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  <a:srgbClr val="990066"/>
    <a:srgbClr val="993399"/>
    <a:srgbClr val="0269CF"/>
    <a:srgbClr val="29A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5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25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26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1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79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0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7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B91C-C109-435B-98F1-9477119D89B5}" type="datetimeFigureOut">
              <a:rPr lang="ru-RU" smtClean="0"/>
              <a:pPr/>
              <a:t>20.04.2019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4B1-203B-4E63-B6E9-DE8AF2D8B3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9268" r="13094" b="29559"/>
          <a:stretch/>
        </p:blipFill>
        <p:spPr>
          <a:xfrm>
            <a:off x="-4155" y="1"/>
            <a:ext cx="122041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0732" y="3623716"/>
            <a:ext cx="5761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Цветущий островок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914" y="4872251"/>
            <a:ext cx="8488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Дубовская Е.В., Кожура С.,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Шведчиков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Белякина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Н., Ульянова К.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09" y="1277161"/>
            <a:ext cx="4887434" cy="21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600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648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АКТУАЛЬНОСТЬ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1499" y="204716"/>
            <a:ext cx="80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Myriad Pro" panose="020B0503030403020204" pitchFamily="34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ПРОЕКТ КЛУМБЫ\IMG_7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9474" y="3305032"/>
            <a:ext cx="3780430" cy="252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ФОТО ПРОЕКТ КЛУМБЫ\IMG_7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3940" y="996288"/>
            <a:ext cx="4236616" cy="2127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дмин\Desktop\Screenshot_20190420-131008.png"/>
          <p:cNvPicPr>
            <a:picLocks noChangeAspect="1" noChangeArrowheads="1"/>
          </p:cNvPicPr>
          <p:nvPr/>
        </p:nvPicPr>
        <p:blipFill>
          <a:blip r:embed="rId5" cstate="print"/>
          <a:srcRect t="12833" b="41495"/>
          <a:stretch>
            <a:fillRect/>
          </a:stretch>
        </p:blipFill>
        <p:spPr bwMode="auto">
          <a:xfrm>
            <a:off x="3998794" y="1049890"/>
            <a:ext cx="3849220" cy="312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29AB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146" y="561508"/>
            <a:ext cx="324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ЦЕЛЬ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6215" y="320457"/>
            <a:ext cx="7342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cs typeface="Times New Roman" pitchFamily="18" charset="0"/>
              </a:rPr>
              <a:t>  С группой жителей села в количестве 15 человек </a:t>
            </a:r>
            <a:r>
              <a:rPr lang="ru-RU" sz="2800" dirty="0" smtClean="0">
                <a:cs typeface="Times New Roman" pitchFamily="18" charset="0"/>
              </a:rPr>
              <a:t>разбить </a:t>
            </a:r>
            <a:r>
              <a:rPr lang="ru-RU" sz="2800" dirty="0" smtClean="0">
                <a:cs typeface="Times New Roman" pitchFamily="18" charset="0"/>
              </a:rPr>
              <a:t>и огородить цветочную клумбу на необустроенном участке в центре села Бараит на ул. Береговая, используя элементы ландшафтного дизайна для ее оформления,  к празднованию Дня Святой Троицы 16.06.2019 г.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1403" t="48398" r="16716" b="22945"/>
          <a:stretch>
            <a:fillRect/>
          </a:stretch>
        </p:blipFill>
        <p:spPr bwMode="auto">
          <a:xfrm>
            <a:off x="4662077" y="3418764"/>
            <a:ext cx="6802043" cy="34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2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026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146" y="561508"/>
            <a:ext cx="3583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ЗАДАЧИ ПРОЕКТА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8784" y="1491958"/>
            <a:ext cx="7138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cs typeface="Times New Roman" pitchFamily="18" charset="0"/>
              </a:rPr>
              <a:t>Разработка </a:t>
            </a:r>
            <a:r>
              <a:rPr lang="ru-RU" sz="2800" dirty="0" smtClean="0">
                <a:cs typeface="Times New Roman" pitchFamily="18" charset="0"/>
              </a:rPr>
              <a:t>макета клумбы  </a:t>
            </a:r>
          </a:p>
          <a:p>
            <a:pPr marL="342900" indent="-342900"/>
            <a:endParaRPr lang="ru-RU" sz="2400" dirty="0" smtClean="0">
              <a:cs typeface="Times New Roman" pitchFamily="18" charset="0"/>
            </a:endParaRPr>
          </a:p>
          <a:p>
            <a:pPr marL="342900" indent="-342900"/>
            <a:r>
              <a:rPr lang="ru-RU" sz="2800" dirty="0" smtClean="0">
                <a:cs typeface="Times New Roman" pitchFamily="18" charset="0"/>
              </a:rPr>
              <a:t>2) </a:t>
            </a:r>
            <a:r>
              <a:rPr lang="ru-RU" sz="2800" dirty="0" smtClean="0">
                <a:cs typeface="Times New Roman" pitchFamily="18" charset="0"/>
              </a:rPr>
              <a:t>Создание </a:t>
            </a:r>
            <a:r>
              <a:rPr lang="ru-RU" sz="2800" dirty="0" smtClean="0">
                <a:cs typeface="Times New Roman" pitchFamily="18" charset="0"/>
              </a:rPr>
              <a:t>клумбы</a:t>
            </a:r>
            <a:endParaRPr 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99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512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НЕОБХОДИМЫЕ РЕСУРСЫ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8575" y="623063"/>
            <a:ext cx="659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cs typeface="Times New Roman" pitchFamily="18" charset="0"/>
              </a:rPr>
              <a:t>Строительный материал и краски на сумму 7100 руб.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26" name="Picture 2" descr="C:\Users\админ\Desktop\IMG_20190420_113101_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735" y="3027464"/>
            <a:ext cx="326707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IMG_20190420_113013_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8570" y="2381639"/>
            <a:ext cx="1078173" cy="139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дмин\Desktop\IMG_20190420_113040_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4759" y="2383328"/>
            <a:ext cx="1630206" cy="118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дмин\Desktop\IMG_20190420_112944_7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844" y="4405809"/>
            <a:ext cx="1516726" cy="166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3934047" cy="6858000"/>
          </a:xfrm>
          <a:prstGeom prst="rect">
            <a:avLst/>
          </a:prstGeom>
          <a:solidFill>
            <a:srgbClr val="600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002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50" y="4175227"/>
            <a:ext cx="1225746" cy="2129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146" y="561508"/>
            <a:ext cx="3243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РЕЗУЛЬТАТЫ ПРОЕКТА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4193" y="561508"/>
            <a:ext cx="613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yriad Pro" panose="020B0503030403020204" pitchFamily="34" charset="0"/>
              </a:rPr>
              <a:t>.</a:t>
            </a:r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7977" y="2115403"/>
            <a:ext cx="7710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Группой </a:t>
            </a:r>
            <a:r>
              <a:rPr lang="ru-RU" sz="2800" dirty="0" smtClean="0">
                <a:cs typeface="Times New Roman" pitchFamily="18" charset="0"/>
              </a:rPr>
              <a:t>людей в количестве 15 человек благоустроен  участок на ул. Береговая в с. </a:t>
            </a:r>
            <a:r>
              <a:rPr lang="ru-RU" sz="2800" dirty="0" err="1" smtClean="0">
                <a:cs typeface="Times New Roman" pitchFamily="18" charset="0"/>
              </a:rPr>
              <a:t>Бараит</a:t>
            </a:r>
            <a:endParaRPr lang="ru-RU" sz="2800" dirty="0"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 smtClean="0"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cs typeface="Times New Roman" pitchFamily="18" charset="0"/>
              </a:rPr>
              <a:t>В открытии приняло участие 120 человек</a:t>
            </a:r>
            <a:endParaRPr lang="ru-RU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t="29268" r="13094" b="29559"/>
          <a:stretch/>
        </p:blipFill>
        <p:spPr>
          <a:xfrm>
            <a:off x="-4155" y="1"/>
            <a:ext cx="1220417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0561" y="3801137"/>
            <a:ext cx="8666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Дубовская Елена Викторовна,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8-953-850-32-65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09" y="1277161"/>
            <a:ext cx="4887434" cy="215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117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User</cp:lastModifiedBy>
  <cp:revision>55</cp:revision>
  <dcterms:created xsi:type="dcterms:W3CDTF">2018-04-13T03:53:19Z</dcterms:created>
  <dcterms:modified xsi:type="dcterms:W3CDTF">2019-04-20T07:36:52Z</dcterms:modified>
</cp:coreProperties>
</file>