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2" cstate="print"/>
          <a:stretch/>
        </p:blipFill>
        <p:spPr>
          <a:xfrm>
            <a:off x="1935360" y="1447560"/>
            <a:ext cx="572976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5900962-A0A5-4D35-BBE2-39B0BF10049B}" type="datetime">
              <a:rPr lang="ru-RU" sz="1400" b="0" strike="noStrike" spc="-1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pPr algn="r">
                <a:lnSpc>
                  <a:spcPct val="100000"/>
                </a:lnSpc>
              </a:pPr>
              <a:t>31.05.2018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8EA1D1B4-FA29-446E-923A-CE03BA173534}" type="slidenum"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pPr algn="ct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Шестой уровень структуры</a:t>
            </a: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Седьмой уровень структурыОбразец текста</a:t>
            </a:r>
          </a:p>
          <a:p>
            <a:pPr marL="548640" lvl="1" indent="-228240">
              <a:lnSpc>
                <a:spcPct val="100000"/>
              </a:lnSpc>
              <a:buClr>
                <a:srgbClr val="9B2D1F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Второй уровень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822960" lvl="2" indent="-228240">
              <a:lnSpc>
                <a:spcPct val="100000"/>
              </a:lnSpc>
              <a:buClr>
                <a:srgbClr val="E5B1AB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Третий уровень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1097280" lvl="3" indent="-228240">
              <a:lnSpc>
                <a:spcPct val="100000"/>
              </a:lnSpc>
              <a:buClr>
                <a:srgbClr val="A28E6A"/>
              </a:buClr>
              <a:buSzPct val="80000"/>
              <a:buFont typeface="Wingdings 2" charset="2"/>
              <a:buChar char="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Четвертый уровень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  <a:p>
            <a:pPr marL="1371600" lvl="4" indent="-228240">
              <a:lnSpc>
                <a:spcPct val="100000"/>
              </a:lnSpc>
              <a:buClr>
                <a:srgbClr val="A28E6A"/>
              </a:buClr>
              <a:buFont typeface="StarSymbol"/>
              <a:buChar char="o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Пятый уровень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67544" y="0"/>
            <a:ext cx="5601336" cy="1340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Центр реабилитации животных «Верность» реализует различные программы:</a:t>
            </a:r>
            <a:endParaRPr lang="ru-RU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92" name="Рисунок 4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5"/>
          <p:cNvPicPr/>
          <p:nvPr/>
        </p:nvPicPr>
        <p:blipFill>
          <a:blip r:embed="rId3" cstate="print"/>
          <a:stretch/>
        </p:blipFill>
        <p:spPr>
          <a:xfrm>
            <a:off x="6300192" y="4293096"/>
            <a:ext cx="2088232" cy="2396592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4499992" y="980728"/>
            <a:ext cx="4811456" cy="2664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90" name="Picture 2" descr="https://pp.userapi.com/c846120/v846120608/13d3e/Ep9t1ys0g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3816423" cy="35606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692696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Проведение "Уроков Верности" и Тренингов по правильному обращению к питомцам;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Обучение новых кинологов, в том числе и школьников;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</a:t>
            </a:r>
            <a:r>
              <a:rPr lang="ru-RU" dirty="0" smtClean="0"/>
              <a:t>Организация и првоедение крупные мероприятий по привлечению внимания к проблеме безнадзорных животных: Форумы, Фестивали, Ярмарки. 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Принятие активного участия в городских и областных мероприятиях.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11640" y="274680"/>
            <a:ext cx="8074800" cy="8500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«Уроки верности» </a:t>
            </a:r>
            <a:r>
              <a:rPr lang="ru-RU" sz="3200" strike="noStrike" spc="-1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и тренинги </a:t>
            </a:r>
            <a:r>
              <a:rPr lang="ru-RU" sz="3200" strike="noStrike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 безопасному поведения с собакой</a:t>
            </a:r>
            <a:endParaRPr lang="ru-RU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97" name="Рисунок 3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3419872" y="908720"/>
            <a:ext cx="5414528" cy="100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«Безопасность четвероногих» 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совместно с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ГИБДД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619672" y="4725144"/>
            <a:ext cx="7214368" cy="1799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За </a:t>
            </a:r>
            <a:r>
              <a:rPr lang="ru-RU" sz="2400" b="1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2018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год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проведено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более 100 «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Уроки верности» (в детских садах и учебных заведениях города и района);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Более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3000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участников.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pp.userapi.com/c846120/v846120608/13efc/DExl0fdwJ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3533259" cy="2354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95640" y="274680"/>
            <a:ext cx="8290800" cy="99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Благотворительные акции</a:t>
            </a:r>
            <a:r>
              <a:rPr lang="ru-RU" sz="4000" b="0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
«Вагончик добра</a:t>
            </a:r>
            <a:r>
              <a:rPr lang="ru-RU" sz="4000" b="0" strike="noStrike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09" name="Рисунок 3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4"/>
          <p:cNvPicPr/>
          <p:nvPr/>
        </p:nvPicPr>
        <p:blipFill>
          <a:blip r:embed="rId3" cstate="print"/>
          <a:stretch/>
        </p:blipFill>
        <p:spPr>
          <a:xfrm>
            <a:off x="4860000" y="809280"/>
            <a:ext cx="4067640" cy="329004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5"/>
          <p:cNvPicPr/>
          <p:nvPr/>
        </p:nvPicPr>
        <p:blipFill>
          <a:blip r:embed="rId4" cstate="print"/>
          <a:stretch/>
        </p:blipFill>
        <p:spPr>
          <a:xfrm>
            <a:off x="467640" y="1268640"/>
            <a:ext cx="4247640" cy="283032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1782720" y="4509000"/>
            <a:ext cx="7037640" cy="194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4"/>
          <p:cNvPicPr/>
          <p:nvPr/>
        </p:nvPicPr>
        <p:blipFill>
          <a:blip r:embed="rId5" cstate="print"/>
          <a:stretch/>
        </p:blipFill>
        <p:spPr>
          <a:xfrm>
            <a:off x="2555776" y="3717032"/>
            <a:ext cx="4023720" cy="26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31200" y="188640"/>
            <a:ext cx="8290800" cy="75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Занятия </a:t>
            </a:r>
            <a:r>
              <a:rPr lang="ru-RU" sz="4000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 дрессировке собак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14" name="Рисунок 3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2988000" y="5373360"/>
            <a:ext cx="5832360" cy="10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Воспитанием подопечных «Верности»  волонтёры занимаются  </a:t>
            </a:r>
            <a:r>
              <a:rPr lang="ru-RU" sz="2400" b="1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3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раза в неделю под руководством кинолога.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Рисунок 2"/>
          <p:cNvPicPr/>
          <p:nvPr/>
        </p:nvPicPr>
        <p:blipFill>
          <a:blip r:embed="rId3" cstate="print"/>
          <a:stretch/>
        </p:blipFill>
        <p:spPr>
          <a:xfrm>
            <a:off x="4860000" y="908640"/>
            <a:ext cx="3402000" cy="429264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4"/>
          <p:cNvPicPr/>
          <p:nvPr/>
        </p:nvPicPr>
        <p:blipFill>
          <a:blip r:embed="rId4" cstate="print"/>
          <a:stretch/>
        </p:blipFill>
        <p:spPr>
          <a:xfrm>
            <a:off x="1043640" y="936720"/>
            <a:ext cx="3219480" cy="429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95640" y="188640"/>
            <a:ext cx="8290800" cy="71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Помощь в уходе за животными: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19" name="Рисунок 3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1907640" y="5013000"/>
            <a:ext cx="6840360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Выгул собак </a:t>
            </a:r>
            <a:r>
              <a:rPr lang="ru-RU" sz="2600" b="1" strike="noStrike" spc="-1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раза в день;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Ежедневное кормление подопечных;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Уборка вольеров </a:t>
            </a:r>
            <a:r>
              <a:rPr lang="ru-RU" sz="2600" b="1" strike="noStrike" spc="-1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1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раз в неделю, ежедневная уборка за кошками.</a:t>
            </a: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Рисунок 2"/>
          <p:cNvPicPr/>
          <p:nvPr/>
        </p:nvPicPr>
        <p:blipFill>
          <a:blip r:embed="rId3" cstate="print"/>
          <a:stretch/>
        </p:blipFill>
        <p:spPr>
          <a:xfrm>
            <a:off x="5364000" y="816120"/>
            <a:ext cx="3147480" cy="419688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4"/>
          <p:cNvPicPr/>
          <p:nvPr/>
        </p:nvPicPr>
        <p:blipFill>
          <a:blip r:embed="rId4" cstate="print"/>
          <a:stretch/>
        </p:blipFill>
        <p:spPr>
          <a:xfrm>
            <a:off x="395640" y="1052640"/>
            <a:ext cx="4859640" cy="364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95640" y="274680"/>
            <a:ext cx="8290800" cy="99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Работа со СМИ: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32" name="Рисунок 3"/>
          <p:cNvPicPr/>
          <p:nvPr/>
        </p:nvPicPr>
        <p:blipFill>
          <a:blip r:embed="rId2" cstate="print"/>
          <a:stretch/>
        </p:blipFill>
        <p:spPr>
          <a:xfrm>
            <a:off x="107640" y="5404320"/>
            <a:ext cx="1417680" cy="123696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1259640" y="1158480"/>
            <a:ext cx="5040360" cy="48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Публикация статей в местной газете «Северянка»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– каждые 2 недели + освещение мероприятий + объявления о поиске дома подопечным;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Публикация статей: «МК», «Ярпортал», журнал благотворительных организаций, сайт ГАИ;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Освещение мероприятий по телевидению «ДИА ТВ», «1 Ярославский»;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Передача на радио «Россия» Ярославль.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Рисунок 4"/>
          <p:cNvPicPr/>
          <p:nvPr/>
        </p:nvPicPr>
        <p:blipFill>
          <a:blip r:embed="rId3" cstate="print"/>
          <a:stretch/>
        </p:blipFill>
        <p:spPr>
          <a:xfrm rot="16358400">
            <a:off x="6622560" y="-115920"/>
            <a:ext cx="1931400" cy="266292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5"/>
          <p:cNvPicPr/>
          <p:nvPr/>
        </p:nvPicPr>
        <p:blipFill>
          <a:blip r:embed="rId4" cstate="print"/>
          <a:stretch/>
        </p:blipFill>
        <p:spPr>
          <a:xfrm rot="355200">
            <a:off x="6857280" y="4146120"/>
            <a:ext cx="1665360" cy="251568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2"/>
          <p:cNvPicPr/>
          <p:nvPr/>
        </p:nvPicPr>
        <p:blipFill>
          <a:blip r:embed="rId5" cstate="print"/>
          <a:stretch/>
        </p:blipFill>
        <p:spPr>
          <a:xfrm>
            <a:off x="6218640" y="2205000"/>
            <a:ext cx="2660400" cy="202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95640" y="188640"/>
            <a:ext cx="8290800" cy="64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Наши достижения: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38" name="Рисунок 3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611560" y="836640"/>
            <a:ext cx="7992440" cy="33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За </a:t>
            </a:r>
            <a:r>
              <a:rPr lang="ru-RU" sz="2600" b="1" strike="noStrike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2017-18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год волонтёры </a:t>
            </a: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организовали и провели более 50 массовых мероприятий в Ярославской области;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Стерилизованили при помощи Центра Верность» </a:t>
            </a:r>
            <a:r>
              <a:rPr lang="ru-RU" sz="2600" b="1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3</a:t>
            </a:r>
            <a:r>
              <a:rPr lang="ru-RU" sz="2600" b="1" strike="noStrike" spc="-1" dirty="0" smtClean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00</a:t>
            </a: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кошек, </a:t>
            </a:r>
            <a:r>
              <a:rPr lang="ru-RU" sz="2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100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собак (в том числе и домашних );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Собрано </a:t>
            </a:r>
            <a:r>
              <a:rPr lang="ru-RU" sz="2600" b="1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500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килограмм макулатуры (средства направлены на стерилизацию и лечение бездомных животных);</a:t>
            </a: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4" name="Picture 4" descr="https://pp.userapi.com/c830309/v830309048/c2681/NIfDOJo0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69550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95640" y="188640"/>
            <a:ext cx="8290800" cy="64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Наши достижения: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43" name="Рисунок 3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539552" y="764640"/>
            <a:ext cx="7992448" cy="273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Победа в Первом и втором Конкурсе Фонда Президентских Грантов 2017 на развитие граждаского общества;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Победа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в номинации «Социальный проект» в молодёжной премии «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Молодёжь76» 2017;</a:t>
            </a: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Победа в конкурсе «Лучшие некоммерческие практики Ярославской области 2018»</a:t>
            </a: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Победа в конкурсе «Лучший руководитель НКО 2017»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Рисунок 2"/>
          <p:cNvPicPr/>
          <p:nvPr/>
        </p:nvPicPr>
        <p:blipFill>
          <a:blip r:embed="rId3" cstate="print"/>
          <a:stretch/>
        </p:blipFill>
        <p:spPr>
          <a:xfrm>
            <a:off x="6732240" y="3573016"/>
            <a:ext cx="1965696" cy="2780232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4"/>
          <p:cNvPicPr/>
          <p:nvPr/>
        </p:nvPicPr>
        <p:blipFill>
          <a:blip r:embed="rId4" cstate="print"/>
          <a:stretch/>
        </p:blipFill>
        <p:spPr>
          <a:xfrm>
            <a:off x="1835696" y="3212976"/>
            <a:ext cx="4392488" cy="317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95640" y="0"/>
            <a:ext cx="8290800" cy="980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Перспективы  и планы развития: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148" name="Рисунок 3"/>
          <p:cNvPicPr/>
          <p:nvPr/>
        </p:nvPicPr>
        <p:blipFill>
          <a:blip r:embed="rId2" cstate="print"/>
          <a:stretch/>
        </p:blipFill>
        <p:spPr>
          <a:xfrm>
            <a:off x="107640" y="5373360"/>
            <a:ext cx="1453680" cy="12682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1763640" y="1052736"/>
            <a:ext cx="6624360" cy="54002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Увеличение численного состава волонтёрского </a:t>
            </a:r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отряда;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Привлечение волонтеров из других регионов для проведения «Уроков Верности» и тренингов по безопасному поедения с собакой;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Самостоятельная организация и проведение массовых мероприятий и акций более </a:t>
            </a:r>
            <a:r>
              <a:rPr lang="ru-RU" b="1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раз;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Участие в массовых мероприятиях Ярославской области около </a:t>
            </a:r>
            <a:r>
              <a:rPr lang="ru-RU" b="1" strike="noStrike" spc="-1" dirty="0">
                <a:solidFill>
                  <a:srgbClr val="DF6C5D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10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 раз;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Ведение разъяснительной работы с населением (листовки, беседы, СМИ);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Раализовать проект фестиваля «Верные друзья», реализация проекта;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Разработка новых материалов о гуманном отношении к животным;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Проведение конкурсов для разных возрастных категорий (конкурс рисунков, плакатов, фотографий);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Привлечение спонсоров и укрепление партнерских отношений с организациями и общественными объединениями.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580</TotalTime>
  <Words>377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Вагончик добра</dc:title>
  <dc:creator>Admin</dc:creator>
  <cp:lastModifiedBy>A</cp:lastModifiedBy>
  <cp:revision>46</cp:revision>
  <dcterms:created xsi:type="dcterms:W3CDTF">2017-09-22T11:05:27Z</dcterms:created>
  <dcterms:modified xsi:type="dcterms:W3CDTF">2018-05-31T09:19:48Z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DG Win&amp;Soft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