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8" r:id="rId3"/>
    <p:sldId id="261" r:id="rId4"/>
    <p:sldId id="262" r:id="rId5"/>
    <p:sldId id="263" r:id="rId6"/>
    <p:sldId id="270" r:id="rId7"/>
    <p:sldId id="271" r:id="rId8"/>
    <p:sldId id="275" r:id="rId9"/>
    <p:sldId id="264" r:id="rId10"/>
    <p:sldId id="265" r:id="rId11"/>
    <p:sldId id="272" r:id="rId12"/>
    <p:sldId id="266" r:id="rId13"/>
    <p:sldId id="269" r:id="rId14"/>
    <p:sldId id="267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EAF463A-BC7C-46EE-9F1E-7F377CCA4891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733800" y="4038600"/>
            <a:ext cx="4953000" cy="16764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Выполнили: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Повова</a:t>
            </a:r>
            <a:r>
              <a:rPr lang="ru-RU" dirty="0" smtClean="0">
                <a:solidFill>
                  <a:schemeClr val="tx1"/>
                </a:solidFill>
              </a:rPr>
              <a:t> Е.А. и </a:t>
            </a:r>
            <a:r>
              <a:rPr lang="ru-RU" dirty="0" err="1" smtClean="0">
                <a:solidFill>
                  <a:schemeClr val="tx1"/>
                </a:solidFill>
              </a:rPr>
              <a:t>Гурашкина</a:t>
            </a:r>
            <a:r>
              <a:rPr lang="ru-RU" dirty="0" smtClean="0">
                <a:solidFill>
                  <a:schemeClr val="tx1"/>
                </a:solidFill>
              </a:rPr>
              <a:t> А.К.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МБОУ гимназия «Эврика» 9 класс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Руководитель: Попова Е.В.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524000"/>
            <a:ext cx="7620000" cy="1143000"/>
          </a:xfrm>
        </p:spPr>
        <p:txBody>
          <a:bodyPr/>
          <a:lstStyle/>
          <a:p>
            <a:r>
              <a:rPr lang="ru-RU" dirty="0" smtClean="0"/>
              <a:t>Черепаха Никольского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Просветительская деятельность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центра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00600" y="2362200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Наша деятельность не ограничена рамками центра. В процессе своей </a:t>
            </a:r>
          </a:p>
          <a:p>
            <a:pPr algn="ctr"/>
            <a:r>
              <a:rPr lang="ru-RU" dirty="0" smtClean="0"/>
              <a:t>работы мы сделали неутешительные выводы, что даже местные, понятия не </a:t>
            </a:r>
          </a:p>
          <a:p>
            <a:pPr algn="ctr"/>
            <a:r>
              <a:rPr lang="ru-RU" dirty="0" smtClean="0"/>
              <a:t>имеют, что наши черепахи сокращающийся вид занесенный в Красную книгу. </a:t>
            </a:r>
          </a:p>
        </p:txBody>
      </p:sp>
      <p:pic>
        <p:nvPicPr>
          <p:cNvPr id="21506" name="Picture 2" descr="https://pp.userapi.com/c639718/v639718868/4fac8/CDytuab1Hq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436614" cy="249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8" name="Picture 4" descr="https://pp.userapi.com/c639716/v639716961/48a75/S3e-s7ZUHL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67200"/>
            <a:ext cx="4419600" cy="2487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533400"/>
            <a:ext cx="4063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Просветительная деятельность центра</a:t>
            </a:r>
            <a:endParaRPr lang="ru-RU" dirty="0"/>
          </a:p>
        </p:txBody>
      </p:sp>
      <p:pic>
        <p:nvPicPr>
          <p:cNvPr id="25602" name="Графический объект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704568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Наши черепахи с начала 2017 года.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3000" y="1447800"/>
            <a:ext cx="3886200" cy="522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На каждую черепаху поступившую к нам в центр мы с 2017 г. стали заводить карточку, где указывается: </a:t>
            </a:r>
          </a:p>
          <a:p>
            <a:pPr fontAlgn="base"/>
            <a:r>
              <a:rPr lang="ru-RU" dirty="0" smtClean="0"/>
              <a:t>1. Кличка. Пол. Примерный возраст. </a:t>
            </a:r>
          </a:p>
          <a:p>
            <a:pPr fontAlgn="base"/>
            <a:r>
              <a:rPr lang="ru-RU" dirty="0" smtClean="0"/>
              <a:t>2. Присвоенный номер, если черепаха старше 15 лет. До 15 лет номер не присваиваем, т. к. его все равно не возможно нанести, у них тонкий и нежный </a:t>
            </a:r>
            <a:r>
              <a:rPr lang="ru-RU" dirty="0" err="1" smtClean="0"/>
              <a:t>карапакс</a:t>
            </a:r>
            <a:r>
              <a:rPr lang="ru-RU" dirty="0" smtClean="0"/>
              <a:t>. </a:t>
            </a:r>
          </a:p>
          <a:p>
            <a:pPr fontAlgn="base"/>
            <a:r>
              <a:rPr lang="ru-RU" dirty="0" smtClean="0"/>
              <a:t>3.  Откуда и когда поступила. </a:t>
            </a:r>
          </a:p>
          <a:p>
            <a:pPr fontAlgn="base"/>
            <a:r>
              <a:rPr lang="ru-RU" dirty="0" smtClean="0"/>
              <a:t>4.  Где и когда была выловлена. Если есть возможность, то выясняем. </a:t>
            </a:r>
          </a:p>
          <a:p>
            <a:pPr fontAlgn="base"/>
            <a:r>
              <a:rPr lang="ru-RU" dirty="0" smtClean="0"/>
              <a:t>5.  Состояние на момент поступления. </a:t>
            </a:r>
          </a:p>
          <a:p>
            <a:pPr fontAlgn="base"/>
            <a:r>
              <a:rPr lang="ru-RU" dirty="0" smtClean="0"/>
              <a:t>6.  Примечания, наблюдения, наши действия. </a:t>
            </a:r>
          </a:p>
          <a:p>
            <a:pPr fontAlgn="base"/>
            <a:r>
              <a:rPr lang="ru-RU" dirty="0" smtClean="0"/>
              <a:t>7.  Когда и куда был произведен выпуск. </a:t>
            </a:r>
            <a:endParaRPr lang="ru-RU" dirty="0"/>
          </a:p>
        </p:txBody>
      </p:sp>
      <p:pic>
        <p:nvPicPr>
          <p:cNvPr id="22530" name="Picture 2" descr="https://pp.userapi.com/c836737/v836737178/7edde/aBEGQcyiW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4495800" cy="2530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2" name="Picture 4" descr="https://pp.userapi.com/c637229/v637229111/718c0/sQVuznqOc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67200"/>
            <a:ext cx="4467744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55911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81000" y="4190256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Метки на взрослой черепахе Николь, это номер 101</a:t>
            </a: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Зимовка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43400" y="22860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b="1" dirty="0" smtClean="0"/>
              <a:t>Зимовка</a:t>
            </a:r>
            <a:r>
              <a:rPr lang="ru-RU" sz="2400" dirty="0" smtClean="0"/>
              <a:t> для черепах очень важна. Поэтому мы готовим к спячке всех черепах, которые были не готовы к выпуску и остались на зиму у нас. </a:t>
            </a:r>
            <a:endParaRPr lang="ru-RU" sz="2400" b="0" i="0" dirty="0"/>
          </a:p>
        </p:txBody>
      </p:sp>
      <p:pic>
        <p:nvPicPr>
          <p:cNvPr id="23554" name="Picture 2" descr="https://pp.userapi.com/c837320/v837320961/5c10a/9Cl75jB0I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4063999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Графический объект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304800"/>
            <a:ext cx="4495800" cy="252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" y="3124200"/>
            <a:ext cx="4451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Съемка черепахи Николь крупным планом.</a:t>
            </a:r>
            <a:endParaRPr lang="ru-RU" dirty="0"/>
          </a:p>
        </p:txBody>
      </p:sp>
      <p:pic>
        <p:nvPicPr>
          <p:cNvPr id="26627" name="Picture 3" descr="D:\Фото\конференция Москва\F0HLJZ83Q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0"/>
            <a:ext cx="3999719" cy="2667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8200" y="6324600"/>
            <a:ext cx="3978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Видеосюжет для программы новостей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Графический объект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61198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3000" y="41910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Марк Валентинович Пестов у нас в центре. 2017 год.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Фото\фото рисунков\vGzCKlAo5g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4775200" cy="3581400"/>
          </a:xfrm>
          <a:prstGeom prst="rect">
            <a:avLst/>
          </a:prstGeom>
          <a:noFill/>
        </p:spPr>
      </p:pic>
      <p:pic>
        <p:nvPicPr>
          <p:cNvPr id="29699" name="Picture 3" descr="D:\Фото\конференция Москва\9IdLVNdlkq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609600"/>
            <a:ext cx="3251200" cy="1828800"/>
          </a:xfrm>
          <a:prstGeom prst="rect">
            <a:avLst/>
          </a:prstGeom>
          <a:noFill/>
        </p:spPr>
      </p:pic>
      <p:pic>
        <p:nvPicPr>
          <p:cNvPr id="29700" name="Picture 4" descr="D:\Фото\конференция Москва\59088e360a6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895600"/>
            <a:ext cx="4723258" cy="31527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038600"/>
            <a:ext cx="393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Участвуем в различных конференциях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19800" y="6172200"/>
            <a:ext cx="191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 место, г.Москва</a:t>
            </a:r>
            <a:endParaRPr lang="ru-RU" dirty="0"/>
          </a:p>
        </p:txBody>
      </p:sp>
      <p:pic>
        <p:nvPicPr>
          <p:cNvPr id="29701" name="Picture 5" descr="D:\Фото\конференция Москва\Диплом\IMG_41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47800" y="4495800"/>
            <a:ext cx="14732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381000"/>
            <a:ext cx="8305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7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Цель работы: </a:t>
            </a: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систематизировать, обобщить и представить опыт создания условий и деятельности по восстановлению незаконно изъятых из природы черепах вида средиземноморская черепаха Никольского и возвращению их в природу.</a:t>
            </a:r>
          </a:p>
          <a:p>
            <a:pPr marL="0" marR="0" lvl="0" indent="447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Задачи:  </a:t>
            </a:r>
            <a:endParaRPr kumimoji="0" lang="ru-RU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- изучить научные материалы о виде Средиземноморская черепаха Никольского; - вести поиски находящихся в опасности черепах, проводить их реабилитацию и возврат в природные условия обитания;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- обобщить и представить собственные наработки по содержанию во временном центре спасения черепах, их восстановлению и затем выпуску в природу;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- вести просветительную работу среди школьников и взрослого населения г.-к. Анапа с целью сохранения в природе черепахи Никольского;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- поддерживать связи со специалистами для обмена информацией и получения консультаций по данной деятельности.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543800" cy="1295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Черепахи Никольского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458" name="Picture 2" descr="https://pp.userapi.com/c637229/v637229961/700aa/CWPSq-DAN9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258560" cy="464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</a:rPr>
              <a:t>центр</a:t>
            </a:r>
            <a:endParaRPr lang="ru-RU" sz="7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828800"/>
            <a:ext cx="365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Центр состоит из основного большого участка, примерно 15 соток и  огороженного малого участка 10х10 метров который в разное время используется по-разному. Туда мы отсаживаем ослабленных черепах, которым требуется наблюдение, черепах, которых мы готовим на выпуск, чтобы их можно было быстро найти при необходимости, молодых особей до 10 лет и зимой используем для зимовки оставшихся у нас черепах, которых по каким либо причинам мы не выпустили.</a:t>
            </a:r>
            <a:endParaRPr lang="ru-RU" dirty="0"/>
          </a:p>
        </p:txBody>
      </p:sp>
      <p:pic>
        <p:nvPicPr>
          <p:cNvPr id="18434" name="Picture 2" descr="https://pp.userapi.com/c841123/v841123868/2594e/ifjmgBR76G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00200"/>
            <a:ext cx="4267201" cy="2535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s://pp.userapi.com/c841437/v841437868/2839f/hmcgkFZjl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6614" y="4267200"/>
            <a:ext cx="4332359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 нам в центр черепахи попадают из следующих источников: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4401" y="1676400"/>
            <a:ext cx="48005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 </a:t>
            </a:r>
          </a:p>
          <a:p>
            <a:pPr marL="342900" indent="-342900" fontAlgn="base"/>
            <a:r>
              <a:rPr lang="ru-RU" dirty="0" smtClean="0"/>
              <a:t>1.  Друзья и знакомые, которые в курсе проблемы с незаконным выловом если где видят черепах, то сообщают нам или забирают и привозят сами. </a:t>
            </a:r>
          </a:p>
          <a:p>
            <a:pPr fontAlgn="base"/>
            <a:r>
              <a:rPr lang="ru-RU" dirty="0" smtClean="0"/>
              <a:t>2.    Благодаря статьям в местной газете, где указаны наши телефоны, звонят небезразличные граждане. </a:t>
            </a:r>
          </a:p>
          <a:p>
            <a:pPr fontAlgn="base"/>
            <a:r>
              <a:rPr lang="ru-RU" dirty="0" smtClean="0"/>
              <a:t>3.     С AVITO . Постоянно появляются объявление о продаже черепах. Наверно это самый большой источник. </a:t>
            </a:r>
          </a:p>
          <a:p>
            <a:pPr fontAlgn="base"/>
            <a:r>
              <a:rPr lang="ru-RU" dirty="0" smtClean="0"/>
              <a:t>4.  Уже 2-ой год мы состоим во всероссийской команде помощи черепахам. Это команда выискивает черепах Никольского по всей России и передает нам. </a:t>
            </a:r>
          </a:p>
          <a:p>
            <a:pPr fontAlgn="base"/>
            <a:r>
              <a:rPr lang="ru-RU" dirty="0" smtClean="0"/>
              <a:t>5.  Сами ездим в места отданные под застройку и эвакуируем черепах оттуда. </a:t>
            </a:r>
          </a:p>
          <a:p>
            <a:endParaRPr lang="ru-RU" dirty="0"/>
          </a:p>
        </p:txBody>
      </p:sp>
      <p:pic>
        <p:nvPicPr>
          <p:cNvPr id="17410" name="Picture 2" descr="https://pp.userapi.com/c637229/v637229961/700be/QRFLz0kj0q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76400"/>
            <a:ext cx="2514600" cy="4467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147347" y="59323"/>
            <a:ext cx="28493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Кормление черепах в центре</a:t>
            </a:r>
            <a:endParaRPr kumimoji="0" lang="ru-RU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Графический объект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6119813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" y="4648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Сбор дикорастущих растений на большом участке</a:t>
            </a:r>
            <a:endParaRPr lang="ru-RU" dirty="0"/>
          </a:p>
        </p:txBody>
      </p:sp>
      <p:pic>
        <p:nvPicPr>
          <p:cNvPr id="23555" name="Графический объект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495800"/>
            <a:ext cx="3459147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454112" y="-63787"/>
            <a:ext cx="423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ja-JP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ndale Sans UI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Возвращение в природную среду обитания</a:t>
            </a:r>
            <a:endParaRPr kumimoji="0" lang="ru-RU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Графический объект8"/>
          <p:cNvPicPr>
            <a:picLocks noChangeAspect="1" noChangeArrowheads="1"/>
          </p:cNvPicPr>
          <p:nvPr/>
        </p:nvPicPr>
        <p:blipFill>
          <a:blip r:embed="rId2" cstate="print"/>
          <a:srcRect l="5853" t="3654" r="1619" b="8302"/>
          <a:stretch>
            <a:fillRect/>
          </a:stretch>
        </p:blipFill>
        <p:spPr bwMode="auto">
          <a:xfrm>
            <a:off x="609600" y="762000"/>
            <a:ext cx="5662612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5800" y="51054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Выпуск двух взрослых черепах в </a:t>
            </a:r>
            <a:r>
              <a:rPr lang="ru-RU" dirty="0" err="1" smtClean="0"/>
              <a:t>Саввинову</a:t>
            </a:r>
            <a:r>
              <a:rPr lang="ru-RU" dirty="0" smtClean="0"/>
              <a:t> щель 25.09. 2017г.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Графический объект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87553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" y="3124201"/>
            <a:ext cx="388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Выпуск черепах в </a:t>
            </a:r>
            <a:r>
              <a:rPr lang="ru-RU" dirty="0" err="1" smtClean="0"/>
              <a:t>Саввиновой</a:t>
            </a:r>
            <a:r>
              <a:rPr lang="ru-RU" dirty="0" smtClean="0"/>
              <a:t> щели, сентябрь 2017г. На фото автор </a:t>
            </a:r>
          </a:p>
          <a:p>
            <a:pPr algn="ctr"/>
            <a:r>
              <a:rPr lang="ru-RU" dirty="0" smtClean="0"/>
              <a:t>работы с сестрой и </a:t>
            </a:r>
            <a:r>
              <a:rPr lang="ru-RU" dirty="0" err="1" smtClean="0"/>
              <a:t>сотрудгики</a:t>
            </a:r>
            <a:r>
              <a:rPr lang="ru-RU" dirty="0" smtClean="0"/>
              <a:t> ГПЗ «</a:t>
            </a:r>
            <a:r>
              <a:rPr lang="ru-RU" dirty="0" err="1" smtClean="0"/>
              <a:t>Утриш</a:t>
            </a:r>
            <a:r>
              <a:rPr lang="ru-RU" dirty="0" smtClean="0"/>
              <a:t>» Письменная А.Е., Артеменко Т.А. </a:t>
            </a:r>
            <a:endParaRPr lang="ru-RU" dirty="0"/>
          </a:p>
        </p:txBody>
      </p:sp>
      <p:pic>
        <p:nvPicPr>
          <p:cNvPr id="28675" name="Picture 3" descr="G:\ПРОЕКТ\Черепаха\lviMVQXD0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81400"/>
            <a:ext cx="4741334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Наши черепахи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s://pp.userapi.com/c841524/v841524588/1c32b/KZVXP7-F0p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13162" y="72838"/>
            <a:ext cx="4717675" cy="8381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908</TotalTime>
  <Words>351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Черепаха Никольского</vt:lpstr>
      <vt:lpstr>Слайд 2</vt:lpstr>
      <vt:lpstr>Черепахи Никольского</vt:lpstr>
      <vt:lpstr>центр</vt:lpstr>
      <vt:lpstr>К нам в центр черепахи попадают из следующих источников:  </vt:lpstr>
      <vt:lpstr>Слайд 6</vt:lpstr>
      <vt:lpstr>Слайд 7</vt:lpstr>
      <vt:lpstr>Слайд 8</vt:lpstr>
      <vt:lpstr>  Наши черепахи  </vt:lpstr>
      <vt:lpstr>Просветительская деятельность  центра</vt:lpstr>
      <vt:lpstr>Слайд 11</vt:lpstr>
      <vt:lpstr>Наши черепахи с начала 2017 года.</vt:lpstr>
      <vt:lpstr>Слайд 13</vt:lpstr>
      <vt:lpstr>Зимовка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Хозяин</cp:lastModifiedBy>
  <cp:revision>27</cp:revision>
  <dcterms:created xsi:type="dcterms:W3CDTF">2018-01-28T12:51:03Z</dcterms:created>
  <dcterms:modified xsi:type="dcterms:W3CDTF">2018-06-16T19:13:25Z</dcterms:modified>
</cp:coreProperties>
</file>