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60" y="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94BB53E-9802-4E3B-9613-4F613C59169D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79392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F8BF90B-FB20-44A1-BA45-6ABBBE2C2A2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25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Arial Unicode MS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3800" cy="370044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7D59F1-3BF2-4024-AB10-3CFCD487BDE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38BA3D-3890-4B9F-BF69-D3E1EE34D52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3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966EF1-5A05-4217-BCCF-77410BFC05C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3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7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5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025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7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2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0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8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75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D8DEB4-F863-4D38-8B20-CFCC9A1BBF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0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537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7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3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4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15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24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3850" y="2224088"/>
            <a:ext cx="41624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6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3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3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9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229085-9770-479D-BBD6-89248A747DB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2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883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206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4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61238" y="117475"/>
            <a:ext cx="2205037" cy="6869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7475" cy="68691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065B3D-826E-4A0F-AFC8-064A96C7C3E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0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349BB7-78D0-4A77-93F8-F31AB2C2FA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6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2607E2-C1F4-435D-8B44-0A77C30C1C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5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7C7F34-6971-4C4A-8694-281C225C916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6A1C55-E460-409C-92DE-BB71A7DA1D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0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28BF3B-B3D5-4AFB-85B2-E5ECA0AB011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4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55F6C2F-3D6A-411A-AAED-373D4D4A77E4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ru-RU" sz="32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5039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7919" y="7289279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0">
        <a:tabLst/>
        <a:defRPr lang="ru-RU" sz="2400" b="1" i="1" u="none" strike="noStrike">
          <a:ln>
            <a:noFill/>
          </a:ln>
          <a:solidFill>
            <a:srgbClr val="FF9966"/>
          </a:solidFill>
          <a:latin typeface="Albany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400" b="0" i="0" u="none" strike="noStrike">
          <a:ln>
            <a:noFill/>
          </a:ln>
          <a:solidFill>
            <a:srgbClr val="E6E6E6"/>
          </a:solidFill>
          <a:latin typeface="Thorndale" pitchFamily="18"/>
          <a:ea typeface="Arial Unicode MS" pitchFamily="2"/>
          <a:cs typeface="Tahoma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79" y="11700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088280" y="2224080"/>
            <a:ext cx="847728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937279" y="6251399"/>
            <a:ext cx="1969200" cy="10573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ru-RU" sz="2400" b="1" i="1" u="none" strike="noStrike">
          <a:ln>
            <a:noFill/>
          </a:ln>
          <a:solidFill>
            <a:srgbClr val="E6E6E6"/>
          </a:solidFill>
          <a:latin typeface="Albany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400" b="0" i="0" u="none" strike="noStrike">
          <a:ln>
            <a:noFill/>
          </a:ln>
          <a:solidFill>
            <a:srgbClr val="E6E6E6"/>
          </a:solidFill>
          <a:latin typeface="Albany" pitchFamily="34"/>
          <a:ea typeface="Arial Unicode MS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282240"/>
            <a:ext cx="8608320" cy="126252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3600"/>
              <a:t> Центр реабилитации диких животных «Феникс»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40879" y="1963080"/>
            <a:ext cx="8772840" cy="4937400"/>
          </a:xfrm>
        </p:spPr>
        <p:txBody>
          <a:bodyPr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>
              <a:latin typeface="Thorndale" pitchFamily="18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963080"/>
            <a:ext cx="9144000" cy="530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Питомцы Феникса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1264319"/>
            <a:ext cx="3168000" cy="226368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12000" y="4824000"/>
            <a:ext cx="3096000" cy="2591280"/>
          </a:xfrm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72000" y="1224000"/>
            <a:ext cx="2520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519000" y="1239480"/>
            <a:ext cx="3456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0000" y="3625200"/>
            <a:ext cx="2808000" cy="37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671999" y="3816000"/>
            <a:ext cx="2932559" cy="369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Питомцы Феникса</a:t>
            </a:r>
            <a:br>
              <a:rPr lang="ru-RU"/>
            </a:br>
            <a:endParaRPr lang="ru-RU"/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440" y="793440"/>
            <a:ext cx="3960000" cy="251928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44000" y="936000"/>
            <a:ext cx="4031999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0520" y="3913200"/>
            <a:ext cx="2517480" cy="35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00000" y="3974040"/>
            <a:ext cx="2736000" cy="344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83999" y="3888000"/>
            <a:ext cx="2808000" cy="35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Питомцы «Феникса»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2451600"/>
            <a:ext cx="2729160" cy="18162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3880" y="2336400"/>
            <a:ext cx="2729160" cy="2046599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19840" y="2369160"/>
            <a:ext cx="2729160" cy="198108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19840" y="4765679"/>
            <a:ext cx="2729160" cy="2163240"/>
          </a:xfrm>
        </p:spPr>
      </p:pic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53880" y="4824000"/>
            <a:ext cx="2729160" cy="2046599"/>
          </a:xfrm>
        </p:spPr>
      </p:pic>
      <p:pic>
        <p:nvPicPr>
          <p:cNvPr id="8" name=""/>
          <p:cNvPicPr>
            <a:picLocks noGrp="1" noChangeAspect="1"/>
          </p:cNvPicPr>
          <p:nvPr>
            <p:ph type="pic" idx="4294967295"/>
          </p:nvPr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87920" y="4760280"/>
            <a:ext cx="2729160" cy="21744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/>
              <a:t>       История Центра реабилитации</a:t>
            </a:r>
            <a:br>
              <a:rPr lang="ru-RU" sz="2800"/>
            </a:br>
            <a:r>
              <a:rPr lang="ru-RU" sz="2800"/>
              <a:t> диких животных «Феникс»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97319" y="1766520"/>
            <a:ext cx="8772840" cy="493740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just">
              <a:spcAft>
                <a:spcPts val="601"/>
              </a:spcAft>
              <a:buNone/>
            </a:pPr>
            <a:r>
              <a:rPr lang="ru-RU">
                <a:solidFill>
                  <a:srgbClr val="10131A"/>
                </a:solidFill>
                <a:latin typeface="Helvetica" pitchFamily="34"/>
              </a:rPr>
              <a:t>   	</a:t>
            </a:r>
            <a:r>
              <a:rPr lang="ru-RU" sz="3200">
                <a:solidFill>
                  <a:srgbClr val="FFFFFF"/>
                </a:solidFill>
                <a:latin typeface="Helvetica" pitchFamily="34"/>
              </a:rPr>
              <a:t>Центр реабилитации диких животных  «Феникс» создан на базе школьного зооуголка биологического кружка «Областного центра образования» в целях экологического образования и воспитания учащихся и выполнение реабилитационной работы с дикими животными, пострадавшими от рук человека. Центр основан в 2004 году и существует на общественных началах.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360000"/>
            <a:ext cx="1440000" cy="18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84040" y="537840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 Питомцы    Калужского Центра реабилитации диких животных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60000" y="1655999"/>
            <a:ext cx="8208000" cy="5472000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8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Arial Unicode MS" pitchFamily="2"/>
                <a:cs typeface="Tahoma" pitchFamily="2"/>
              </a:defRPr>
            </a:lvl9pPr>
          </a:lstStyle>
          <a:p>
            <a:pPr lvl="0" algn="just">
              <a:spcAft>
                <a:spcPts val="601"/>
              </a:spcAft>
              <a:buNone/>
            </a:pPr>
            <a:r>
              <a:rPr lang="ru-RU">
                <a:solidFill>
                  <a:srgbClr val="10131A"/>
                </a:solidFill>
                <a:latin typeface="Helvetica" pitchFamily="32"/>
              </a:rPr>
              <a:t> </a:t>
            </a:r>
          </a:p>
          <a:p>
            <a:pPr lvl="0" algn="just">
              <a:spcAft>
                <a:spcPts val="601"/>
              </a:spcAft>
              <a:buNone/>
            </a:pPr>
            <a:r>
              <a:rPr lang="ru-RU" sz="2600">
                <a:solidFill>
                  <a:srgbClr val="FFFFFF"/>
                </a:solidFill>
                <a:latin typeface="Helvetica" pitchFamily="32"/>
              </a:rPr>
              <a:t>  В«Фениксе»  на данный момент содержится 34  животных 20 видов,которые делятся на группы: </a:t>
            </a:r>
          </a:p>
          <a:p>
            <a:pPr marL="457200" lvl="0" indent="-228600" algn="just">
              <a:spcAft>
                <a:spcPts val="601"/>
              </a:spcAft>
              <a:buNone/>
            </a:pPr>
            <a:r>
              <a:rPr lang="ru-RU" sz="2600">
                <a:solidFill>
                  <a:srgbClr val="FFFFFF"/>
                </a:solidFill>
                <a:latin typeface="Helvetica" pitchFamily="32"/>
              </a:rPr>
              <a:t>Отказники — животные, переданные на постоянное место жительство бывшими хозяевами</a:t>
            </a:r>
          </a:p>
          <a:p>
            <a:pPr marL="457200" lvl="0" indent="-228600" algn="just">
              <a:spcAft>
                <a:spcPts val="601"/>
              </a:spcAft>
              <a:buNone/>
            </a:pPr>
            <a:r>
              <a:rPr lang="ru-RU" sz="2600">
                <a:solidFill>
                  <a:srgbClr val="FFFFFF"/>
                </a:solidFill>
                <a:latin typeface="Helvetica" pitchFamily="32"/>
              </a:rPr>
              <a:t>Животные, пострадавшие от рук человека или других причин, не подлежащие выпуску в природу </a:t>
            </a:r>
          </a:p>
          <a:p>
            <a:pPr marL="457200" lvl="0" indent="-228600" algn="just">
              <a:spcAft>
                <a:spcPts val="601"/>
              </a:spcAft>
              <a:buNone/>
            </a:pPr>
            <a:endParaRPr lang="ru-RU" sz="2600">
              <a:solidFill>
                <a:srgbClr val="FFFFFF"/>
              </a:solidFill>
              <a:latin typeface="Helvetica" pitchFamily="32"/>
            </a:endParaRPr>
          </a:p>
          <a:p>
            <a:pPr marL="457200" lvl="0" indent="-228600" algn="just">
              <a:spcAft>
                <a:spcPts val="601"/>
              </a:spcAft>
              <a:buNone/>
            </a:pPr>
            <a:r>
              <a:rPr lang="ru-RU" sz="2600">
                <a:solidFill>
                  <a:srgbClr val="FFFFFF"/>
                </a:solidFill>
                <a:latin typeface="Helvetica" pitchFamily="32"/>
              </a:rPr>
              <a:t>Реабилитационная группа — животные с минимальными контактами с человеком,проходящие подготовку к выпуску в природу.</a:t>
            </a:r>
          </a:p>
          <a:p>
            <a:pPr lvl="0" algn="just">
              <a:spcAft>
                <a:spcPts val="601"/>
              </a:spcAft>
              <a:buNone/>
            </a:pPr>
            <a:endParaRPr lang="ru-RU" sz="2600">
              <a:solidFill>
                <a:srgbClr val="FFFFFF"/>
              </a:solidFill>
              <a:latin typeface="Helvetica" pitchFamily="32"/>
            </a:endParaRPr>
          </a:p>
          <a:p>
            <a:pPr lvl="0" algn="just">
              <a:spcAft>
                <a:spcPts val="601"/>
              </a:spcAft>
              <a:buNone/>
            </a:pPr>
            <a:endParaRPr lang="ru-RU" sz="2600">
              <a:solidFill>
                <a:srgbClr val="FFFFFF"/>
              </a:solidFill>
              <a:latin typeface="Helvetica" pitchFamily="3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68000" y="5544000"/>
            <a:ext cx="1368000" cy="19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Направления работы  Центра реабилитации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972360" y="1728000"/>
            <a:ext cx="8477280" cy="533628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>
                <a:solidFill>
                  <a:srgbClr val="FFFFFF"/>
                </a:solidFill>
                <a:latin typeface="Thorndale" pitchFamily="18"/>
              </a:rPr>
              <a:t>    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72000"/>
            <a:ext cx="1224000" cy="16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51200" y="1719000"/>
            <a:ext cx="7876800" cy="5625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300" b="0" i="0" u="none" strike="noStrike" kern="1200">
              <a:ln>
                <a:noFill/>
              </a:ln>
              <a:latin typeface="ArialMT" pitchFamily="34"/>
              <a:ea typeface="ArialMT" pitchFamily="34"/>
              <a:cs typeface="ArialMT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300" b="0" i="0" u="none" strike="noStrike" kern="1200">
                <a:ln>
                  <a:noFill/>
                </a:ln>
                <a:latin typeface="ArialMT" pitchFamily="34"/>
                <a:ea typeface="ArialMT" pitchFamily="34"/>
                <a:cs typeface="ArialMT" pitchFamily="34"/>
              </a:rPr>
              <a:t> 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- Оказание помощи диким животным , -пострадавшим от рук человека или других причин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 лечение, реабилитация и выпуск в природу диких животных,вынужденно изъятых из естественной среды обитания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- приют для   диких и экзотических животных,бывших домашних питомцев.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- экологическое  просвещение   граждан разных возрастов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 Отлов  диких и экзотических животных,попавших в городскую среду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600" b="0" i="0" u="none" strike="noStrike" kern="1200">
              <a:ln>
                <a:noFill/>
              </a:ln>
              <a:solidFill>
                <a:srgbClr val="FFFFFF"/>
              </a:solidFill>
              <a:latin typeface="ArialMT" pitchFamily="34"/>
              <a:ea typeface="ArialMT" pitchFamily="34"/>
              <a:cs typeface="ArialMT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0" u="none" strike="noStrike" kern="1200">
                <a:ln>
                  <a:noFill/>
                </a:ln>
                <a:solidFill>
                  <a:srgbClr val="FFFFFF"/>
                </a:solidFill>
                <a:latin typeface="ArialMT" pitchFamily="34"/>
                <a:ea typeface="ArialMT" pitchFamily="34"/>
                <a:cs typeface="ArialMT" pitchFamily="34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Волонтёры «Феникса»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2454119"/>
            <a:ext cx="2729160" cy="181152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66880" y="2224080"/>
            <a:ext cx="1703520" cy="227160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545959" y="2224080"/>
            <a:ext cx="1277280" cy="227160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19840" y="4824000"/>
            <a:ext cx="2729160" cy="2046599"/>
          </a:xfrm>
        </p:spPr>
      </p:pic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182840" y="4711680"/>
            <a:ext cx="2271600" cy="2271600"/>
          </a:xfrm>
        </p:spPr>
      </p:pic>
      <p:pic>
        <p:nvPicPr>
          <p:cNvPr id="8" name=""/>
          <p:cNvPicPr>
            <a:picLocks noGrp="1" noChangeAspect="1"/>
          </p:cNvPicPr>
          <p:nvPr>
            <p:ph type="pic" idx="4294967295"/>
          </p:nvPr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316880" y="4711680"/>
            <a:ext cx="2271600" cy="2271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Программа «Белый аист России»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2336400"/>
            <a:ext cx="2729160" cy="2046599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3880" y="2336400"/>
            <a:ext cx="2729160" cy="2046599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19840" y="2336400"/>
            <a:ext cx="2729160" cy="2046599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78840" y="5017320"/>
            <a:ext cx="2729160" cy="1894680"/>
          </a:xfrm>
        </p:spPr>
      </p:pic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83999" y="5153400"/>
            <a:ext cx="2729160" cy="2046599"/>
          </a:xfrm>
        </p:spPr>
      </p:pic>
      <p:pic>
        <p:nvPicPr>
          <p:cNvPr id="8" name=""/>
          <p:cNvPicPr>
            <a:picLocks noGrp="1" noChangeAspect="1"/>
          </p:cNvPicPr>
          <p:nvPr>
            <p:ph type="pic" idx="4294967295"/>
          </p:nvPr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566719" y="4755240"/>
            <a:ext cx="1509479" cy="2271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Просветительская деятельность Феникса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52600" y="2224080"/>
            <a:ext cx="3407400" cy="22716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85360" y="2224080"/>
            <a:ext cx="3028680" cy="227160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93480" y="4711680"/>
            <a:ext cx="3412440" cy="227160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441439" y="4711680"/>
            <a:ext cx="3429719" cy="2271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Выпускники «Феникса»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2440080"/>
            <a:ext cx="2729160" cy="183924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3880" y="2592360"/>
            <a:ext cx="2729160" cy="153468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19840" y="2592360"/>
            <a:ext cx="2729160" cy="153468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048799" y="4711680"/>
            <a:ext cx="2271600" cy="2271600"/>
          </a:xfrm>
        </p:spPr>
      </p:pic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182840" y="4711680"/>
            <a:ext cx="2271600" cy="2271600"/>
          </a:xfrm>
        </p:spPr>
      </p:pic>
      <p:pic>
        <p:nvPicPr>
          <p:cNvPr id="8" name=""/>
          <p:cNvPicPr>
            <a:picLocks noGrp="1" noChangeAspect="1"/>
          </p:cNvPicPr>
          <p:nvPr>
            <p:ph type="pic" idx="4294967295"/>
          </p:nvPr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87920" y="4824000"/>
            <a:ext cx="2729160" cy="20465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Поющие с волками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7920" y="2592360"/>
            <a:ext cx="2729160" cy="153468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3880" y="2592360"/>
            <a:ext cx="2729160" cy="153468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19840" y="2450160"/>
            <a:ext cx="2729160" cy="181908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19840" y="4865400"/>
            <a:ext cx="2729160" cy="1963800"/>
          </a:xfrm>
        </p:spPr>
      </p:pic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040639" y="4711680"/>
            <a:ext cx="2556000" cy="2271600"/>
          </a:xfrm>
        </p:spPr>
      </p:pic>
      <p:pic>
        <p:nvPicPr>
          <p:cNvPr id="8" name=""/>
          <p:cNvPicPr>
            <a:picLocks noGrp="1" noChangeAspect="1"/>
          </p:cNvPicPr>
          <p:nvPr>
            <p:ph type="pic" idx="4294967295"/>
          </p:nvPr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87920" y="4937760"/>
            <a:ext cx="2729160" cy="181908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s-strateg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53</Words>
  <Application>Microsoft Office PowerPoint</Application>
  <PresentationFormat>Экран (4:3)</PresentationFormat>
  <Paragraphs>29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Обычный</vt:lpstr>
      <vt:lpstr>lyt-darkblue</vt:lpstr>
      <vt:lpstr>prs-strategy</vt:lpstr>
      <vt:lpstr> Центр реабилитации диких животных «Феникс»</vt:lpstr>
      <vt:lpstr>       История Центра реабилитации  диких животных «Феникс»</vt:lpstr>
      <vt:lpstr> Питомцы    Калужского Центра реабилитации диких животных</vt:lpstr>
      <vt:lpstr>Направления работы  Центра реабилитации</vt:lpstr>
      <vt:lpstr>Волонтёры «Феникса»</vt:lpstr>
      <vt:lpstr>Программа «Белый аист России»</vt:lpstr>
      <vt:lpstr>Просветительская деятельность Феникса</vt:lpstr>
      <vt:lpstr>Выпускники «Феникса»</vt:lpstr>
      <vt:lpstr>Поющие с волками</vt:lpstr>
      <vt:lpstr>Питомцы Феникса</vt:lpstr>
      <vt:lpstr>Питомцы Феникса </vt:lpstr>
      <vt:lpstr>Питомцы «Феникса»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Центр реабилитации диких животных «Феникс»</dc:title>
  <dc:creator>Сергей</dc:creator>
  <cp:lastModifiedBy>Сергей Клочек</cp:lastModifiedBy>
  <cp:revision>17</cp:revision>
  <dcterms:created xsi:type="dcterms:W3CDTF">2015-03-11T18:46:00Z</dcterms:created>
  <dcterms:modified xsi:type="dcterms:W3CDTF">2018-06-14T19:57:59Z</dcterms:modified>
</cp:coreProperties>
</file>