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0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 и а.jpg"/>
          <p:cNvPicPr>
            <a:picLocks noChangeAspect="1" noChangeArrowheads="1"/>
          </p:cNvPicPr>
          <p:nvPr/>
        </p:nvPicPr>
        <p:blipFill>
          <a:blip r:embed="rId2" cstate="print"/>
          <a:srcRect l="12143" t="23428" r="8928" b="10194"/>
          <a:stretch>
            <a:fillRect/>
          </a:stretch>
        </p:blipFill>
        <p:spPr bwMode="auto">
          <a:xfrm>
            <a:off x="2195736" y="1628800"/>
            <a:ext cx="5040560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7632848" cy="17653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</a:t>
            </a:r>
            <a:r>
              <a:rPr lang="ru-RU" sz="4000" b="1" cap="none" spc="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«серебряного»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волонтёрства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93096"/>
            <a:ext cx="78488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cap="none" spc="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Добротворцы</a:t>
            </a:r>
            <a:r>
              <a:rPr lang="ru-RU" sz="4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9324/v849324848/18987a/JYuge1IkZ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868144" cy="2613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53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Волонтерский мастер-класс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 descr="https://pp.userapi.com/c849324/v849324848/189854/gfSQ1K1QIvg.jpg"/>
          <p:cNvPicPr>
            <a:picLocks noChangeAspect="1" noChangeArrowheads="1"/>
          </p:cNvPicPr>
          <p:nvPr/>
        </p:nvPicPr>
        <p:blipFill>
          <a:blip r:embed="rId3" cstate="print"/>
          <a:srcRect b="17168"/>
          <a:stretch>
            <a:fillRect/>
          </a:stretch>
        </p:blipFill>
        <p:spPr bwMode="auto">
          <a:xfrm>
            <a:off x="4283968" y="2924944"/>
            <a:ext cx="4619328" cy="36896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4149080"/>
            <a:ext cx="323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Заречье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обротворцы.jpg"/>
          <p:cNvPicPr>
            <a:picLocks noChangeAspect="1" noChangeArrowheads="1"/>
          </p:cNvPicPr>
          <p:nvPr/>
        </p:nvPicPr>
        <p:blipFill>
          <a:blip r:embed="rId2" cstate="print"/>
          <a:srcRect l="3198" t="27002" r="3007" b="20416"/>
          <a:stretch>
            <a:fillRect/>
          </a:stretch>
        </p:blipFill>
        <p:spPr bwMode="auto">
          <a:xfrm>
            <a:off x="539552" y="548680"/>
            <a:ext cx="8136904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941168"/>
            <a:ext cx="8124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«Серебряные» волонтеры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 Визинга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849424/v849424925/92681/Quzz3hLqyGQ.jpg"/>
          <p:cNvPicPr>
            <a:picLocks noChangeAspect="1" noChangeArrowheads="1"/>
          </p:cNvPicPr>
          <p:nvPr/>
        </p:nvPicPr>
        <p:blipFill>
          <a:blip r:embed="rId2" cstate="print"/>
          <a:srcRect t="20927" r="586" b="6772"/>
          <a:stretch>
            <a:fillRect/>
          </a:stretch>
        </p:blipFill>
        <p:spPr bwMode="auto">
          <a:xfrm>
            <a:off x="611560" y="1916832"/>
            <a:ext cx="8064896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7818" y="332656"/>
            <a:ext cx="6526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Встреча с волонтерами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Койгородского района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9XDauWBmT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9235" cy="46125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457" y="5301208"/>
            <a:ext cx="876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«Бабушкина забота»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5217/v845217189/d1fd1/UfobELxt6xY.jpg"/>
          <p:cNvPicPr>
            <a:picLocks noChangeAspect="1" noChangeArrowheads="1"/>
          </p:cNvPicPr>
          <p:nvPr/>
        </p:nvPicPr>
        <p:blipFill>
          <a:blip r:embed="rId2" cstate="print"/>
          <a:srcRect t="17002"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7379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Зумыд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подув»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(Крепкая основа»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51036/v851036244/7d516/2-Zu5GHf4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32848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0575" y="0"/>
            <a:ext cx="8763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 «Бабушкина забота»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 Куратово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9132/v849132308/157b6a/UxUGbfGX7z0.jpg"/>
          <p:cNvPicPr>
            <a:picLocks noChangeAspect="1" noChangeArrowheads="1"/>
          </p:cNvPicPr>
          <p:nvPr/>
        </p:nvPicPr>
        <p:blipFill>
          <a:blip r:embed="rId2" cstate="print"/>
          <a:srcRect t="22684" r="1801"/>
          <a:stretch>
            <a:fillRect/>
          </a:stretch>
        </p:blipFill>
        <p:spPr bwMode="auto">
          <a:xfrm>
            <a:off x="0" y="1458415"/>
            <a:ext cx="9144000" cy="5399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213" y="0"/>
            <a:ext cx="7753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 «Активный автобус»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п. Первомайский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24503/v824503432/18de77/cz60Nm9J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7429"/>
            <a:ext cx="6840760" cy="5130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733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Спортивное многоборье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639317/v639317958/22520/X0Fok_tvmh0.jpg"/>
          <p:cNvPicPr>
            <a:picLocks noChangeAspect="1" noChangeArrowheads="1"/>
          </p:cNvPicPr>
          <p:nvPr/>
        </p:nvPicPr>
        <p:blipFill>
          <a:blip r:embed="rId2" cstate="print"/>
          <a:srcRect l="31954" t="34795" r="12648"/>
          <a:stretch>
            <a:fillRect/>
          </a:stretch>
        </p:blipFill>
        <p:spPr bwMode="auto">
          <a:xfrm>
            <a:off x="1187624" y="1124744"/>
            <a:ext cx="6912768" cy="573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37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«Сосединг»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13</cp:revision>
  <dcterms:created xsi:type="dcterms:W3CDTF">2019-06-13T17:20:04Z</dcterms:created>
  <dcterms:modified xsi:type="dcterms:W3CDTF">2019-06-17T16:44:03Z</dcterms:modified>
</cp:coreProperties>
</file>