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8424936" cy="1800200"/>
          </a:xfrm>
        </p:spPr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60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Развивающий детский центр </a:t>
            </a:r>
            <a:r>
              <a:rPr lang="ru-RU" sz="6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«</a:t>
            </a:r>
            <a:r>
              <a:rPr lang="ru-RU" sz="60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Сириус»</a:t>
            </a:r>
            <a:r>
              <a:rPr lang="ru-RU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ru-RU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5373216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Руководитель проекта:</a:t>
            </a:r>
          </a:p>
          <a:p>
            <a:pPr algn="r"/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Ахциева Зарема Муссаевна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17" t="19094" r="8102" b="13083"/>
          <a:stretch/>
        </p:blipFill>
        <p:spPr>
          <a:xfrm>
            <a:off x="1619672" y="2285999"/>
            <a:ext cx="5688632" cy="3205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958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Качественные показатели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•	умственное, нравственное, физическое, эстетическое, эмоциональное, познавательное развитие детей с учетом индивидуальных особенностей и возможностей каждого ребенка; </a:t>
            </a:r>
          </a:p>
          <a:p>
            <a:pPr marL="0" indent="0">
              <a:buNone/>
            </a:pPr>
            <a:r>
              <a:rPr lang="ru-RU" dirty="0"/>
              <a:t>•	пробуждение у ребенка любознательности и исследовательского интереса и формирование на этой основе умения учиться; </a:t>
            </a:r>
          </a:p>
          <a:p>
            <a:pPr marL="0" indent="0">
              <a:buNone/>
            </a:pPr>
            <a:r>
              <a:rPr lang="ru-RU" dirty="0"/>
              <a:t>•	развитие инициативности и самостоятельности как важных условий последующего включения ребенка в школьную учебную деятельность; </a:t>
            </a:r>
          </a:p>
          <a:p>
            <a:pPr marL="0" indent="0">
              <a:buNone/>
            </a:pPr>
            <a:r>
              <a:rPr lang="ru-RU" dirty="0"/>
              <a:t>•	развитие коммуникативных способностей и социальных навыков, -сохранение и укрепление здоровья ребенка; </a:t>
            </a:r>
          </a:p>
          <a:p>
            <a:pPr marL="0" indent="0">
              <a:buNone/>
            </a:pPr>
            <a:r>
              <a:rPr lang="ru-RU" dirty="0"/>
              <a:t>•	психологическая адаптация ребенка к последующему школьному обучению.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3547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Наши дети – наше будущее!</a:t>
            </a:r>
            <a:endParaRPr lang="ru-RU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456" y="1844824"/>
            <a:ext cx="6667500" cy="458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895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Аннотация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Проект «Сириус» направлен на формирование творческого и логического мышление детей Малгобекского района и города </a:t>
            </a:r>
            <a:r>
              <a:rPr lang="ru-RU" dirty="0" err="1"/>
              <a:t>Малгобек</a:t>
            </a:r>
            <a:r>
              <a:rPr lang="ru-RU" dirty="0"/>
              <a:t>, посредством открытия Развивающего детского центра «Сириус» и проведения комплекса развивающих занятий, развлекательных игр и </a:t>
            </a:r>
            <a:r>
              <a:rPr lang="ru-RU" dirty="0" err="1"/>
              <a:t>профилактико</a:t>
            </a:r>
            <a:r>
              <a:rPr lang="ru-RU" dirty="0"/>
              <a:t>-оздоровительных мероприятий.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5" y="-5858"/>
            <a:ext cx="2853858" cy="1682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27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Обучающие курсы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/>
              <a:t>В рамках проекта запланировано открытие развивающего детского центра «Сириус», на базе которого будут  проходить образовательные занятия: </a:t>
            </a:r>
          </a:p>
          <a:p>
            <a:r>
              <a:rPr lang="ru-RU" dirty="0" smtClean="0"/>
              <a:t>Курсы </a:t>
            </a:r>
            <a:r>
              <a:rPr lang="ru-RU" dirty="0"/>
              <a:t>рисования</a:t>
            </a:r>
          </a:p>
          <a:p>
            <a:r>
              <a:rPr lang="ru-RU" dirty="0" smtClean="0"/>
              <a:t>Курсы </a:t>
            </a:r>
            <a:r>
              <a:rPr lang="ru-RU" dirty="0"/>
              <a:t>по развитию мелкой моторики</a:t>
            </a:r>
          </a:p>
          <a:p>
            <a:r>
              <a:rPr lang="ru-RU" dirty="0" smtClean="0"/>
              <a:t>Курсы </a:t>
            </a:r>
            <a:r>
              <a:rPr lang="ru-RU" dirty="0"/>
              <a:t>лепки</a:t>
            </a:r>
          </a:p>
          <a:p>
            <a:r>
              <a:rPr lang="ru-RU" dirty="0" smtClean="0"/>
              <a:t>Настольные </a:t>
            </a:r>
            <a:r>
              <a:rPr lang="ru-RU" dirty="0"/>
              <a:t>и развивающие игры</a:t>
            </a:r>
          </a:p>
          <a:p>
            <a:r>
              <a:rPr lang="ru-RU" dirty="0" smtClean="0"/>
              <a:t>Курсы </a:t>
            </a:r>
            <a:r>
              <a:rPr lang="ru-RU" dirty="0"/>
              <a:t>компьютерной грамотности  </a:t>
            </a:r>
          </a:p>
          <a:p>
            <a:r>
              <a:rPr lang="ru-RU" dirty="0" smtClean="0"/>
              <a:t>Курсы </a:t>
            </a:r>
            <a:r>
              <a:rPr lang="ru-RU" dirty="0"/>
              <a:t>английского и арабского языка</a:t>
            </a:r>
          </a:p>
          <a:p>
            <a:r>
              <a:rPr lang="ru-RU" dirty="0" smtClean="0"/>
              <a:t>Курсы </a:t>
            </a:r>
            <a:r>
              <a:rPr lang="ru-RU" dirty="0" err="1"/>
              <a:t>бисероплетения</a:t>
            </a:r>
            <a:endParaRPr lang="ru-RU" dirty="0"/>
          </a:p>
          <a:p>
            <a:r>
              <a:rPr lang="ru-RU" dirty="0" smtClean="0"/>
              <a:t>Курсы </a:t>
            </a:r>
            <a:r>
              <a:rPr lang="ru-RU" dirty="0"/>
              <a:t>вязания</a:t>
            </a:r>
          </a:p>
          <a:p>
            <a:r>
              <a:rPr lang="ru-RU" dirty="0" smtClean="0"/>
              <a:t>Курсы </a:t>
            </a:r>
            <a:r>
              <a:rPr lang="ru-RU" dirty="0"/>
              <a:t>кройки и шитья</a:t>
            </a:r>
          </a:p>
          <a:p>
            <a:r>
              <a:rPr lang="ru-RU" dirty="0" smtClean="0"/>
              <a:t>Шахматные </a:t>
            </a:r>
            <a:r>
              <a:rPr lang="ru-RU" dirty="0"/>
              <a:t>курсы</a:t>
            </a:r>
          </a:p>
          <a:p>
            <a:r>
              <a:rPr lang="ru-RU" dirty="0" smtClean="0"/>
              <a:t>Обучение </a:t>
            </a:r>
            <a:r>
              <a:rPr lang="ru-RU" dirty="0"/>
              <a:t>основам религии</a:t>
            </a:r>
          </a:p>
          <a:p>
            <a:r>
              <a:rPr lang="ru-RU" dirty="0" smtClean="0"/>
              <a:t>Тематические </a:t>
            </a:r>
            <a:r>
              <a:rPr lang="ru-RU" dirty="0"/>
              <a:t>мастер-классы, тренинги и прочие досуговые мероприятия.</a:t>
            </a:r>
          </a:p>
          <a:p>
            <a:r>
              <a:rPr lang="ru-RU" dirty="0" smtClean="0"/>
              <a:t>Занятие </a:t>
            </a:r>
            <a:r>
              <a:rPr lang="ru-RU" dirty="0"/>
              <a:t>с логопедом-</a:t>
            </a:r>
            <a:r>
              <a:rPr lang="ru-RU" dirty="0" err="1"/>
              <a:t>дифектологом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780928"/>
            <a:ext cx="4083168" cy="1919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244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Процесс подготовки к реализации проекта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На сегодняшний день уже проведен социальный опрос, а также составлен список курсов обучения. Подготовлены определенные викторины в различных областях науки, игровые упражнения, головоломки и график </a:t>
            </a:r>
            <a:r>
              <a:rPr lang="ru-RU" dirty="0" err="1"/>
              <a:t>профилактико</a:t>
            </a:r>
            <a:r>
              <a:rPr lang="ru-RU" dirty="0"/>
              <a:t>-оздоровительных занятий. Обеспечено </a:t>
            </a:r>
            <a:r>
              <a:rPr lang="ru-RU" dirty="0" err="1"/>
              <a:t>wi-fi</a:t>
            </a:r>
            <a:r>
              <a:rPr lang="ru-RU" dirty="0"/>
              <a:t> оснащение центра, а также Главой администрации города </a:t>
            </a:r>
            <a:r>
              <a:rPr lang="ru-RU" dirty="0" err="1"/>
              <a:t>Малгобек</a:t>
            </a:r>
            <a:r>
              <a:rPr lang="ru-RU" dirty="0"/>
              <a:t> Ш.С. </a:t>
            </a:r>
            <a:r>
              <a:rPr lang="ru-RU" dirty="0" err="1"/>
              <a:t>Мамиловым</a:t>
            </a:r>
            <a:r>
              <a:rPr lang="ru-RU" dirty="0"/>
              <a:t> выделено отдельное помещение площадью более 120 </a:t>
            </a:r>
            <a:r>
              <a:rPr lang="ru-RU" dirty="0" err="1"/>
              <a:t>кв.м</a:t>
            </a:r>
            <a:r>
              <a:rPr lang="ru-RU" dirty="0"/>
              <a:t>.  без арендной платы и оказана информационная помощь. Кроме того руководитель проекта готова на бесплатной основе преподавать курсы вязания в центре, имея опыт работы и профессиональную подготовку в данном направлении.  </a:t>
            </a:r>
          </a:p>
          <a:p>
            <a:pPr marL="0" indent="0">
              <a:buNone/>
            </a:pPr>
            <a:r>
              <a:rPr lang="ru-RU" dirty="0" smtClean="0"/>
              <a:t>Опыт </a:t>
            </a:r>
            <a:r>
              <a:rPr lang="ru-RU" dirty="0"/>
              <a:t>в данной сфере</a:t>
            </a:r>
          </a:p>
          <a:p>
            <a:pPr marL="0" indent="0">
              <a:buNone/>
            </a:pPr>
            <a:r>
              <a:rPr lang="ru-RU" dirty="0"/>
              <a:t>С 2015-2016 гг. преподавала курсы вязания в организации “</a:t>
            </a:r>
            <a:r>
              <a:rPr lang="ru-RU" dirty="0" err="1"/>
              <a:t>Эздий</a:t>
            </a:r>
            <a:r>
              <a:rPr lang="ru-RU" dirty="0"/>
              <a:t> йо1”.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3136" y="5308092"/>
            <a:ext cx="2340864" cy="1549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969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Описание проблемы, </a:t>
            </a:r>
            <a:r>
              <a:rPr lang="ru-RU" dirty="0" smtClean="0">
                <a:solidFill>
                  <a:srgbClr val="FF0000"/>
                </a:solidFill>
              </a:rPr>
              <a:t>решению </a:t>
            </a:r>
            <a:r>
              <a:rPr lang="ru-RU" dirty="0">
                <a:solidFill>
                  <a:srgbClr val="FF0000"/>
                </a:solidFill>
              </a:rPr>
              <a:t>которой посвящен проект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Численность населения Малгобекского района  составляет 92 278 человек, из которых 15% составляют дети в возрастной категории от 2 до 10 лет. </a:t>
            </a:r>
          </a:p>
          <a:p>
            <a:r>
              <a:rPr lang="ru-RU" dirty="0"/>
              <a:t>Отсутствие в Малгобекском районе развивающего центра для детей. Вследствие чего, родители бывают вынуждены ездить с детьми в отдаленные Назрановский и Сунженский районы, где такие центры присутствуют, что вызывает массу возмущений у родителей, которые не имеют материальной возможности для таких поездок.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9599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Основные целевые группы, на которые направлен проект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Дети и подростки в возрастной категории от 2 до 14 лет из числа жителей Малгобекского района и города </a:t>
            </a:r>
            <a:r>
              <a:rPr lang="ru-RU" dirty="0" err="1" smtClean="0"/>
              <a:t>Малгобек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том числе </a:t>
            </a:r>
            <a:r>
              <a:rPr lang="ru-RU" dirty="0"/>
              <a:t>д</a:t>
            </a:r>
            <a:r>
              <a:rPr lang="ru-RU" dirty="0" smtClean="0"/>
              <a:t>ети </a:t>
            </a:r>
            <a:r>
              <a:rPr lang="ru-RU" dirty="0"/>
              <a:t>из малоимущих и многодетных семей, а также детей сирот в возрастной категории от 2 до 14 лет из числа жителей Малгобекского района и города </a:t>
            </a:r>
            <a:r>
              <a:rPr lang="ru-RU" dirty="0" err="1" smtClean="0"/>
              <a:t>Малгобек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8385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Цель проекта</a:t>
            </a:r>
            <a:endParaRPr lang="ru-RU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Содействовать формированию творческого и логического мышления детей Малгобекского района и города </a:t>
            </a:r>
            <a:r>
              <a:rPr lang="ru-RU" dirty="0" err="1"/>
              <a:t>Малгобек</a:t>
            </a:r>
            <a:r>
              <a:rPr lang="ru-RU" dirty="0"/>
              <a:t>, посредством открытия Развивающего детского центра «Сириус» и проведения комплекса развивающих занятий, развлекательных игр и </a:t>
            </a:r>
            <a:r>
              <a:rPr lang="ru-RU" dirty="0" err="1"/>
              <a:t>профилактико</a:t>
            </a:r>
            <a:r>
              <a:rPr lang="ru-RU" dirty="0"/>
              <a:t>-оздоровительных мероприятий.</a:t>
            </a:r>
          </a:p>
          <a:p>
            <a:r>
              <a:rPr lang="ru-RU" dirty="0"/>
              <a:t>В </a:t>
            </a:r>
            <a:r>
              <a:rPr lang="ru-RU" dirty="0" smtClean="0"/>
              <a:t>рамках </a:t>
            </a:r>
            <a:r>
              <a:rPr lang="ru-RU" dirty="0" err="1" smtClean="0"/>
              <a:t>проета</a:t>
            </a:r>
            <a:r>
              <a:rPr lang="ru-RU" dirty="0" smtClean="0"/>
              <a:t> </a:t>
            </a:r>
            <a:r>
              <a:rPr lang="ru-RU" dirty="0"/>
              <a:t>запланировано проведение 5 поэтапных обучающих курсов по 2 группы  из 15  детей (150 воспитанников)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6500" y="4548"/>
            <a:ext cx="2757500" cy="169625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548"/>
            <a:ext cx="2555775" cy="1696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051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Задачи проекта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1.	Выявление и развитие творческих, умственных, нравственных, физических, эстетических, эмоциональных и  познавательных способностей детей с учетом индивидуальных особенностей и возможностей каждого ребенка.</a:t>
            </a:r>
          </a:p>
          <a:p>
            <a:r>
              <a:rPr lang="ru-RU" dirty="0"/>
              <a:t>2.	Пробуждение у ребенка любознательности и исследовательского интереса и формирование на этой основе умения учиться.</a:t>
            </a:r>
          </a:p>
          <a:p>
            <a:r>
              <a:rPr lang="ru-RU" dirty="0"/>
              <a:t>3.	Психологическая адаптация детей, развитие у них инициативности и самостоятельности как важных условий последующего включения ребенка в школьную учебную деятельность.</a:t>
            </a:r>
          </a:p>
          <a:p>
            <a:r>
              <a:rPr lang="ru-RU" dirty="0"/>
              <a:t>4.	Развитие коммуникативных способностей и социальных навыков.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9685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Количественные показатели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	Открытие развивающего детского центра площадью более 120 </a:t>
            </a:r>
            <a:r>
              <a:rPr lang="ru-RU" dirty="0" err="1"/>
              <a:t>кв.м</a:t>
            </a:r>
            <a:r>
              <a:rPr lang="ru-RU" dirty="0"/>
              <a:t>. и подготовка 5 помещений под образовательную деятельность</a:t>
            </a:r>
          </a:p>
          <a:p>
            <a:r>
              <a:rPr lang="ru-RU" dirty="0"/>
              <a:t>	Педагогический состав центра из 7 человек</a:t>
            </a:r>
          </a:p>
          <a:p>
            <a:r>
              <a:rPr lang="ru-RU" dirty="0"/>
              <a:t>	Проведение 5 поэтапных обучающих курсов по 1 месяцу </a:t>
            </a:r>
          </a:p>
          <a:p>
            <a:r>
              <a:rPr lang="ru-RU" dirty="0"/>
              <a:t>	Формирование 10 групп из 15 детей и подростков в каждой. </a:t>
            </a:r>
          </a:p>
          <a:p>
            <a:r>
              <a:rPr lang="ru-RU" dirty="0"/>
              <a:t>	</a:t>
            </a:r>
            <a:r>
              <a:rPr lang="ru-RU" dirty="0" smtClean="0"/>
              <a:t>Обучение 150 воспитанников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54843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431</Words>
  <Application>Microsoft Office PowerPoint</Application>
  <PresentationFormat>Экран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Развивающий детский центр «Сириус» </vt:lpstr>
      <vt:lpstr>Аннотация</vt:lpstr>
      <vt:lpstr>Обучающие курсы</vt:lpstr>
      <vt:lpstr>Процесс подготовки к реализации проекта</vt:lpstr>
      <vt:lpstr>Описание проблемы, решению которой посвящен проект</vt:lpstr>
      <vt:lpstr>Основные целевые группы, на которые направлен проект</vt:lpstr>
      <vt:lpstr>Цель проекта</vt:lpstr>
      <vt:lpstr>Задачи проекта</vt:lpstr>
      <vt:lpstr>Количественные показатели</vt:lpstr>
      <vt:lpstr>Качественные показатели</vt:lpstr>
      <vt:lpstr>Наши дети – наше будущее!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Развивающий детский центр «Сириус»</dc:title>
  <dc:creator>админ</dc:creator>
  <cp:lastModifiedBy>админ</cp:lastModifiedBy>
  <cp:revision>7</cp:revision>
  <dcterms:created xsi:type="dcterms:W3CDTF">2018-04-30T14:48:33Z</dcterms:created>
  <dcterms:modified xsi:type="dcterms:W3CDTF">2018-04-30T15:43:37Z</dcterms:modified>
</cp:coreProperties>
</file>