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иана\докум\волонтер\брендбук\skjgfnbkj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диана\докум\волонтер\5eyB7XUuBK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1060450"/>
            <a:ext cx="9104313" cy="473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9144000" cy="38933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Долгосрочный социальный проект, направленный на создание условий для формирования профессиональных компетенций добровольцев и повышение качества оказываемой добровольческой помощи. Форма реализации проекта заключается в проведении цикла обучающих мероприятий для добровольцев и руководителей отрядов, шестидесяти пяти теоретических и практических занятий, которые проводятся командой проекта и приглашенными специалистами. Итогом реализации проекта станет </a:t>
            </a:r>
            <a:r>
              <a:rPr lang="ru-RU" sz="1300" dirty="0" smtClean="0"/>
              <a:t>поддержка деятельности центра </a:t>
            </a:r>
            <a:r>
              <a:rPr lang="ru-RU" sz="1300" dirty="0" smtClean="0"/>
              <a:t>молодежного волонтерского движения города Кургана, оказывающего информационную, методическую, консультационную и методическую поддержку деятельности волонтерских отрядов города Кургана.</a:t>
            </a:r>
          </a:p>
          <a:p>
            <a:r>
              <a:rPr lang="ru-RU" sz="1300" dirty="0" smtClean="0"/>
              <a:t>Целевая аудитория проекта: молодые люди от 14 до 23 лет, школьники и студенты, состоящие в добровольческих объединениях на базе общеобразовательных школ и профессиональных образовательных организаций, а также руководители отрядов из числа педагогов образовательных организаций. </a:t>
            </a:r>
          </a:p>
          <a:p>
            <a:r>
              <a:rPr lang="ru-RU" sz="1300" dirty="0" smtClean="0"/>
              <a:t>Проект реализуется силами волонтёрского отряда совместно с муниципальным бюджетным учреждением города Кургана «Курганский Дом молодежи». </a:t>
            </a:r>
          </a:p>
          <a:p>
            <a:r>
              <a:rPr lang="ru-RU" sz="1300" dirty="0" smtClean="0"/>
              <a:t>Основные мероприятия проекта.</a:t>
            </a:r>
          </a:p>
          <a:p>
            <a:r>
              <a:rPr lang="ru-RU" sz="1300" dirty="0" smtClean="0"/>
              <a:t>1. Специализированный курс «Школа волонтеров </a:t>
            </a:r>
            <a:r>
              <a:rPr lang="en-US" sz="1300" dirty="0" smtClean="0"/>
              <a:t>“</a:t>
            </a:r>
            <a:r>
              <a:rPr lang="ru-RU" sz="1300" dirty="0" err="1" smtClean="0"/>
              <a:t>Добро+</a:t>
            </a:r>
            <a:r>
              <a:rPr lang="en-US" sz="1300" dirty="0" smtClean="0"/>
              <a:t>”</a:t>
            </a:r>
            <a:r>
              <a:rPr lang="ru-RU" sz="1300" dirty="0" smtClean="0"/>
              <a:t>». Организован для участников проекта, начинающих заниматься волонтерской деятельностью и представляет собой 5 занятий, дающих базовые знания о добровольческой деятельности: история добровольчества, этический кодекс волонтера, направления работы, особенности работы с </a:t>
            </a:r>
            <a:r>
              <a:rPr lang="ru-RU" sz="1300" dirty="0" err="1" smtClean="0"/>
              <a:t>благополучателями</a:t>
            </a:r>
            <a:r>
              <a:rPr lang="ru-RU" sz="1300" dirty="0" smtClean="0"/>
              <a:t>. Занятия проводятся в течение месяца, по окончании курса набирается новая группа участников. Всего в рамках реализации проекта запланировано проведение 10 курсов, включающих в себя 50 занятий с общим количеством участников не менее 1000 человек.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Краткая аннотация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0937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2. Обучающие семинары «</a:t>
            </a:r>
            <a:r>
              <a:rPr lang="ru-RU" sz="1300" dirty="0" err="1" smtClean="0"/>
              <a:t>Экспресс-сессии</a:t>
            </a:r>
            <a:r>
              <a:rPr lang="ru-RU" sz="1300" dirty="0" smtClean="0"/>
              <a:t>» по направлениям деятельности.  Организованы для участников проекта, имеющих базовые знания и опыт волонтерской работы, и направлены на получение углубленных знаний в одном из направлений деятельности: социальное кураторство инвалидов, сирот и иных лиц, нуждающихся в помощи; профилактика негативных социальных явлений; работа с молодежью, находящейся в конфликте с законом или склонных к проявлению противоправного поведения; патриотическая работа с молодежью; событийное </a:t>
            </a:r>
            <a:r>
              <a:rPr lang="ru-RU" sz="1300" dirty="0" err="1" smtClean="0"/>
              <a:t>волонтерство</a:t>
            </a:r>
            <a:r>
              <a:rPr lang="ru-RU" sz="1300" dirty="0" smtClean="0"/>
              <a:t>, организация и проведение массовых мероприятий. Всего в рамках проекта запланировано проведение 10 семинаров с общим охватом не менее 350 человек.</a:t>
            </a:r>
          </a:p>
          <a:p>
            <a:r>
              <a:rPr lang="ru-RU" sz="1300" dirty="0" smtClean="0"/>
              <a:t>3. Тематические встречи с руководителями волонтерских отрядов. Проводятся в целях координации деятельности волонтерских отрядов, планирования совместной деятельности, оказания методической и консультационной помощи. Тематика проведения встреч: «Правовые основы взаимоотношений участников волонтерской деятельности и </a:t>
            </a:r>
            <a:r>
              <a:rPr lang="ru-RU" sz="1300" dirty="0" err="1" smtClean="0"/>
              <a:t>благополучателей</a:t>
            </a:r>
            <a:r>
              <a:rPr lang="ru-RU" sz="1300" dirty="0" smtClean="0"/>
              <a:t>», «Мотивация и поощрение волонтеров», «Добровольческие программы и проекты»; «Корпоративное добровольчество и </a:t>
            </a:r>
            <a:r>
              <a:rPr lang="ru-RU" sz="1300" dirty="0" err="1" smtClean="0"/>
              <a:t>командообразование</a:t>
            </a:r>
            <a:r>
              <a:rPr lang="ru-RU" sz="1300" dirty="0" smtClean="0"/>
              <a:t>», «Социальные группы, нуждающиеся в волонтерской помощи». Всего в рамках проекта запланировано проведение 5 встреч с общим охватом не менее 250 человек.</a:t>
            </a:r>
          </a:p>
          <a:p>
            <a:r>
              <a:rPr lang="ru-RU" sz="1300" dirty="0" smtClean="0"/>
              <a:t>4. Информирование граждан о работе волонтерских отрядов. Организовано в целях популяризации деятельности добровольцев путем размещения информации о работе волонтерских отрядов в группе Центра в социальной сети «В контакте», а также публикации и съемка видеосюжетов СМИ города Кургана.</a:t>
            </a:r>
          </a:p>
          <a:p>
            <a:r>
              <a:rPr lang="ru-RU" sz="1300" dirty="0" smtClean="0"/>
              <a:t>5.  Массовые мероприятия по поддержке волонтерской деятельности. Организовано в целях поощрения лучших волонтеров и отрядов по итогам работы, обмена опытом и популяризации волонтерской деятельности в целом. Включает в себя проведение следующих мероприятий: поощрение волонтеров по итогам работы в течении месяца «Волонтер месяца»; конкурс на лучшую организацию волонтерской работы в течении года «Волонтер года»; организация обучающих профильных образовательных смен для волонтеров «Город молодых»; городской Форум молодежного волонтерского движения «Будущее Кургана».</a:t>
            </a:r>
          </a:p>
          <a:p>
            <a:r>
              <a:rPr lang="ru-RU" sz="1300" dirty="0" smtClean="0"/>
              <a:t>Практическая значимость социального проекта заключается в </a:t>
            </a:r>
            <a:r>
              <a:rPr lang="ru-RU" sz="1300" dirty="0" smtClean="0"/>
              <a:t>поддержке  деятельности </a:t>
            </a:r>
            <a:r>
              <a:rPr lang="ru-RU" sz="1300" dirty="0" smtClean="0"/>
              <a:t>единого </a:t>
            </a:r>
            <a:r>
              <a:rPr lang="ru-RU" sz="1300" dirty="0" smtClean="0"/>
              <a:t>центра молодежного волонтерского движения города Кургана, осуществляющего системную работу с волонтерскими отрядами и молодыми людьми из различных образовательных организаций и различного социального статуса.</a:t>
            </a:r>
            <a:endParaRPr lang="ru-RU" sz="13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Молодые люди от 14 до 23 лет, школьники и студенты, состоящие в добровольческих объединениях на базе общеобразовательных школ и профессиональных образовательных организаций, а также руководители отрядов из числа педагогов образовательных организаций. </a:t>
            </a:r>
          </a:p>
          <a:p>
            <a:r>
              <a:rPr lang="ru-RU" sz="1600" dirty="0" smtClean="0"/>
              <a:t>Проект реализуется силами волонтёрского отряда совместно с муниципальным бюджетным учреждением города Кургана «Курганский Дом молодежи».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Целевая аудитория проекта: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9144000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город Курган, Курганская область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905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География проекта: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352800"/>
            <a:ext cx="91440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Дата начала реализации проекта </a:t>
            </a:r>
            <a:r>
              <a:rPr lang="ru-RU" sz="1600" dirty="0" smtClean="0"/>
              <a:t>1 декабря </a:t>
            </a:r>
            <a:r>
              <a:rPr lang="ru-RU" sz="1600" dirty="0" smtClean="0"/>
              <a:t>20178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Дата окончания реализации проекта </a:t>
            </a:r>
            <a:r>
              <a:rPr lang="en-US" sz="1600" dirty="0" smtClean="0"/>
              <a:t> </a:t>
            </a:r>
            <a:r>
              <a:rPr lang="ru-RU" sz="1600" dirty="0" smtClean="0"/>
              <a:t>30 ноября </a:t>
            </a:r>
            <a:r>
              <a:rPr lang="ru-RU" sz="1600" dirty="0" smtClean="0"/>
              <a:t>2019 </a:t>
            </a:r>
            <a:endParaRPr lang="ru-RU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819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Сроки выполнения проекта: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42780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«Добровольчество, благотворительность, меценатство имеют в России глубокие корни, а чувство гражданского долга, патриотизм, доброта, милосердие всегда являлись нашими базовыми ценностями»  В.В. Путин </a:t>
            </a:r>
            <a:endParaRPr lang="ru-RU" sz="1600" dirty="0" smtClean="0"/>
          </a:p>
          <a:p>
            <a:r>
              <a:rPr lang="ru-RU" sz="1600" dirty="0" smtClean="0"/>
              <a:t>В соответствии с Концепцией долгосрочного социально-экономического развития Российской Федерации на период до 2020 года реализация проекта нацелена на «формирование системы непрерывного образования». В соответствии со Стратегией инновационного развития России до 2020 года реализация проекта позволит обеспечить: «доступность качественных социальных услуг для населения»; «переход к индивидуализированному непрерывному образованию, доступному всем гражданам».</a:t>
            </a:r>
          </a:p>
          <a:p>
            <a:r>
              <a:rPr lang="ru-RU" sz="1600" dirty="0" smtClean="0"/>
              <a:t>По официальной информации Департамента социальной политики Администрации города Кургана на сегодняшний день на территории города осуществляют работу 72 волонтерских отряда, в которых состоит 3483 молодых человека. Волонтерские отряды имеются практически во всех школах и учреждениях профессионального образования, успешно работают на базе библиотек, учреждений дополнительного образования детей, а также входят в структуру крупных молодежных общественных объединений города. При этом отсутствует системная работа с волонтерами, нет общей координации деятельности, нет взаимодействия между отрядами, отсутствует система обучения и роста волонтеров.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Обоснование социальной значимости проекта: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Проект направлен на решение проблемы низкого уровня подготовки волонтеров к оказанию добровольческой помощи и вследствие чего страдает качество данной работы. По данным мониторинга МБУ «Курганский Дом молодежи», проведенного в </a:t>
            </a:r>
            <a:r>
              <a:rPr lang="ru-RU" sz="1600" dirty="0" smtClean="0"/>
              <a:t>июле 2018 </a:t>
            </a:r>
            <a:r>
              <a:rPr lang="ru-RU" sz="1600" dirty="0" smtClean="0"/>
              <a:t>года, было выявлено, что город Курган нуждается в квалифицированных волонтерах. Из </a:t>
            </a:r>
            <a:r>
              <a:rPr lang="ru-RU" sz="1600" dirty="0" smtClean="0"/>
              <a:t>156 </a:t>
            </a:r>
            <a:r>
              <a:rPr lang="ru-RU" sz="1600" dirty="0" smtClean="0"/>
              <a:t>опрошенных такой позиции придерживаются </a:t>
            </a:r>
            <a:r>
              <a:rPr lang="ru-RU" sz="1600" dirty="0" smtClean="0"/>
              <a:t>142 </a:t>
            </a:r>
            <a:r>
              <a:rPr lang="ru-RU" sz="1600" dirty="0" smtClean="0"/>
              <a:t>человек (90,3%). Большинство молодых людей не обладают даже базовыми знаниями, и в полной мере не осознают себя волонтерами. В свою очередь, молодые люди уже имеющие опыт добровольчества часто испытывают проблемы с расширением знаний в определенном направлении, не знают специфики и нуждаются в работе со специалистами в данной области. С проблемой отсутствия базовых знаний по организации работы волонтерского отряда часто сталкиваются и педагоги в образовательных учреждениях, так как не обладают необходимыми знаниями по оформлению нормативной документации, планированию деятельности отряда, принципов работы с </a:t>
            </a:r>
            <a:r>
              <a:rPr lang="ru-RU" sz="1600" dirty="0" err="1" smtClean="0"/>
              <a:t>благополучателями</a:t>
            </a:r>
            <a:r>
              <a:rPr lang="ru-RU" sz="1600" dirty="0" smtClean="0"/>
              <a:t> и т.д. </a:t>
            </a:r>
          </a:p>
          <a:p>
            <a:r>
              <a:rPr lang="ru-RU" sz="1600" dirty="0" smtClean="0"/>
              <a:t>Из указанных проблем следует, что участникам проекта необходима системная работа и обучение по трем уровням: начинающие добровольцы, волонтеры-специалисты, руководители отрядов. При этом необходимо не только выдать теоретические и практические часы занятий, но и курировать участников при дальнейшей реализации их собственных добровольческих проектов. Для организации образовательного пространства для участников необходимо учебное оборудование. Поэтому проект создает условия для общения молодежи, в которых она сможет получить теорию и практику от приглашенных экспертов. Программа даёт каждому участнику шанс творческого развития и самопознания в ходе универсального общения со специалистами. Также молодёжь имеет возможность самовыражения и публичного признания в ходе реализации собственного проекта.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1600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1. Создание условий для повышения уровня компетенции добровольцев и повышения качества оказываемой добровольческой помощи через систему обучения в данной области с 1 декабря </a:t>
            </a:r>
            <a:r>
              <a:rPr lang="ru-RU" sz="1600" dirty="0" smtClean="0"/>
              <a:t>2018 </a:t>
            </a:r>
            <a:r>
              <a:rPr lang="ru-RU" sz="1600" dirty="0" smtClean="0"/>
              <a:t>по 30 ноября </a:t>
            </a:r>
            <a:r>
              <a:rPr lang="ru-RU" sz="1600" dirty="0" smtClean="0"/>
              <a:t>2019 </a:t>
            </a:r>
            <a:r>
              <a:rPr lang="ru-RU" sz="1600" dirty="0" smtClean="0"/>
              <a:t>года.</a:t>
            </a:r>
          </a:p>
          <a:p>
            <a:r>
              <a:rPr lang="ru-RU" sz="1600" dirty="0" smtClean="0"/>
              <a:t>2. </a:t>
            </a:r>
            <a:r>
              <a:rPr lang="ru-RU" sz="1600" dirty="0" smtClean="0"/>
              <a:t>Поддержка деятельности </a:t>
            </a:r>
            <a:r>
              <a:rPr lang="ru-RU" sz="1600" dirty="0" smtClean="0"/>
              <a:t>центра </a:t>
            </a:r>
            <a:r>
              <a:rPr lang="ru-RU" sz="1600" dirty="0" smtClean="0"/>
              <a:t>молодежного волонтерского движения города Кургана, оказывающего информационную, методическую, консультационную и методическую поддержку деятельности волонтерских отрядов города Кургана.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Основные цели проекта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9144000" cy="13542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1. Сформировать группы и реализовать образовательную программу для волонтеров;</a:t>
            </a:r>
          </a:p>
          <a:p>
            <a:r>
              <a:rPr lang="ru-RU" sz="1600" dirty="0" smtClean="0"/>
              <a:t>2. Организовать работу с руководителями волонтерских отрядов;</a:t>
            </a:r>
          </a:p>
          <a:p>
            <a:r>
              <a:rPr lang="ru-RU" sz="1600" dirty="0" smtClean="0"/>
              <a:t>3. Побудить целевые группы к самообразованию и личностному развитию;</a:t>
            </a:r>
          </a:p>
          <a:p>
            <a:r>
              <a:rPr lang="ru-RU" sz="1600" dirty="0" smtClean="0"/>
              <a:t>4. Информировать потенциальных участников о реализации проекта; </a:t>
            </a:r>
          </a:p>
          <a:p>
            <a:r>
              <a:rPr lang="ru-RU" sz="1600" dirty="0" smtClean="0"/>
              <a:t>5. Подвести итоги проекта.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057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Основные задачи проекта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  <a:tileRect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количество человек, принявших участие в мероприятиях проекта</a:t>
            </a:r>
            <a:r>
              <a:rPr lang="en-US" sz="1600" dirty="0" smtClean="0"/>
              <a:t>-</a:t>
            </a:r>
            <a:r>
              <a:rPr lang="ru-RU" sz="1600" dirty="0" smtClean="0"/>
              <a:t>1850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количество обучающих занятий для всех категорий участников</a:t>
            </a:r>
            <a:r>
              <a:rPr lang="en-US" sz="1600" dirty="0" smtClean="0"/>
              <a:t>-</a:t>
            </a:r>
            <a:r>
              <a:rPr lang="ru-RU" sz="1600" dirty="0" smtClean="0"/>
              <a:t>65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количество волонтерских отрядов получивших поддержку</a:t>
            </a:r>
            <a:r>
              <a:rPr lang="en-US" sz="1600" dirty="0" smtClean="0"/>
              <a:t>-</a:t>
            </a:r>
            <a:r>
              <a:rPr lang="ru-RU" sz="1600" dirty="0" smtClean="0"/>
              <a:t>50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количество специалистов, привлеченных к проведению семинаров по направлениям и тематических встреч с руководителями отрядов</a:t>
            </a:r>
            <a:r>
              <a:rPr lang="en-US" sz="1600" dirty="0" smtClean="0"/>
              <a:t>-</a:t>
            </a:r>
            <a:r>
              <a:rPr lang="ru-RU" sz="1600" dirty="0" smtClean="0"/>
              <a:t>15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количество волонтеров, принявших участие в реализации проекта</a:t>
            </a:r>
            <a:r>
              <a:rPr lang="en-US" sz="1600" dirty="0" smtClean="0"/>
              <a:t>-</a:t>
            </a:r>
            <a:r>
              <a:rPr lang="ru-RU" sz="1600" dirty="0" smtClean="0"/>
              <a:t>40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Количественные результаты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91440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 Повышение грамотности волонтеров при работе с </a:t>
            </a:r>
            <a:r>
              <a:rPr lang="ru-RU" sz="1600" dirty="0" err="1" smtClean="0"/>
              <a:t>благополучателями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2. Повышение качества подготовки волонтерских событий в учреждениях города.</a:t>
            </a:r>
          </a:p>
          <a:p>
            <a:r>
              <a:rPr lang="ru-RU" sz="1600" dirty="0" smtClean="0"/>
              <a:t>3. Выявление лучших волонтеров для реализации событий городского и регионального уровня. </a:t>
            </a:r>
          </a:p>
          <a:p>
            <a:r>
              <a:rPr lang="ru-RU" sz="1600" dirty="0" smtClean="0"/>
              <a:t>4. Увеличение числа молодых людей, осознанно занимающихся волонтерской деятельностью.</a:t>
            </a:r>
          </a:p>
          <a:p>
            <a:r>
              <a:rPr lang="ru-RU" sz="1600" dirty="0" smtClean="0"/>
              <a:t>5. Налаживание совместной работы и взаимодействия между волонтерскими отрядами города.</a:t>
            </a:r>
          </a:p>
          <a:p>
            <a:r>
              <a:rPr lang="ru-RU" sz="1600" dirty="0" smtClean="0"/>
              <a:t>6. Повышение грамотности руководителей волонтерских отрядов.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209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Качественные результаты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1327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</dc:creator>
  <cp:lastModifiedBy>RePack by SPecialiST</cp:lastModifiedBy>
  <cp:revision>11</cp:revision>
  <dcterms:created xsi:type="dcterms:W3CDTF">2018-04-18T23:03:28Z</dcterms:created>
  <dcterms:modified xsi:type="dcterms:W3CDTF">2018-09-17T17:16:54Z</dcterms:modified>
</cp:coreProperties>
</file>