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&#1089;&#1077;&#1084;&#1080;&#1085;&#1072;&#1088;\antonio-vivaldi_-_tango-smerti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K:\&#1089;&#1077;&#1084;&#1080;&#1085;&#1072;&#1088;\antonio-vivaldi_-_tango-smert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вел\Desktop\1332004591_1aapsdfntsthtrtmpl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2"/>
            <a:ext cx="9144000" cy="6853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"Цитадель искусства"</a:t>
            </a:r>
            <a:endParaRPr lang="ru-RU" sz="6000" spc="3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antonio-vivaldi_-_tango-smer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9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1332004591_1aapsdfntsthtrtmpl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cs typeface="FreesiaUPC" pitchFamily="34" charset="-34"/>
              </a:rPr>
              <a:t>Пыльными дорогами…</a:t>
            </a:r>
            <a:endParaRPr lang="ru-RU" sz="3200" dirty="0">
              <a:solidFill>
                <a:srgbClr val="FF0000"/>
              </a:solidFill>
              <a:cs typeface="FreesiaUPC" pitchFamily="34" charset="-34"/>
            </a:endParaRPr>
          </a:p>
        </p:txBody>
      </p:sp>
      <p:pic>
        <p:nvPicPr>
          <p:cNvPr id="7" name="Рисунок 6" descr="Номер посвященый 29годовщине Вывода войск из афганистана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372" r="5372"/>
          <a:stretch>
            <a:fillRect/>
          </a:stretch>
        </p:blipFill>
        <p:spPr>
          <a:xfrm>
            <a:off x="1763688" y="620688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Номер, посвященный 29годовщине Вывода войск из Афганистана. </a:t>
            </a:r>
          </a:p>
          <a:p>
            <a:pPr algn="ctr"/>
            <a:r>
              <a:rPr lang="ru-RU" b="1" dirty="0" smtClean="0"/>
              <a:t>г. Невельск.</a:t>
            </a:r>
          </a:p>
          <a:p>
            <a:endParaRPr lang="ru-RU" dirty="0"/>
          </a:p>
        </p:txBody>
      </p:sp>
    </p:spTree>
  </p:cSld>
  <p:clrMapOvr>
    <a:masterClrMapping/>
  </p:clrMapOvr>
  <p:transition advTm="5257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1332004591_1aapsdfntsthtrtmpl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</a:rPr>
              <a:t>День </a:t>
            </a:r>
            <a:r>
              <a:rPr lang="ru-RU" sz="3200" b="0" dirty="0" smtClean="0">
                <a:solidFill>
                  <a:srgbClr val="FF0000"/>
                </a:solidFill>
              </a:rPr>
              <a:t>матери</a:t>
            </a:r>
            <a:endParaRPr lang="ru-RU" sz="3200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Номер «Что такое счастье?» </a:t>
            </a:r>
            <a:endParaRPr lang="ru-RU" sz="2800" dirty="0" smtClean="0"/>
          </a:p>
          <a:p>
            <a:pPr algn="ctr"/>
            <a:r>
              <a:rPr lang="ru-RU" b="1" dirty="0" smtClean="0"/>
              <a:t>г</a:t>
            </a:r>
            <a:r>
              <a:rPr lang="ru-RU" b="1" dirty="0" smtClean="0"/>
              <a:t>. Невельск.</a:t>
            </a:r>
          </a:p>
          <a:p>
            <a:endParaRPr lang="ru-RU" dirty="0"/>
          </a:p>
        </p:txBody>
      </p:sp>
      <p:pic>
        <p:nvPicPr>
          <p:cNvPr id="8" name="Рисунок 7" descr="IMG_844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/>
      </p:pic>
    </p:spTree>
  </p:cSld>
  <p:clrMapOvr>
    <a:masterClrMapping/>
  </p:clrMapOvr>
  <p:transition advTm="5398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1332004591_1aapsdfntsthtrtmpl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</a:rPr>
              <a:t>День работника культуры</a:t>
            </a:r>
            <a:endParaRPr lang="ru-RU" sz="3200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Номер </a:t>
            </a:r>
            <a:r>
              <a:rPr lang="ru-RU" sz="2800" dirty="0" smtClean="0"/>
              <a:t>«Если б не было музеев» </a:t>
            </a:r>
          </a:p>
          <a:p>
            <a:pPr algn="ctr"/>
            <a:r>
              <a:rPr lang="ru-RU" b="1" dirty="0" smtClean="0"/>
              <a:t>г</a:t>
            </a:r>
            <a:r>
              <a:rPr lang="ru-RU" b="1" dirty="0" smtClean="0"/>
              <a:t>. Невельск.</a:t>
            </a:r>
          </a:p>
          <a:p>
            <a:endParaRPr lang="ru-RU" dirty="0"/>
          </a:p>
        </p:txBody>
      </p:sp>
      <p:pic>
        <p:nvPicPr>
          <p:cNvPr id="7" name="Рисунок 6" descr="DSC02346_JP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372" r="5372"/>
          <a:stretch>
            <a:fillRect/>
          </a:stretch>
        </p:blipFill>
        <p:spPr/>
      </p:pic>
    </p:spTree>
  </p:cSld>
  <p:clrMapOvr>
    <a:masterClrMapping/>
  </p:clrMapOvr>
  <p:transition advTm="5476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1332004591_1aapsdfntsthtrtmpl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</a:rPr>
              <a:t>Новый год</a:t>
            </a:r>
            <a:endParaRPr lang="ru-RU" sz="3200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/>
              <a:t>Театрализованное представление «Следствие ведет Дед мороз» </a:t>
            </a:r>
          </a:p>
          <a:p>
            <a:pPr algn="ctr"/>
            <a:r>
              <a:rPr lang="ru-RU" b="1" dirty="0" smtClean="0"/>
              <a:t>г</a:t>
            </a:r>
            <a:r>
              <a:rPr lang="ru-RU" b="1" dirty="0" smtClean="0"/>
              <a:t>. Невельск.</a:t>
            </a:r>
          </a:p>
          <a:p>
            <a:endParaRPr lang="ru-RU" dirty="0"/>
          </a:p>
        </p:txBody>
      </p:sp>
      <p:pic>
        <p:nvPicPr>
          <p:cNvPr id="8" name="Рисунок 7" descr="umbyIIrOyPM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47" r="5547"/>
          <a:stretch>
            <a:fillRect/>
          </a:stretch>
        </p:blipFill>
        <p:spPr/>
      </p:pic>
    </p:spTree>
  </p:cSld>
  <p:clrMapOvr>
    <a:masterClrMapping/>
  </p:clrMapOvr>
  <p:transition advTm="5491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1332004591_1aapsdfntsthtrtmpl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96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4869160"/>
            <a:ext cx="5760640" cy="100811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900" dirty="0" smtClean="0"/>
              <a:t>Театрализованное представление "Пока мы помним, герои живы»</a:t>
            </a:r>
          </a:p>
          <a:p>
            <a:pPr algn="ctr"/>
            <a:r>
              <a:rPr lang="ru-RU" sz="3400" b="1" dirty="0" smtClean="0"/>
              <a:t>г. Биробиджан.</a:t>
            </a:r>
          </a:p>
          <a:p>
            <a:endParaRPr lang="ru-RU" dirty="0"/>
          </a:p>
        </p:txBody>
      </p:sp>
      <p:pic>
        <p:nvPicPr>
          <p:cNvPr id="12" name="Рисунок 11" descr="beHXm178Y_w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47" r="5547"/>
          <a:stretch>
            <a:fillRect/>
          </a:stretch>
        </p:blipFill>
        <p:spPr/>
      </p:pic>
    </p:spTree>
  </p:cSld>
  <p:clrMapOvr>
    <a:masterClrMapping/>
  </p:clrMapOvr>
  <p:transition advTm="5553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1332004591_1aapsdfntsthtrtmpl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</a:rPr>
              <a:t>Новый год</a:t>
            </a:r>
            <a:endParaRPr lang="ru-RU" sz="3200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373216"/>
            <a:ext cx="6336704" cy="122413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 smtClean="0"/>
              <a:t>Новогоднее благотворительное представление для детей из деревень и сёл.</a:t>
            </a:r>
          </a:p>
          <a:p>
            <a:pPr algn="ctr"/>
            <a:r>
              <a:rPr lang="ru-RU" b="1" dirty="0" smtClean="0"/>
              <a:t>г</a:t>
            </a:r>
            <a:r>
              <a:rPr lang="ru-RU" b="1" dirty="0" smtClean="0"/>
              <a:t>. </a:t>
            </a:r>
            <a:r>
              <a:rPr lang="ru-RU" b="1" dirty="0" smtClean="0"/>
              <a:t>Биробиджан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7" name="Рисунок 6" descr="DSCN490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ransition advTm="5241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1332004591_1aapsdfntsthtrtmpl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</a:rPr>
              <a:t>«День сивуча»</a:t>
            </a:r>
            <a:endParaRPr lang="ru-RU" sz="3200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Спектакль «Сивучонок» </a:t>
            </a:r>
          </a:p>
          <a:p>
            <a:pPr algn="ctr"/>
            <a:r>
              <a:rPr lang="ru-RU" b="1" dirty="0" smtClean="0"/>
              <a:t>г</a:t>
            </a:r>
            <a:r>
              <a:rPr lang="ru-RU" b="1" dirty="0" smtClean="0"/>
              <a:t>. Невельск.</a:t>
            </a:r>
          </a:p>
          <a:p>
            <a:endParaRPr lang="ru-RU" dirty="0"/>
          </a:p>
        </p:txBody>
      </p:sp>
      <p:pic>
        <p:nvPicPr>
          <p:cNvPr id="10" name="Рисунок 9" descr="3.JPG"/>
          <p:cNvPicPr preferRelativeResize="0">
            <a:picLocks noGrp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908720"/>
            <a:ext cx="6840760" cy="3672408"/>
          </a:xfrm>
        </p:spPr>
      </p:pic>
    </p:spTree>
  </p:cSld>
  <p:clrMapOvr>
    <a:masterClrMapping/>
  </p:clrMapOvr>
  <p:transition advTm="5257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1332004591_1aapsdfntsthtrtmpl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3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rgbClr val="FF0000"/>
                </a:solidFill>
              </a:rPr>
              <a:t>«22 июня»</a:t>
            </a:r>
            <a:endParaRPr lang="ru-RU" sz="3200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 гостях у ветерана ВОВ </a:t>
            </a:r>
          </a:p>
          <a:p>
            <a:pPr algn="ctr"/>
            <a:r>
              <a:rPr lang="ru-RU" b="1" dirty="0" smtClean="0"/>
              <a:t>г</a:t>
            </a:r>
            <a:r>
              <a:rPr lang="ru-RU" b="1" dirty="0" smtClean="0"/>
              <a:t>. Невельск.</a:t>
            </a:r>
          </a:p>
          <a:p>
            <a:endParaRPr lang="ru-RU" dirty="0"/>
          </a:p>
        </p:txBody>
      </p:sp>
      <p:pic>
        <p:nvPicPr>
          <p:cNvPr id="7" name="Рисунок 6" descr="DSC06508.JPG"/>
          <p:cNvPicPr>
            <a:picLocks noGrp="1" noChangeAspect="1"/>
          </p:cNvPicPr>
          <p:nvPr>
            <p:ph type="pic" idx="1"/>
          </p:nvPr>
        </p:nvPicPr>
        <p:blipFill>
          <a:blip r:embed="rId5" cstate="print"/>
          <a:srcRect l="5372" r="5372"/>
          <a:stretch>
            <a:fillRect/>
          </a:stretch>
        </p:blipFill>
        <p:spPr/>
      </p:pic>
      <p:pic>
        <p:nvPicPr>
          <p:cNvPr id="8" name="antonio-vivaldi_-_tango-smert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8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111</Words>
  <Application>Microsoft Office PowerPoint</Application>
  <PresentationFormat>Экран (4:3)</PresentationFormat>
  <Paragraphs>24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"Цитадель искусства"</vt:lpstr>
      <vt:lpstr>Пыльными дорогами…</vt:lpstr>
      <vt:lpstr>День матери</vt:lpstr>
      <vt:lpstr>День работника культуры</vt:lpstr>
      <vt:lpstr>Новый год</vt:lpstr>
      <vt:lpstr>Слайд 6</vt:lpstr>
      <vt:lpstr>Новый год</vt:lpstr>
      <vt:lpstr>«День сивуча»</vt:lpstr>
      <vt:lpstr>«22 июня»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"Цитадель искусства"</dc:title>
  <dc:creator>Павел</dc:creator>
  <cp:lastModifiedBy>Павел</cp:lastModifiedBy>
  <cp:revision>7</cp:revision>
  <dcterms:created xsi:type="dcterms:W3CDTF">2018-06-22T10:41:58Z</dcterms:created>
  <dcterms:modified xsi:type="dcterms:W3CDTF">2018-06-22T11:46:42Z</dcterms:modified>
</cp:coreProperties>
</file>