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2.png" ContentType="image/png"/>
  <Override PartName="/ppt/media/image1.png" ContentType="image/png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zxx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zxx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zxx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zxx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zxx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zxx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zxx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zxx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F4E5856-78B9-48F8-A1F3-FCD39205FFF3}" type="slidenum">
              <a:rPr lang="zxx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zxx" sz="4400">
                <a:latin typeface="Arial"/>
              </a:rPr>
              <a:t>МБОУ "Сосновская ООШ"</a:t>
            </a:r>
            <a:endParaRPr/>
          </a:p>
        </p:txBody>
      </p:sp>
      <p:sp>
        <p:nvSpPr>
          <p:cNvPr id="40" name="TextShape 2"/>
          <p:cNvSpPr txBox="1"/>
          <p:nvPr/>
        </p:nvSpPr>
        <p:spPr>
          <a:xfrm>
            <a:off x="-2051640" y="-6480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zxx" sz="3200">
                <a:latin typeface="Arial"/>
              </a:rPr>
              <a:t>Проект "Чистый берег"</a:t>
            </a:r>
            <a:endParaRPr/>
          </a:p>
          <a:p>
            <a:pPr algn="ctr"/>
            <a:r>
              <a:rPr lang="zxx" sz="3200">
                <a:latin typeface="Arial"/>
              </a:rPr>
              <a:t>Руководители:</a:t>
            </a:r>
            <a:endParaRPr/>
          </a:p>
          <a:p>
            <a:pPr algn="ctr"/>
            <a:r>
              <a:rPr lang="zxx" sz="3200">
                <a:latin typeface="Arial"/>
              </a:rPr>
              <a:t>Губарь Л.М.</a:t>
            </a:r>
            <a:endParaRPr/>
          </a:p>
          <a:p>
            <a:pPr algn="ctr"/>
            <a:r>
              <a:rPr lang="zxx" sz="3200">
                <a:latin typeface="Arial"/>
              </a:rPr>
              <a:t>Дурнева И.В.</a:t>
            </a:r>
            <a:endParaRPr/>
          </a:p>
        </p:txBody>
      </p:sp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2340000" y="3128760"/>
            <a:ext cx="6709680" cy="33512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50040" y="428400"/>
            <a:ext cx="10079640" cy="67028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50040" y="428400"/>
            <a:ext cx="10079640" cy="67028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50040" y="428400"/>
            <a:ext cx="10079640" cy="670284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50040" y="428400"/>
            <a:ext cx="10079640" cy="67028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