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8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9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787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4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1310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63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5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25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9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3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5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6B38FD-F4A2-4F16-8AD8-6BDB49662C1B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A7AE3D-1E20-4DDE-BCA5-0772196BD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57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39"/>
            <a:ext cx="12192000" cy="6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323" y="317091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Привет! </a:t>
            </a:r>
            <a:br>
              <a:rPr lang="ru-RU" dirty="0" smtClean="0"/>
            </a:br>
            <a:r>
              <a:rPr lang="ru-RU" dirty="0" smtClean="0"/>
              <a:t>Уверены эта информация будет полезной для тебя и твоих друзей!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42" y="1824158"/>
            <a:ext cx="7226710" cy="4815925"/>
          </a:xfrm>
        </p:spPr>
      </p:pic>
    </p:spTree>
    <p:extLst>
      <p:ext uri="{BB962C8B-B14F-4D97-AF65-F5344CB8AC3E}">
        <p14:creationId xmlns:p14="http://schemas.microsoft.com/office/powerpoint/2010/main" val="236461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632" y="4974029"/>
            <a:ext cx="1041236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Думаешь как провести весенние каникулы?</a:t>
            </a:r>
            <a:br>
              <a:rPr lang="ru-RU" dirty="0" smtClean="0"/>
            </a:br>
            <a:r>
              <a:rPr lang="ru-RU" dirty="0" smtClean="0"/>
              <a:t>Тогда эта информация точно для тебя!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39" y="184758"/>
            <a:ext cx="7610167" cy="4789271"/>
          </a:xfrm>
        </p:spPr>
      </p:pic>
    </p:spTree>
    <p:extLst>
      <p:ext uri="{BB962C8B-B14F-4D97-AF65-F5344CB8AC3E}">
        <p14:creationId xmlns:p14="http://schemas.microsoft.com/office/powerpoint/2010/main" val="162698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198" y="254545"/>
            <a:ext cx="1084902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 дня В Молодежном центре «Ростов Великий» будут наполнены интересными тренингами и играми в отличной компании!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36" y="2050180"/>
            <a:ext cx="6915150" cy="4610100"/>
          </a:xfrm>
        </p:spPr>
      </p:pic>
    </p:spTree>
    <p:extLst>
      <p:ext uri="{BB962C8B-B14F-4D97-AF65-F5344CB8AC3E}">
        <p14:creationId xmlns:p14="http://schemas.microsoft.com/office/powerpoint/2010/main" val="18557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3" y="5180505"/>
            <a:ext cx="11577484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Профессионалы своего дела.</a:t>
            </a:r>
            <a:br>
              <a:rPr lang="ru-RU" dirty="0" smtClean="0"/>
            </a:br>
            <a:r>
              <a:rPr lang="ru-RU" dirty="0" smtClean="0"/>
              <a:t>Известные личности нашей области</a:t>
            </a:r>
            <a:br>
              <a:rPr lang="ru-RU" dirty="0" smtClean="0"/>
            </a:br>
            <a:r>
              <a:rPr lang="ru-RU" dirty="0" smtClean="0"/>
              <a:t>поделятся с тобой своими секретами успеха!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2" y="346586"/>
            <a:ext cx="3170903" cy="4482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18" y="390522"/>
            <a:ext cx="3228314" cy="4438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45" y="398130"/>
            <a:ext cx="3390545" cy="443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8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29" y="5350933"/>
            <a:ext cx="11507788" cy="1507067"/>
          </a:xfrm>
        </p:spPr>
        <p:txBody>
          <a:bodyPr/>
          <a:lstStyle/>
          <a:p>
            <a:pPr algn="ctr"/>
            <a:r>
              <a:rPr lang="ru-RU" dirty="0" smtClean="0"/>
              <a:t>А еще тебя ждет крутой </a:t>
            </a:r>
            <a:r>
              <a:rPr lang="ru-RU" dirty="0" err="1" smtClean="0"/>
              <a:t>мерч</a:t>
            </a:r>
            <a:r>
              <a:rPr lang="ru-RU" dirty="0" smtClean="0"/>
              <a:t> и </a:t>
            </a:r>
            <a:r>
              <a:rPr lang="ru-RU" dirty="0" err="1" smtClean="0"/>
              <a:t>вкусссные</a:t>
            </a:r>
            <a:r>
              <a:rPr lang="ru-RU" dirty="0" smtClean="0"/>
              <a:t> обеды</a:t>
            </a:r>
            <a:r>
              <a:rPr lang="en-US" dirty="0" smtClean="0"/>
              <a:t> 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6" y="251172"/>
            <a:ext cx="9114504" cy="5080492"/>
          </a:xfrm>
        </p:spPr>
      </p:pic>
    </p:spTree>
    <p:extLst>
      <p:ext uri="{BB962C8B-B14F-4D97-AF65-F5344CB8AC3E}">
        <p14:creationId xmlns:p14="http://schemas.microsoft.com/office/powerpoint/2010/main" val="375147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70" y="5151009"/>
            <a:ext cx="11807672" cy="15070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Все еще думаешь? Зайди в нашу группу </a:t>
            </a:r>
            <a:r>
              <a:rPr lang="en-US" dirty="0"/>
              <a:t>https://vk.com/ssssshkolaaaaa76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2" y="302341"/>
            <a:ext cx="7506208" cy="5008048"/>
          </a:xfrm>
        </p:spPr>
      </p:pic>
    </p:spTree>
    <p:extLst>
      <p:ext uri="{BB962C8B-B14F-4D97-AF65-F5344CB8AC3E}">
        <p14:creationId xmlns:p14="http://schemas.microsoft.com/office/powerpoint/2010/main" val="412519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70" y="5151009"/>
            <a:ext cx="11807672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Есть вопросы? тогда пиши Елене Чекановой- куратору Проекта</a:t>
            </a:r>
            <a:br>
              <a:rPr lang="ru-RU" dirty="0" smtClean="0"/>
            </a:br>
            <a:r>
              <a:rPr lang="en-US" dirty="0"/>
              <a:t>https://vk.com/lenkaasweet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289600"/>
            <a:ext cx="6835327" cy="4556885"/>
          </a:xfrm>
        </p:spPr>
      </p:pic>
    </p:spTree>
    <p:extLst>
      <p:ext uri="{BB962C8B-B14F-4D97-AF65-F5344CB8AC3E}">
        <p14:creationId xmlns:p14="http://schemas.microsoft.com/office/powerpoint/2010/main" val="42479234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61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Wingdings</vt:lpstr>
      <vt:lpstr>Wingdings 3</vt:lpstr>
      <vt:lpstr>Сектор</vt:lpstr>
      <vt:lpstr>Презентация PowerPoint</vt:lpstr>
      <vt:lpstr>Привет!  Уверены эта информация будет полезной для тебя и твоих друзей!</vt:lpstr>
      <vt:lpstr>Думаешь как провести весенние каникулы? Тогда эта информация точно для тебя!</vt:lpstr>
      <vt:lpstr>2 дня В Молодежном центре «Ростов Великий» будут наполнены интересными тренингами и играми в отличной компании!</vt:lpstr>
      <vt:lpstr>Профессионалы своего дела. Известные личности нашей области поделятся с тобой своими секретами успеха! </vt:lpstr>
      <vt:lpstr>А еще тебя ждет крутой мерч и вкусссные обеды  </vt:lpstr>
      <vt:lpstr>Все еще думаешь? Зайди в нашу группу https://vk.com/ssssshkolaaaaa76</vt:lpstr>
      <vt:lpstr>Есть вопросы? тогда пиши Елене Чекановой- куратору Проекта https://vk.com/lenkaasweet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2019-06-04T05:53:05Z</dcterms:created>
  <dcterms:modified xsi:type="dcterms:W3CDTF">2019-06-04T06:14:47Z</dcterms:modified>
</cp:coreProperties>
</file>