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ШКОЛА ВОЖАТЫХ</a:t>
            </a:r>
            <a:br>
              <a:rPr lang="ru-RU" b="1" i="1" dirty="0" smtClean="0"/>
            </a:br>
            <a:r>
              <a:rPr lang="ru-RU" b="1" i="1" dirty="0" smtClean="0"/>
              <a:t>«ДЕТИ-ДЕТЯМ»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85728"/>
            <a:ext cx="4257083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автор проекта: Шалагинова Дарья, волонтер объединения Свечинского района Кировской области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«Открытые сердца»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ПЛАНЫ НА БУДУЩЕЕ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3898776" cy="334523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dirty="0" smtClean="0"/>
              <a:t>Проект носит долгосрочный характер и будет продолжен в 2018-2019 учебном году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49" y="2708920"/>
            <a:ext cx="4210363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b="1" dirty="0" smtClean="0"/>
              <a:t>ЦЕЛЬ ПРОЕКТА:</a:t>
            </a:r>
            <a:endParaRPr lang="ru-RU" b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860032" y="3071813"/>
            <a:ext cx="3869631" cy="34829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Создание условий для приобретения участниками школы актива "Лидер"  конкретных знаний, умений, навыков через организацию работы районной Школы вожатых </a:t>
            </a:r>
            <a:endParaRPr lang="ru-RU" sz="2400" dirty="0"/>
          </a:p>
          <a:p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54712"/>
            <a:ext cx="4434307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ЗАДАЧИ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4032448" cy="4032448"/>
          </a:xfrm>
        </p:spPr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ru-RU" sz="1600" dirty="0" smtClean="0"/>
              <a:t>Создать </a:t>
            </a:r>
            <a:r>
              <a:rPr lang="ru-RU" sz="1600" dirty="0"/>
              <a:t>группу желающих участвовать в проекте "Школа вожатых"</a:t>
            </a:r>
            <a:r>
              <a:rPr lang="ru-RU" sz="1600" dirty="0" smtClean="0"/>
              <a:t>​</a:t>
            </a:r>
          </a:p>
          <a:p>
            <a:pPr lvl="0" algn="just">
              <a:buFont typeface="+mj-lt"/>
              <a:buAutoNum type="arabicPeriod"/>
            </a:pPr>
            <a:r>
              <a:rPr lang="ru-RU" sz="1600" dirty="0" smtClean="0"/>
              <a:t>Провести </a:t>
            </a:r>
            <a:r>
              <a:rPr lang="ru-RU" sz="1600" dirty="0"/>
              <a:t>мастер-классы по обучению юных вожатых, познакомить детей с алгоритмом создания коллективно-творческого </a:t>
            </a:r>
            <a:r>
              <a:rPr lang="ru-RU" sz="1600" dirty="0" smtClean="0"/>
              <a:t>дела</a:t>
            </a:r>
          </a:p>
          <a:p>
            <a:pPr lvl="0" algn="just">
              <a:buFont typeface="+mj-lt"/>
              <a:buAutoNum type="arabicPeriod"/>
            </a:pPr>
            <a:r>
              <a:rPr lang="ru-RU" sz="1600" dirty="0" smtClean="0"/>
              <a:t>Проведение </a:t>
            </a:r>
            <a:r>
              <a:rPr lang="ru-RU" sz="1600" dirty="0"/>
              <a:t>оценки уровня теоретических знаний вожатых в виде тестирования, уровня практических знаний через работу вожатых на базе летнего оздоровительного лагеря в КОГО БУ "Средняя школа пгт. </a:t>
            </a:r>
            <a:r>
              <a:rPr lang="ru-RU" sz="1600" dirty="0" smtClean="0"/>
              <a:t>Свеча</a:t>
            </a:r>
          </a:p>
          <a:p>
            <a:pPr lvl="0" algn="just">
              <a:buFont typeface="+mj-lt"/>
              <a:buAutoNum type="arabicPeriod"/>
            </a:pPr>
            <a:r>
              <a:rPr lang="ru-RU" sz="1600" dirty="0" smtClean="0"/>
              <a:t>Подведение </a:t>
            </a:r>
            <a:r>
              <a:rPr lang="ru-RU" sz="1600" dirty="0"/>
              <a:t>итогов проекта, </a:t>
            </a:r>
            <a:r>
              <a:rPr lang="ru-RU" sz="1600" dirty="0" smtClean="0"/>
              <a:t>планирование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4" y="4581128"/>
            <a:ext cx="3142584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347864" cy="22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3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528392" cy="4525963"/>
          </a:xfrm>
        </p:spPr>
        <p:txBody>
          <a:bodyPr/>
          <a:lstStyle/>
          <a:p>
            <a:endParaRPr lang="ru-RU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i="1" dirty="0" smtClean="0"/>
              <a:t>Мир </a:t>
            </a:r>
            <a:r>
              <a:rPr lang="ru-RU" sz="1800" i="1" dirty="0"/>
              <a:t>измеряется сменами,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>Теми</a:t>
            </a:r>
            <a:r>
              <a:rPr lang="ru-RU" sz="1800" i="1" dirty="0"/>
              <a:t>, что мы проведем.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>Дни </a:t>
            </a:r>
            <a:r>
              <a:rPr lang="ru-RU" sz="1800" i="1" dirty="0"/>
              <a:t>– сказки детские с темами.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/>
              <a:t>К ним мы быстрее идем.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/>
              <a:t>Мир измеряется, сладостью,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/>
              <a:t>Счастьем, улыбкой детей,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/>
              <a:t>Первым отрядом и радостью,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/>
              <a:t>Что держит крепче сетей!</a:t>
            </a:r>
            <a:endParaRPr lang="ru-RU" sz="18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52" y="2139712"/>
            <a:ext cx="4983413" cy="37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just"/>
            <a:r>
              <a:rPr lang="ru-RU" sz="2400" b="1" dirty="0"/>
              <a:t>Участники проекта:</a:t>
            </a:r>
            <a:r>
              <a:rPr lang="ru-RU" sz="2400" dirty="0"/>
              <a:t> подростки 10-14 лет, посещающие школу актива "Лидер" на базе МОУ ДО Дом детского творчества п. Свеча</a:t>
            </a:r>
          </a:p>
          <a:p>
            <a:pPr algn="just"/>
            <a:r>
              <a:rPr lang="ru-RU" sz="2400" b="1" dirty="0"/>
              <a:t>Место реализации проекта: </a:t>
            </a:r>
            <a:r>
              <a:rPr lang="ru-RU" sz="2400" dirty="0"/>
              <a:t>КОГО БУ "Средняя школа пгт. Свеча"</a:t>
            </a:r>
          </a:p>
          <a:p>
            <a:pPr algn="just"/>
            <a:r>
              <a:rPr lang="ru-RU" sz="2400" b="1" dirty="0"/>
              <a:t>Сроки реализации проекта: </a:t>
            </a:r>
            <a:r>
              <a:rPr lang="ru-RU" sz="2400" dirty="0"/>
              <a:t>февраль-июнь 2018 </a:t>
            </a:r>
            <a:r>
              <a:rPr lang="ru-RU" sz="2400" dirty="0" smtClean="0"/>
              <a:t>года</a:t>
            </a:r>
          </a:p>
          <a:p>
            <a:pPr algn="just"/>
            <a:r>
              <a:rPr lang="ru-RU" sz="2400" b="1" dirty="0"/>
              <a:t>Благополучатели проекта:</a:t>
            </a:r>
            <a:r>
              <a:rPr lang="ru-RU" sz="2400" dirty="0"/>
              <a:t> учащиеся 1-9 классов КОГО БУ "Средняя школа пгт Свеча", посещающие детский оздоровительный лагерь на базе школы с 1 по 29 июня 2018 года в количестве 155 человек - 5 отрядов. 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13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Этапы реализации проекта:</a:t>
            </a:r>
            <a:r>
              <a:rPr lang="ru-RU" sz="2400" dirty="0"/>
              <a:t> </a:t>
            </a:r>
          </a:p>
          <a:p>
            <a:pPr marL="457200" indent="-457200" algn="just">
              <a:buAutoNum type="arabicParenR"/>
            </a:pPr>
            <a:r>
              <a:rPr lang="ru-RU" sz="2400" u="sng" dirty="0" smtClean="0"/>
              <a:t>подготовительный этап </a:t>
            </a:r>
            <a:r>
              <a:rPr lang="ru-RU" sz="2400" dirty="0" smtClean="0"/>
              <a:t>(февраль </a:t>
            </a:r>
            <a:r>
              <a:rPr lang="ru-RU" sz="2400" dirty="0"/>
              <a:t>2018 года): информирование воспитанников объединения, формирование группы слушателей  </a:t>
            </a:r>
            <a:endParaRPr lang="ru-RU" sz="2400" dirty="0" smtClean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2) </a:t>
            </a:r>
            <a:r>
              <a:rPr lang="ru-RU" sz="2400" u="sng" dirty="0"/>
              <a:t>основной этап </a:t>
            </a:r>
            <a:r>
              <a:rPr lang="ru-RU" sz="2400" dirty="0"/>
              <a:t>(март- июнь 2018): реализация проекта "Школа вожатых", отслеживание </a:t>
            </a:r>
            <a:r>
              <a:rPr lang="ru-RU" sz="2400" dirty="0" smtClean="0"/>
              <a:t>результатов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3) </a:t>
            </a:r>
            <a:r>
              <a:rPr lang="ru-RU" sz="2400" u="sng" dirty="0"/>
              <a:t>заключительный этап </a:t>
            </a:r>
            <a:r>
              <a:rPr lang="ru-RU" sz="2400" dirty="0"/>
              <a:t>(июнь 2018): отчетные мероприятия вожатых, анализ и обсуждение результатов, планирование. 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9934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23688"/>
            <a:ext cx="2952328" cy="221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23688"/>
            <a:ext cx="2952328" cy="2214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37934"/>
            <a:ext cx="3419872" cy="2393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365104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Квест «Поиск сокровищ»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07259" y="2814926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«Ручеек»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334889"/>
            <a:ext cx="171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Дружная команда </a:t>
            </a:r>
          </a:p>
          <a:p>
            <a:pPr algn="ctr"/>
            <a:r>
              <a:rPr lang="ru-RU" sz="1400" dirty="0" smtClean="0"/>
              <a:t>4 отряда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7374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Качественные: </a:t>
            </a:r>
          </a:p>
          <a:p>
            <a:pPr algn="just"/>
            <a:r>
              <a:rPr lang="ru-RU" sz="1600" dirty="0"/>
              <a:t>усвоение подростками. воспитанниками объединения школа актива "Лидер" знаний, умений и навыков вожатской работы, что пригодится им в дальнейшем;</a:t>
            </a:r>
          </a:p>
          <a:p>
            <a:pPr algn="just"/>
            <a:r>
              <a:rPr lang="ru-RU" sz="1600" dirty="0"/>
              <a:t>создание атмосферы сотрудничества и взаимодействия в одном школьном коллективе;</a:t>
            </a:r>
          </a:p>
          <a:p>
            <a:pPr algn="just"/>
            <a:r>
              <a:rPr lang="ru-RU" sz="1600" dirty="0"/>
              <a:t>развитие у подростков навыков самостоятельной работы, личностный рост участников проекта;</a:t>
            </a:r>
          </a:p>
          <a:p>
            <a:pPr algn="just"/>
            <a:r>
              <a:rPr lang="ru-RU" sz="1600" dirty="0"/>
              <a:t>доверие со стороны взрослых, педагогов по отношению к вожатым.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Количественные:</a:t>
            </a:r>
          </a:p>
          <a:p>
            <a:pPr algn="just"/>
            <a:r>
              <a:rPr lang="ru-RU" sz="1600" dirty="0"/>
              <a:t>участие в проекте 8 вожатых;</a:t>
            </a:r>
          </a:p>
          <a:p>
            <a:pPr algn="just"/>
            <a:r>
              <a:rPr lang="ru-RU" sz="1600" dirty="0"/>
              <a:t>благополучателями проекта стали 155 детей;</a:t>
            </a:r>
          </a:p>
          <a:p>
            <a:pPr algn="just"/>
            <a:r>
              <a:rPr lang="ru-RU" sz="1600" dirty="0"/>
              <a:t>было проведено 12 теоретических занятия для вожатых и 72 практических занятия на базе детского оздоровительного лагеря при КОГО БУ "Средняя школа пгт. Свеча".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69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/>
          <a:lstStyle/>
          <a:p>
            <a:r>
              <a:rPr lang="ru-RU" dirty="0" smtClean="0"/>
              <a:t>Социальный эффект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3970784" cy="33843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Работа </a:t>
            </a:r>
            <a:r>
              <a:rPr lang="ru-RU" sz="2000" dirty="0"/>
              <a:t>над проектом помогла привлечь детей (и не только выступающих как вожатые, но и других) к участию в общественной деятельности, повышению социальной активности, дала возможность позитивной самореализации, сближению интересов старших и младших школьников в организации досуга.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3312367" cy="2204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5104"/>
            <a:ext cx="346244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0702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147</TotalTime>
  <Words>280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2</vt:lpstr>
      <vt:lpstr>ШКОЛА ВОЖАТЫХ «ДЕТИ-ДЕТЯМ»</vt:lpstr>
      <vt:lpstr>ЦЕЛЬ ПРОЕКТА:</vt:lpstr>
      <vt:lpstr>ЗАДАЧИ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проекта:</vt:lpstr>
      <vt:lpstr>Социальный эффект</vt:lpstr>
      <vt:lpstr>ПЛАНЫ НА БУДУЩЕЕ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ВОЖАТЫХ «ДЕТИ-ДЕТЯМ»</dc:title>
  <dc:creator>Molodost</dc:creator>
  <cp:lastModifiedBy>Molodost</cp:lastModifiedBy>
  <cp:revision>8</cp:revision>
  <dcterms:created xsi:type="dcterms:W3CDTF">2018-08-07T08:53:04Z</dcterms:created>
  <dcterms:modified xsi:type="dcterms:W3CDTF">2018-08-07T11:20:44Z</dcterms:modified>
</cp:coreProperties>
</file>