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5" d="100"/>
          <a:sy n="95" d="100"/>
        </p:scale>
        <p:origin x="-44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14.06.2018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14.06.2018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14.06.2018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14.06.2018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14.06.2018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14.06.2018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14.06.2018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14.06.2018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14.06.2018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14.06.2018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14.06.2018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14.06.2018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Школа</a:t>
            </a:r>
            <a:br>
              <a:rPr lang="ru-RU" dirty="0" smtClean="0"/>
            </a:br>
            <a:r>
              <a:rPr lang="ru-RU" dirty="0" smtClean="0"/>
              <a:t>Волонтеров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236037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332656"/>
            <a:ext cx="3691100" cy="1627958"/>
          </a:xfrm>
        </p:spPr>
        <p:txBody>
          <a:bodyPr>
            <a:noAutofit/>
          </a:bodyPr>
          <a:lstStyle/>
          <a:p>
            <a:pPr algn="r"/>
            <a:r>
              <a:rPr lang="ru-RU" sz="3200" dirty="0" smtClean="0"/>
              <a:t>Организатором проекта, является </a:t>
            </a:r>
            <a:r>
              <a:rPr lang="ru-RU" sz="3200" dirty="0" err="1" smtClean="0"/>
              <a:t>Хазова</a:t>
            </a:r>
            <a:r>
              <a:rPr lang="ru-RU" sz="3200" dirty="0" smtClean="0"/>
              <a:t> Галя. </a:t>
            </a:r>
            <a:endParaRPr lang="ru-RU" sz="3200" dirty="0"/>
          </a:p>
        </p:txBody>
      </p:sp>
      <p:pic>
        <p:nvPicPr>
          <p:cNvPr id="1026" name="Picture 2" descr="F:\25\35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0192" y="2276871"/>
            <a:ext cx="2448272" cy="36980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Заголовок 1"/>
          <p:cNvSpPr txBox="1">
            <a:spLocks/>
          </p:cNvSpPr>
          <p:nvPr/>
        </p:nvSpPr>
        <p:spPr>
          <a:xfrm>
            <a:off x="4644008" y="260648"/>
            <a:ext cx="4392488" cy="18002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ru-RU" sz="3200" dirty="0" smtClean="0"/>
              <a:t/>
            </a:r>
            <a:br>
              <a:rPr lang="ru-RU" sz="3200" dirty="0" smtClean="0"/>
            </a:br>
            <a:r>
              <a:rPr lang="ru-RU" sz="3200" dirty="0" smtClean="0"/>
              <a:t>Спикерами, являются Аниканов Илья и Мальцева Рита. </a:t>
            </a:r>
            <a:endParaRPr lang="ru-RU" sz="3200" dirty="0"/>
          </a:p>
        </p:txBody>
      </p:sp>
      <p:pic>
        <p:nvPicPr>
          <p:cNvPr id="1027" name="Picture 3" descr="F:\25\58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60074" y="3382528"/>
            <a:ext cx="2251329" cy="30017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F:\25\25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67" y="2636912"/>
            <a:ext cx="3769960" cy="24993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369483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707904" y="3861048"/>
            <a:ext cx="4640303" cy="2736304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Мы не будем раскрывать все секреты нашего проекта. )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smtClean="0"/>
              <a:t>У нас будет 4 блока: </a:t>
            </a:r>
          </a:p>
          <a:p>
            <a:pPr marL="0" indent="0">
              <a:buNone/>
            </a:pPr>
            <a:r>
              <a:rPr lang="ru-RU" dirty="0" smtClean="0"/>
              <a:t>3 учебных:</a:t>
            </a:r>
          </a:p>
          <a:p>
            <a:r>
              <a:rPr lang="ru-RU" dirty="0" smtClean="0"/>
              <a:t>Как стать ведущим?</a:t>
            </a:r>
          </a:p>
          <a:p>
            <a:r>
              <a:rPr lang="ru-RU" dirty="0" smtClean="0"/>
              <a:t>Секреты позитивного мышления</a:t>
            </a:r>
          </a:p>
          <a:p>
            <a:r>
              <a:rPr lang="ru-RU" dirty="0" smtClean="0"/>
              <a:t>Введение </a:t>
            </a:r>
            <a:r>
              <a:rPr lang="ru-RU" dirty="0" err="1" smtClean="0"/>
              <a:t>соц</a:t>
            </a:r>
            <a:r>
              <a:rPr lang="ru-RU" dirty="0" smtClean="0"/>
              <a:t> сетей </a:t>
            </a:r>
            <a:endParaRPr lang="ru-RU" dirty="0"/>
          </a:p>
          <a:p>
            <a:pPr marL="0" indent="0">
              <a:buNone/>
            </a:pPr>
            <a:r>
              <a:rPr lang="ru-RU" dirty="0" smtClean="0"/>
              <a:t>1 учебно-развлекательный:</a:t>
            </a:r>
          </a:p>
          <a:p>
            <a:r>
              <a:rPr lang="ru-RU" dirty="0" err="1" smtClean="0"/>
              <a:t>Командообразование</a:t>
            </a:r>
            <a:r>
              <a:rPr lang="ru-RU" dirty="0" smtClean="0"/>
              <a:t> 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56189591"/>
      </p:ext>
    </p:extLst>
  </p:cSld>
  <p:clrMapOvr>
    <a:masterClrMapping/>
  </p:clrMapOvr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4</TotalTime>
  <Words>41</Words>
  <Application>Microsoft Office PowerPoint</Application>
  <PresentationFormat>Экран (4:3)</PresentationFormat>
  <Paragraphs>11</Paragraphs>
  <Slides>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4" baseType="lpstr">
      <vt:lpstr>Воздушный поток</vt:lpstr>
      <vt:lpstr>Школа Волонтеров</vt:lpstr>
      <vt:lpstr>Организатором проекта, является Хазова Галя. </vt:lpstr>
      <vt:lpstr>Мы не будем раскрывать все секреты нашего проекта. )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Школа Волонтеров</dc:title>
  <dc:creator>Галя</dc:creator>
  <cp:lastModifiedBy>Галя</cp:lastModifiedBy>
  <cp:revision>2</cp:revision>
  <dcterms:created xsi:type="dcterms:W3CDTF">2018-06-14T00:41:22Z</dcterms:created>
  <dcterms:modified xsi:type="dcterms:W3CDTF">2018-06-14T00:56:00Z</dcterms:modified>
</cp:coreProperties>
</file>