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80C-A25E-4DDD-923B-5E573A1560D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AC43-7ABE-44C5-B3B2-1AE68C77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1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80C-A25E-4DDD-923B-5E573A1560D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AC43-7ABE-44C5-B3B2-1AE68C77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4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80C-A25E-4DDD-923B-5E573A1560D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AC43-7ABE-44C5-B3B2-1AE68C77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9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80C-A25E-4DDD-923B-5E573A1560D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AC43-7ABE-44C5-B3B2-1AE68C77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2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80C-A25E-4DDD-923B-5E573A1560D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AC43-7ABE-44C5-B3B2-1AE68C77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4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80C-A25E-4DDD-923B-5E573A1560D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AC43-7ABE-44C5-B3B2-1AE68C77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5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80C-A25E-4DDD-923B-5E573A1560D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AC43-7ABE-44C5-B3B2-1AE68C77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7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80C-A25E-4DDD-923B-5E573A1560D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AC43-7ABE-44C5-B3B2-1AE68C77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0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80C-A25E-4DDD-923B-5E573A1560D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AC43-7ABE-44C5-B3B2-1AE68C77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5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80C-A25E-4DDD-923B-5E573A1560D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AC43-7ABE-44C5-B3B2-1AE68C77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6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80C-A25E-4DDD-923B-5E573A1560D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AC43-7ABE-44C5-B3B2-1AE68C77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2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980C-A25E-4DDD-923B-5E573A1560D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0AC43-7ABE-44C5-B3B2-1AE68C77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8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522" y="304800"/>
            <a:ext cx="2287625" cy="393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58" y="4384219"/>
            <a:ext cx="4841752" cy="24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1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352425"/>
            <a:ext cx="11658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Тема «Каждый день доброе дело» 27.03.2014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4" y="1282700"/>
            <a:ext cx="4589252" cy="3441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53" y="1149830"/>
            <a:ext cx="4221192" cy="3165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10487"/>
            <a:ext cx="3663351" cy="27475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48" y="4033011"/>
            <a:ext cx="4239139" cy="28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6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771"/>
          </a:xfrm>
        </p:spPr>
        <p:txBody>
          <a:bodyPr/>
          <a:lstStyle/>
          <a:p>
            <a:r>
              <a:rPr lang="ru-RU" dirty="0" smtClean="0"/>
              <a:t>Слет волонтеров «Школа добра» 2016 год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02" y="1500996"/>
            <a:ext cx="5268485" cy="35109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4" y="1335896"/>
            <a:ext cx="3024876" cy="4033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4" t="27903" r="1"/>
          <a:stretch/>
        </p:blipFill>
        <p:spPr>
          <a:xfrm>
            <a:off x="1917700" y="3860800"/>
            <a:ext cx="4831702" cy="25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9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 «Молодежь за ЗОЖ» 3.11.2016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0" y="1531189"/>
            <a:ext cx="4249947" cy="3187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15" y="1574321"/>
            <a:ext cx="5141344" cy="3856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8"/>
          <a:stretch/>
        </p:blipFill>
        <p:spPr>
          <a:xfrm>
            <a:off x="1045181" y="3944638"/>
            <a:ext cx="5815934" cy="2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8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303000" cy="62547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Тема «Важней всего на свете доброта » 27.01.2017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1199"/>
            <a:ext cx="4871657" cy="3246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59" y="1211198"/>
            <a:ext cx="4426642" cy="2949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24" y="3670300"/>
            <a:ext cx="4083576" cy="306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6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2" y="1045472"/>
            <a:ext cx="4957812" cy="33039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algn="ctr"/>
            <a:r>
              <a:rPr lang="ru-RU" dirty="0" smtClean="0"/>
              <a:t>Тема «Среда обитания» 30.03.2017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18" y="1117600"/>
            <a:ext cx="4152181" cy="311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18" y="2915188"/>
            <a:ext cx="5257082" cy="39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0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365125"/>
            <a:ext cx="11861800" cy="752475"/>
          </a:xfrm>
        </p:spPr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Тема "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Волонтерство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без границ" 02.11.2017г.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4" y="1345720"/>
            <a:ext cx="4155242" cy="2769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46" y="3555576"/>
            <a:ext cx="4106173" cy="3079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13" y="1035168"/>
            <a:ext cx="4520241" cy="3390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18" y="3460685"/>
            <a:ext cx="4359215" cy="32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12096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 «Куйбышевский район – территория добра» 29.03.2018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3" y="1826359"/>
            <a:ext cx="4943282" cy="27805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15" y="1311215"/>
            <a:ext cx="3527824" cy="2645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72" y="3151682"/>
            <a:ext cx="4816128" cy="350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09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55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Тема «Каждый день доброе дело» 27.03.2014</vt:lpstr>
      <vt:lpstr>Слет волонтеров «Школа добра» 2016 год</vt:lpstr>
      <vt:lpstr>Тема «Молодежь за ЗОЖ» 3.11.2016</vt:lpstr>
      <vt:lpstr>Тема «Важней всего на свете доброта » 27.01.2017</vt:lpstr>
      <vt:lpstr>Тема «Среда обитания» 30.03.2017</vt:lpstr>
      <vt:lpstr>Тема "Волонтерство без границ" 02.11.2017г. </vt:lpstr>
      <vt:lpstr>Тема «Куйбышевский район – территория добра» 29.03.2018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DomMol</dc:creator>
  <cp:lastModifiedBy>DomMol</cp:lastModifiedBy>
  <cp:revision>8</cp:revision>
  <dcterms:created xsi:type="dcterms:W3CDTF">2018-05-23T02:40:41Z</dcterms:created>
  <dcterms:modified xsi:type="dcterms:W3CDTF">2018-05-23T03:28:35Z</dcterms:modified>
</cp:coreProperties>
</file>