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11" r:id="rId2"/>
    <p:sldId id="2547" r:id="rId3"/>
    <p:sldId id="2548" r:id="rId4"/>
    <p:sldId id="2549" r:id="rId5"/>
    <p:sldId id="2526" r:id="rId6"/>
    <p:sldId id="2518" r:id="rId7"/>
    <p:sldId id="2513" r:id="rId8"/>
    <p:sldId id="2520" r:id="rId9"/>
    <p:sldId id="2522" r:id="rId10"/>
    <p:sldId id="2523" r:id="rId11"/>
    <p:sldId id="2524" r:id="rId12"/>
    <p:sldId id="2512" r:id="rId13"/>
    <p:sldId id="2550" r:id="rId14"/>
    <p:sldId id="2525" r:id="rId15"/>
    <p:sldId id="2508" r:id="rId1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16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D64"/>
    <a:srgbClr val="E99D2E"/>
    <a:srgbClr val="D9D9D9"/>
    <a:srgbClr val="7DD661"/>
    <a:srgbClr val="59C9B5"/>
    <a:srgbClr val="276873"/>
    <a:srgbClr val="1C2229"/>
    <a:srgbClr val="182033"/>
    <a:srgbClr val="1C263E"/>
    <a:srgbClr val="283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1" autoAdjust="0"/>
    <p:restoredTop sz="95909" autoAdjust="0"/>
  </p:normalViewPr>
  <p:slideViewPr>
    <p:cSldViewPr snapToGrid="0" snapToObjects="1">
      <p:cViewPr>
        <p:scale>
          <a:sx n="30" d="100"/>
          <a:sy n="30" d="100"/>
        </p:scale>
        <p:origin x="-324" y="-1080"/>
      </p:cViewPr>
      <p:guideLst>
        <p:guide orient="horz" pos="8616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8629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0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4377650" cy="137122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 Light" charset="0"/>
            </a:endParaRPr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10365576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25" name="그림 개체 틀 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6910384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27" name="그림 개체 틀 3"/>
          <p:cNvSpPr>
            <a:spLocks noGrp="1"/>
          </p:cNvSpPr>
          <p:nvPr>
            <p:ph type="pic" sz="quarter" idx="25" hasCustomPrompt="1"/>
          </p:nvPr>
        </p:nvSpPr>
        <p:spPr>
          <a:xfrm>
            <a:off x="3466325" y="0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20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455192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21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3466325" y="3455192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23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3466325" y="6910384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24" name="그림 개체 틀 3"/>
          <p:cNvSpPr>
            <a:spLocks noGrp="1"/>
          </p:cNvSpPr>
          <p:nvPr>
            <p:ph type="pic" sz="quarter" idx="28" hasCustomPrompt="1"/>
          </p:nvPr>
        </p:nvSpPr>
        <p:spPr>
          <a:xfrm>
            <a:off x="6932650" y="0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29" hasCustomPrompt="1"/>
          </p:nvPr>
        </p:nvSpPr>
        <p:spPr>
          <a:xfrm>
            <a:off x="6932650" y="3455192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31" name="그림 개체 틀 3"/>
          <p:cNvSpPr>
            <a:spLocks noGrp="1"/>
          </p:cNvSpPr>
          <p:nvPr>
            <p:ph type="pic" sz="quarter" idx="30" hasCustomPrompt="1"/>
          </p:nvPr>
        </p:nvSpPr>
        <p:spPr>
          <a:xfrm>
            <a:off x="10398975" y="0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31" hasCustomPrompt="1"/>
          </p:nvPr>
        </p:nvSpPr>
        <p:spPr>
          <a:xfrm>
            <a:off x="6932650" y="10369296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13" name="그림 개체 틀 3"/>
          <p:cNvSpPr>
            <a:spLocks noGrp="1"/>
          </p:cNvSpPr>
          <p:nvPr>
            <p:ph type="pic" sz="quarter" idx="32" hasCustomPrompt="1"/>
          </p:nvPr>
        </p:nvSpPr>
        <p:spPr>
          <a:xfrm>
            <a:off x="10398975" y="3458912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14" name="그림 개체 틀 3"/>
          <p:cNvSpPr>
            <a:spLocks noGrp="1"/>
          </p:cNvSpPr>
          <p:nvPr>
            <p:ph type="pic" sz="quarter" idx="33" hasCustomPrompt="1"/>
          </p:nvPr>
        </p:nvSpPr>
        <p:spPr>
          <a:xfrm>
            <a:off x="10398975" y="6914104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15" name="그림 개체 틀 3"/>
          <p:cNvSpPr>
            <a:spLocks noGrp="1"/>
          </p:cNvSpPr>
          <p:nvPr>
            <p:ph type="pic" sz="quarter" idx="34" hasCustomPrompt="1"/>
          </p:nvPr>
        </p:nvSpPr>
        <p:spPr>
          <a:xfrm>
            <a:off x="6932650" y="6910384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16" name="그림 개체 틀 3"/>
          <p:cNvSpPr>
            <a:spLocks noGrp="1"/>
          </p:cNvSpPr>
          <p:nvPr>
            <p:ph type="pic" sz="quarter" idx="35" hasCustomPrompt="1"/>
          </p:nvPr>
        </p:nvSpPr>
        <p:spPr>
          <a:xfrm>
            <a:off x="3466325" y="10365576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  <p:sp>
        <p:nvSpPr>
          <p:cNvPr id="17" name="그림 개체 틀 3"/>
          <p:cNvSpPr>
            <a:spLocks noGrp="1"/>
          </p:cNvSpPr>
          <p:nvPr>
            <p:ph type="pic" sz="quarter" idx="36" hasCustomPrompt="1"/>
          </p:nvPr>
        </p:nvSpPr>
        <p:spPr>
          <a:xfrm>
            <a:off x="10398975" y="10365576"/>
            <a:ext cx="3345832" cy="334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685645" indent="-685645" algn="ctr">
              <a:buNone/>
              <a:defRPr lang="ko-KR" altLang="en-US" sz="2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1828388" rtl="0" eaLnBrk="1" latinLnBrk="1" hangingPunct="1">
              <a:spcBef>
                <a:spcPct val="20000"/>
              </a:spcBef>
            </a:pPr>
            <a:r>
              <a:rPr lang="en-US" altLang="ko-KR" dirty="0" smtClean="0"/>
              <a:t>Image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5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28324" y="7387225"/>
            <a:ext cx="9290139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221109" y="3587561"/>
            <a:ext cx="9587179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1215769" y="7387225"/>
            <a:ext cx="5592519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16905594" y="7387225"/>
            <a:ext cx="5643729" cy="42211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16905593" y="3587561"/>
            <a:ext cx="5643729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828324" y="3587561"/>
            <a:ext cx="5269875" cy="36985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828801" y="1550863"/>
            <a:ext cx="7441981" cy="8775166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347164" y="4940834"/>
            <a:ext cx="7441981" cy="8775166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215746" y="1550863"/>
            <a:ext cx="7441981" cy="8775166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14734109" y="4940834"/>
            <a:ext cx="7441981" cy="8775166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599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1159145" y="2971851"/>
            <a:ext cx="22083182" cy="8787159"/>
          </a:xfrm>
          <a:custGeom>
            <a:avLst/>
            <a:gdLst>
              <a:gd name="connsiteX0" fmla="*/ 17740862 w 22083182"/>
              <a:gd name="connsiteY0" fmla="*/ 0 h 8787159"/>
              <a:gd name="connsiteX1" fmla="*/ 22083182 w 22083182"/>
              <a:gd name="connsiteY1" fmla="*/ 0 h 8787159"/>
              <a:gd name="connsiteX2" fmla="*/ 22083182 w 22083182"/>
              <a:gd name="connsiteY2" fmla="*/ 45002 h 8787159"/>
              <a:gd name="connsiteX3" fmla="*/ 19021246 w 22083182"/>
              <a:gd name="connsiteY3" fmla="*/ 8787159 h 8787159"/>
              <a:gd name="connsiteX4" fmla="*/ 14631756 w 22083182"/>
              <a:gd name="connsiteY4" fmla="*/ 8787159 h 8787159"/>
              <a:gd name="connsiteX5" fmla="*/ 7985696 w 22083182"/>
              <a:gd name="connsiteY5" fmla="*/ 0 h 8787159"/>
              <a:gd name="connsiteX6" fmla="*/ 12325532 w 22083182"/>
              <a:gd name="connsiteY6" fmla="*/ 0 h 8787159"/>
              <a:gd name="connsiteX7" fmla="*/ 9227538 w 22083182"/>
              <a:gd name="connsiteY7" fmla="*/ 8781464 h 8787159"/>
              <a:gd name="connsiteX8" fmla="*/ 9748550 w 22083182"/>
              <a:gd name="connsiteY8" fmla="*/ 8787158 h 8787159"/>
              <a:gd name="connsiteX9" fmla="*/ 12857656 w 22083182"/>
              <a:gd name="connsiteY9" fmla="*/ 0 h 8787159"/>
              <a:gd name="connsiteX10" fmla="*/ 17740810 w 22083182"/>
              <a:gd name="connsiteY10" fmla="*/ 0 h 8787159"/>
              <a:gd name="connsiteX11" fmla="*/ 17203250 w 22083182"/>
              <a:gd name="connsiteY11" fmla="*/ 15498 h 8787159"/>
              <a:gd name="connsiteX12" fmla="*/ 14108714 w 22083182"/>
              <a:gd name="connsiteY12" fmla="*/ 8787159 h 8787159"/>
              <a:gd name="connsiteX13" fmla="*/ 4876591 w 22083182"/>
              <a:gd name="connsiteY13" fmla="*/ 8787159 h 8787159"/>
              <a:gd name="connsiteX14" fmla="*/ 3067620 w 22083182"/>
              <a:gd name="connsiteY14" fmla="*/ 0 h 8787159"/>
              <a:gd name="connsiteX15" fmla="*/ 7985651 w 22083182"/>
              <a:gd name="connsiteY15" fmla="*/ 0 h 8787159"/>
              <a:gd name="connsiteX16" fmla="*/ 7448082 w 22083182"/>
              <a:gd name="connsiteY16" fmla="*/ 15498 h 8787159"/>
              <a:gd name="connsiteX17" fmla="*/ 4353548 w 22083182"/>
              <a:gd name="connsiteY17" fmla="*/ 8787159 h 8787159"/>
              <a:gd name="connsiteX18" fmla="*/ 0 w 22083182"/>
              <a:gd name="connsiteY18" fmla="*/ 8787159 h 8787159"/>
              <a:gd name="connsiteX19" fmla="*/ 0 w 22083182"/>
              <a:gd name="connsiteY19" fmla="*/ 8758385 h 87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83182" h="8787159">
                <a:moveTo>
                  <a:pt x="17740862" y="0"/>
                </a:moveTo>
                <a:lnTo>
                  <a:pt x="22083182" y="0"/>
                </a:lnTo>
                <a:lnTo>
                  <a:pt x="22083182" y="45002"/>
                </a:lnTo>
                <a:lnTo>
                  <a:pt x="19021246" y="8787159"/>
                </a:lnTo>
                <a:lnTo>
                  <a:pt x="14631756" y="8787159"/>
                </a:lnTo>
                <a:close/>
                <a:moveTo>
                  <a:pt x="7985696" y="0"/>
                </a:moveTo>
                <a:lnTo>
                  <a:pt x="12325532" y="0"/>
                </a:lnTo>
                <a:lnTo>
                  <a:pt x="9227538" y="8781464"/>
                </a:lnTo>
                <a:lnTo>
                  <a:pt x="9748550" y="8787158"/>
                </a:lnTo>
                <a:lnTo>
                  <a:pt x="12857656" y="0"/>
                </a:lnTo>
                <a:lnTo>
                  <a:pt x="17740810" y="0"/>
                </a:lnTo>
                <a:lnTo>
                  <a:pt x="17203250" y="15498"/>
                </a:lnTo>
                <a:lnTo>
                  <a:pt x="14108714" y="8787159"/>
                </a:lnTo>
                <a:lnTo>
                  <a:pt x="4876591" y="8787159"/>
                </a:lnTo>
                <a:close/>
                <a:moveTo>
                  <a:pt x="3067620" y="0"/>
                </a:moveTo>
                <a:lnTo>
                  <a:pt x="7985651" y="0"/>
                </a:lnTo>
                <a:lnTo>
                  <a:pt x="7448082" y="15498"/>
                </a:lnTo>
                <a:lnTo>
                  <a:pt x="4353548" y="8787159"/>
                </a:lnTo>
                <a:lnTo>
                  <a:pt x="0" y="8787159"/>
                </a:lnTo>
                <a:lnTo>
                  <a:pt x="0" y="8758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icture Placeholder 165"/>
          <p:cNvSpPr>
            <a:spLocks noGrp="1"/>
          </p:cNvSpPr>
          <p:nvPr>
            <p:ph type="pic" sz="quarter" idx="10"/>
          </p:nvPr>
        </p:nvSpPr>
        <p:spPr>
          <a:xfrm>
            <a:off x="-1766860" y="1230468"/>
            <a:ext cx="15513261" cy="11088533"/>
          </a:xfrm>
          <a:custGeom>
            <a:avLst/>
            <a:gdLst>
              <a:gd name="connsiteX0" fmla="*/ 838825 w 15513261"/>
              <a:gd name="connsiteY0" fmla="*/ 9289584 h 11088533"/>
              <a:gd name="connsiteX1" fmla="*/ 3269261 w 15513261"/>
              <a:gd name="connsiteY1" fmla="*/ 9289584 h 11088533"/>
              <a:gd name="connsiteX2" fmla="*/ 3296004 w 15513261"/>
              <a:gd name="connsiteY2" fmla="*/ 9290944 h 11088533"/>
              <a:gd name="connsiteX3" fmla="*/ 3322766 w 15513261"/>
              <a:gd name="connsiteY3" fmla="*/ 9289584 h 11088533"/>
              <a:gd name="connsiteX4" fmla="*/ 5065781 w 15513261"/>
              <a:gd name="connsiteY4" fmla="*/ 9289584 h 11088533"/>
              <a:gd name="connsiteX5" fmla="*/ 5753201 w 15513261"/>
              <a:gd name="connsiteY5" fmla="*/ 9289584 h 11088533"/>
              <a:gd name="connsiteX6" fmla="*/ 7095748 w 15513261"/>
              <a:gd name="connsiteY6" fmla="*/ 9289584 h 11088533"/>
              <a:gd name="connsiteX7" fmla="*/ 7496217 w 15513261"/>
              <a:gd name="connsiteY7" fmla="*/ 9289584 h 11088533"/>
              <a:gd name="connsiteX8" fmla="*/ 9393868 w 15513261"/>
              <a:gd name="connsiteY8" fmla="*/ 9289584 h 11088533"/>
              <a:gd name="connsiteX9" fmla="*/ 9526184 w 15513261"/>
              <a:gd name="connsiteY9" fmla="*/ 9289584 h 11088533"/>
              <a:gd name="connsiteX10" fmla="*/ 11824304 w 15513261"/>
              <a:gd name="connsiteY10" fmla="*/ 9289584 h 11088533"/>
              <a:gd name="connsiteX11" fmla="*/ 12658600 w 15513261"/>
              <a:gd name="connsiteY11" fmla="*/ 10128489 h 11088533"/>
              <a:gd name="connsiteX12" fmla="*/ 12658600 w 15513261"/>
              <a:gd name="connsiteY12" fmla="*/ 10250192 h 11088533"/>
              <a:gd name="connsiteX13" fmla="*/ 11824304 w 15513261"/>
              <a:gd name="connsiteY13" fmla="*/ 11088533 h 11088533"/>
              <a:gd name="connsiteX14" fmla="*/ 9597394 w 15513261"/>
              <a:gd name="connsiteY14" fmla="*/ 11088533 h 11088533"/>
              <a:gd name="connsiteX15" fmla="*/ 9526184 w 15513261"/>
              <a:gd name="connsiteY15" fmla="*/ 11088533 h 11088533"/>
              <a:gd name="connsiteX16" fmla="*/ 9522036 w 15513261"/>
              <a:gd name="connsiteY16" fmla="*/ 11088533 h 11088533"/>
              <a:gd name="connsiteX17" fmla="*/ 9393868 w 15513261"/>
              <a:gd name="connsiteY17" fmla="*/ 11088533 h 11088533"/>
              <a:gd name="connsiteX18" fmla="*/ 9305376 w 15513261"/>
              <a:gd name="connsiteY18" fmla="*/ 11088533 h 11088533"/>
              <a:gd name="connsiteX19" fmla="*/ 7528313 w 15513261"/>
              <a:gd name="connsiteY19" fmla="*/ 11088533 h 11088533"/>
              <a:gd name="connsiteX20" fmla="*/ 7496217 w 15513261"/>
              <a:gd name="connsiteY20" fmla="*/ 11088533 h 11088533"/>
              <a:gd name="connsiteX21" fmla="*/ 7399553 w 15513261"/>
              <a:gd name="connsiteY21" fmla="*/ 11088533 h 11088533"/>
              <a:gd name="connsiteX22" fmla="*/ 7299274 w 15513261"/>
              <a:gd name="connsiteY22" fmla="*/ 11088533 h 11088533"/>
              <a:gd name="connsiteX23" fmla="*/ 7223916 w 15513261"/>
              <a:gd name="connsiteY23" fmla="*/ 11088533 h 11088533"/>
              <a:gd name="connsiteX24" fmla="*/ 7222381 w 15513261"/>
              <a:gd name="connsiteY24" fmla="*/ 11088533 h 11088533"/>
              <a:gd name="connsiteX25" fmla="*/ 7169920 w 15513261"/>
              <a:gd name="connsiteY25" fmla="*/ 11088533 h 11088533"/>
              <a:gd name="connsiteX26" fmla="*/ 7133724 w 15513261"/>
              <a:gd name="connsiteY26" fmla="*/ 11088533 h 11088533"/>
              <a:gd name="connsiteX27" fmla="*/ 7111769 w 15513261"/>
              <a:gd name="connsiteY27" fmla="*/ 11088533 h 11088533"/>
              <a:gd name="connsiteX28" fmla="*/ 7100496 w 15513261"/>
              <a:gd name="connsiteY28" fmla="*/ 11088533 h 11088533"/>
              <a:gd name="connsiteX29" fmla="*/ 7095748 w 15513261"/>
              <a:gd name="connsiteY29" fmla="*/ 11088533 h 11088533"/>
              <a:gd name="connsiteX30" fmla="*/ 6969927 w 15513261"/>
              <a:gd name="connsiteY30" fmla="*/ 11088533 h 11088533"/>
              <a:gd name="connsiteX31" fmla="*/ 5855554 w 15513261"/>
              <a:gd name="connsiteY31" fmla="*/ 11088533 h 11088533"/>
              <a:gd name="connsiteX32" fmla="*/ 5753201 w 15513261"/>
              <a:gd name="connsiteY32" fmla="*/ 11088533 h 11088533"/>
              <a:gd name="connsiteX33" fmla="*/ 5659149 w 15513261"/>
              <a:gd name="connsiteY33" fmla="*/ 11088533 h 11088533"/>
              <a:gd name="connsiteX34" fmla="*/ 5532395 w 15513261"/>
              <a:gd name="connsiteY34" fmla="*/ 11088533 h 11088533"/>
              <a:gd name="connsiteX35" fmla="*/ 5498347 w 15513261"/>
              <a:gd name="connsiteY35" fmla="*/ 11088533 h 11088533"/>
              <a:gd name="connsiteX36" fmla="*/ 5369585 w 15513261"/>
              <a:gd name="connsiteY36" fmla="*/ 11088533 h 11088533"/>
              <a:gd name="connsiteX37" fmla="*/ 5325382 w 15513261"/>
              <a:gd name="connsiteY37" fmla="*/ 11088533 h 11088533"/>
              <a:gd name="connsiteX38" fmla="*/ 5269307 w 15513261"/>
              <a:gd name="connsiteY38" fmla="*/ 11088533 h 11088533"/>
              <a:gd name="connsiteX39" fmla="*/ 5193949 w 15513261"/>
              <a:gd name="connsiteY39" fmla="*/ 11088533 h 11088533"/>
              <a:gd name="connsiteX40" fmla="*/ 5139952 w 15513261"/>
              <a:gd name="connsiteY40" fmla="*/ 11088533 h 11088533"/>
              <a:gd name="connsiteX41" fmla="*/ 5131722 w 15513261"/>
              <a:gd name="connsiteY41" fmla="*/ 11088533 h 11088533"/>
              <a:gd name="connsiteX42" fmla="*/ 5103757 w 15513261"/>
              <a:gd name="connsiteY42" fmla="*/ 11088533 h 11088533"/>
              <a:gd name="connsiteX43" fmla="*/ 5081803 w 15513261"/>
              <a:gd name="connsiteY43" fmla="*/ 11088533 h 11088533"/>
              <a:gd name="connsiteX44" fmla="*/ 5070529 w 15513261"/>
              <a:gd name="connsiteY44" fmla="*/ 11088533 h 11088533"/>
              <a:gd name="connsiteX45" fmla="*/ 5065781 w 15513261"/>
              <a:gd name="connsiteY45" fmla="*/ 11088533 h 11088533"/>
              <a:gd name="connsiteX46" fmla="*/ 4950967 w 15513261"/>
              <a:gd name="connsiteY46" fmla="*/ 11088533 h 11088533"/>
              <a:gd name="connsiteX47" fmla="*/ 3322766 w 15513261"/>
              <a:gd name="connsiteY47" fmla="*/ 11088533 h 11088533"/>
              <a:gd name="connsiteX48" fmla="*/ 3296004 w 15513261"/>
              <a:gd name="connsiteY48" fmla="*/ 11087172 h 11088533"/>
              <a:gd name="connsiteX49" fmla="*/ 3269261 w 15513261"/>
              <a:gd name="connsiteY49" fmla="*/ 11088533 h 11088533"/>
              <a:gd name="connsiteX50" fmla="*/ 838825 w 15513261"/>
              <a:gd name="connsiteY50" fmla="*/ 11088533 h 11088533"/>
              <a:gd name="connsiteX51" fmla="*/ 2 w 15513261"/>
              <a:gd name="connsiteY51" fmla="*/ 10250192 h 11088533"/>
              <a:gd name="connsiteX52" fmla="*/ 2 w 15513261"/>
              <a:gd name="connsiteY52" fmla="*/ 10128489 h 11088533"/>
              <a:gd name="connsiteX53" fmla="*/ 838825 w 15513261"/>
              <a:gd name="connsiteY53" fmla="*/ 9289584 h 11088533"/>
              <a:gd name="connsiteX54" fmla="*/ 839008 w 15513261"/>
              <a:gd name="connsiteY54" fmla="*/ 6985907 h 11088533"/>
              <a:gd name="connsiteX55" fmla="*/ 3511428 w 15513261"/>
              <a:gd name="connsiteY55" fmla="*/ 6985907 h 11088533"/>
              <a:gd name="connsiteX56" fmla="*/ 4509802 w 15513261"/>
              <a:gd name="connsiteY56" fmla="*/ 6985907 h 11088533"/>
              <a:gd name="connsiteX57" fmla="*/ 6101272 w 15513261"/>
              <a:gd name="connsiteY57" fmla="*/ 6985907 h 11088533"/>
              <a:gd name="connsiteX58" fmla="*/ 7182223 w 15513261"/>
              <a:gd name="connsiteY58" fmla="*/ 6985907 h 11088533"/>
              <a:gd name="connsiteX59" fmla="*/ 9772064 w 15513261"/>
              <a:gd name="connsiteY59" fmla="*/ 6985907 h 11088533"/>
              <a:gd name="connsiteX60" fmla="*/ 10606539 w 15513261"/>
              <a:gd name="connsiteY60" fmla="*/ 7820068 h 11088533"/>
              <a:gd name="connsiteX61" fmla="*/ 10606539 w 15513261"/>
              <a:gd name="connsiteY61" fmla="*/ 7945701 h 11088533"/>
              <a:gd name="connsiteX62" fmla="*/ 9772064 w 15513261"/>
              <a:gd name="connsiteY62" fmla="*/ 8779862 h 11088533"/>
              <a:gd name="connsiteX63" fmla="*/ 7294100 w 15513261"/>
              <a:gd name="connsiteY63" fmla="*/ 8779862 h 11088533"/>
              <a:gd name="connsiteX64" fmla="*/ 7182223 w 15513261"/>
              <a:gd name="connsiteY64" fmla="*/ 8779862 h 11088533"/>
              <a:gd name="connsiteX65" fmla="*/ 7138723 w 15513261"/>
              <a:gd name="connsiteY65" fmla="*/ 8779862 h 11088533"/>
              <a:gd name="connsiteX66" fmla="*/ 6997462 w 15513261"/>
              <a:gd name="connsiteY66" fmla="*/ 8779862 h 11088533"/>
              <a:gd name="connsiteX67" fmla="*/ 6869642 w 15513261"/>
              <a:gd name="connsiteY67" fmla="*/ 8779862 h 11088533"/>
              <a:gd name="connsiteX68" fmla="*/ 6754593 w 15513261"/>
              <a:gd name="connsiteY68" fmla="*/ 8779862 h 11088533"/>
              <a:gd name="connsiteX69" fmla="*/ 6729076 w 15513261"/>
              <a:gd name="connsiteY69" fmla="*/ 8779862 h 11088533"/>
              <a:gd name="connsiteX70" fmla="*/ 6560121 w 15513261"/>
              <a:gd name="connsiteY70" fmla="*/ 8779862 h 11088533"/>
              <a:gd name="connsiteX71" fmla="*/ 6408665 w 15513261"/>
              <a:gd name="connsiteY71" fmla="*/ 8779862 h 11088533"/>
              <a:gd name="connsiteX72" fmla="*/ 6314845 w 15513261"/>
              <a:gd name="connsiteY72" fmla="*/ 8779862 h 11088533"/>
              <a:gd name="connsiteX73" fmla="*/ 6294849 w 15513261"/>
              <a:gd name="connsiteY73" fmla="*/ 8779862 h 11088533"/>
              <a:gd name="connsiteX74" fmla="*/ 6213295 w 15513261"/>
              <a:gd name="connsiteY74" fmla="*/ 8779862 h 11088533"/>
              <a:gd name="connsiteX75" fmla="*/ 6158628 w 15513261"/>
              <a:gd name="connsiteY75" fmla="*/ 8779862 h 11088533"/>
              <a:gd name="connsiteX76" fmla="*/ 6125469 w 15513261"/>
              <a:gd name="connsiteY76" fmla="*/ 8779862 h 11088533"/>
              <a:gd name="connsiteX77" fmla="*/ 6108441 w 15513261"/>
              <a:gd name="connsiteY77" fmla="*/ 8779862 h 11088533"/>
              <a:gd name="connsiteX78" fmla="*/ 6101272 w 15513261"/>
              <a:gd name="connsiteY78" fmla="*/ 8779862 h 11088533"/>
              <a:gd name="connsiteX79" fmla="*/ 5937785 w 15513261"/>
              <a:gd name="connsiteY79" fmla="*/ 8779862 h 11088533"/>
              <a:gd name="connsiteX80" fmla="*/ 4548880 w 15513261"/>
              <a:gd name="connsiteY80" fmla="*/ 8779862 h 11088533"/>
              <a:gd name="connsiteX81" fmla="*/ 4509802 w 15513261"/>
              <a:gd name="connsiteY81" fmla="*/ 8779862 h 11088533"/>
              <a:gd name="connsiteX82" fmla="*/ 4407618 w 15513261"/>
              <a:gd name="connsiteY82" fmla="*/ 8779862 h 11088533"/>
              <a:gd name="connsiteX83" fmla="*/ 4279800 w 15513261"/>
              <a:gd name="connsiteY83" fmla="*/ 8779862 h 11088533"/>
              <a:gd name="connsiteX84" fmla="*/ 4176308 w 15513261"/>
              <a:gd name="connsiteY84" fmla="*/ 8779862 h 11088533"/>
              <a:gd name="connsiteX85" fmla="*/ 4164752 w 15513261"/>
              <a:gd name="connsiteY85" fmla="*/ 8779862 h 11088533"/>
              <a:gd name="connsiteX86" fmla="*/ 3970278 w 15513261"/>
              <a:gd name="connsiteY86" fmla="*/ 8779862 h 11088533"/>
              <a:gd name="connsiteX87" fmla="*/ 3863649 w 15513261"/>
              <a:gd name="connsiteY87" fmla="*/ 8779862 h 11088533"/>
              <a:gd name="connsiteX88" fmla="*/ 3818821 w 15513261"/>
              <a:gd name="connsiteY88" fmla="*/ 8779862 h 11088533"/>
              <a:gd name="connsiteX89" fmla="*/ 3705005 w 15513261"/>
              <a:gd name="connsiteY89" fmla="*/ 8779862 h 11088533"/>
              <a:gd name="connsiteX90" fmla="*/ 3623452 w 15513261"/>
              <a:gd name="connsiteY90" fmla="*/ 8779862 h 11088533"/>
              <a:gd name="connsiteX91" fmla="*/ 3571155 w 15513261"/>
              <a:gd name="connsiteY91" fmla="*/ 8779862 h 11088533"/>
              <a:gd name="connsiteX92" fmla="*/ 3568785 w 15513261"/>
              <a:gd name="connsiteY92" fmla="*/ 8779862 h 11088533"/>
              <a:gd name="connsiteX93" fmla="*/ 3535625 w 15513261"/>
              <a:gd name="connsiteY93" fmla="*/ 8779862 h 11088533"/>
              <a:gd name="connsiteX94" fmla="*/ 3518599 w 15513261"/>
              <a:gd name="connsiteY94" fmla="*/ 8779862 h 11088533"/>
              <a:gd name="connsiteX95" fmla="*/ 3511428 w 15513261"/>
              <a:gd name="connsiteY95" fmla="*/ 8779862 h 11088533"/>
              <a:gd name="connsiteX96" fmla="*/ 3298152 w 15513261"/>
              <a:gd name="connsiteY96" fmla="*/ 8779862 h 11088533"/>
              <a:gd name="connsiteX97" fmla="*/ 839008 w 15513261"/>
              <a:gd name="connsiteY97" fmla="*/ 8779862 h 11088533"/>
              <a:gd name="connsiteX98" fmla="*/ 2 w 15513261"/>
              <a:gd name="connsiteY98" fmla="*/ 7945701 h 11088533"/>
              <a:gd name="connsiteX99" fmla="*/ 2 w 15513261"/>
              <a:gd name="connsiteY99" fmla="*/ 7820068 h 11088533"/>
              <a:gd name="connsiteX100" fmla="*/ 839008 w 15513261"/>
              <a:gd name="connsiteY100" fmla="*/ 6985907 h 11088533"/>
              <a:gd name="connsiteX101" fmla="*/ 838937 w 15513261"/>
              <a:gd name="connsiteY101" fmla="*/ 4672245 h 11088533"/>
              <a:gd name="connsiteX102" fmla="*/ 4958313 w 15513261"/>
              <a:gd name="connsiteY102" fmla="*/ 4672245 h 11088533"/>
              <a:gd name="connsiteX103" fmla="*/ 5748563 w 15513261"/>
              <a:gd name="connsiteY103" fmla="*/ 4672245 h 11088533"/>
              <a:gd name="connsiteX104" fmla="*/ 7905948 w 15513261"/>
              <a:gd name="connsiteY104" fmla="*/ 4672245 h 11088533"/>
              <a:gd name="connsiteX105" fmla="*/ 9867938 w 15513261"/>
              <a:gd name="connsiteY105" fmla="*/ 4672245 h 11088533"/>
              <a:gd name="connsiteX106" fmla="*/ 12815576 w 15513261"/>
              <a:gd name="connsiteY106" fmla="*/ 4672245 h 11088533"/>
              <a:gd name="connsiteX107" fmla="*/ 13654509 w 15513261"/>
              <a:gd name="connsiteY107" fmla="*/ 5510848 h 11088533"/>
              <a:gd name="connsiteX108" fmla="*/ 13654509 w 15513261"/>
              <a:gd name="connsiteY108" fmla="*/ 5632024 h 11088533"/>
              <a:gd name="connsiteX109" fmla="*/ 12815576 w 15513261"/>
              <a:gd name="connsiteY109" fmla="*/ 6471193 h 11088533"/>
              <a:gd name="connsiteX110" fmla="*/ 9977198 w 15513261"/>
              <a:gd name="connsiteY110" fmla="*/ 6471193 h 11088533"/>
              <a:gd name="connsiteX111" fmla="*/ 9867938 w 15513261"/>
              <a:gd name="connsiteY111" fmla="*/ 6471193 h 11088533"/>
              <a:gd name="connsiteX112" fmla="*/ 9728928 w 15513261"/>
              <a:gd name="connsiteY112" fmla="*/ 6471193 h 11088533"/>
              <a:gd name="connsiteX113" fmla="*/ 9501337 w 15513261"/>
              <a:gd name="connsiteY113" fmla="*/ 6471193 h 11088533"/>
              <a:gd name="connsiteX114" fmla="*/ 9421895 w 15513261"/>
              <a:gd name="connsiteY114" fmla="*/ 6471193 h 11088533"/>
              <a:gd name="connsiteX115" fmla="*/ 9293523 w 15513261"/>
              <a:gd name="connsiteY115" fmla="*/ 6471193 h 11088533"/>
              <a:gd name="connsiteX116" fmla="*/ 9104587 w 15513261"/>
              <a:gd name="connsiteY116" fmla="*/ 6471193 h 11088533"/>
              <a:gd name="connsiteX117" fmla="*/ 9003720 w 15513261"/>
              <a:gd name="connsiteY117" fmla="*/ 6471193 h 11088533"/>
              <a:gd name="connsiteX118" fmla="*/ 8933632 w 15513261"/>
              <a:gd name="connsiteY118" fmla="*/ 6471193 h 11088533"/>
              <a:gd name="connsiteX119" fmla="*/ 8642062 w 15513261"/>
              <a:gd name="connsiteY119" fmla="*/ 6471193 h 11088533"/>
              <a:gd name="connsiteX120" fmla="*/ 8612514 w 15513261"/>
              <a:gd name="connsiteY120" fmla="*/ 6471193 h 11088533"/>
              <a:gd name="connsiteX121" fmla="*/ 8519652 w 15513261"/>
              <a:gd name="connsiteY121" fmla="*/ 6471193 h 11088533"/>
              <a:gd name="connsiteX122" fmla="*/ 8317082 w 15513261"/>
              <a:gd name="connsiteY122" fmla="*/ 6471193 h 11088533"/>
              <a:gd name="connsiteX123" fmla="*/ 8247378 w 15513261"/>
              <a:gd name="connsiteY123" fmla="*/ 6471193 h 11088533"/>
              <a:gd name="connsiteX124" fmla="*/ 8164854 w 15513261"/>
              <a:gd name="connsiteY124" fmla="*/ 6471193 h 11088533"/>
              <a:gd name="connsiteX125" fmla="*/ 7915538 w 15513261"/>
              <a:gd name="connsiteY125" fmla="*/ 6471193 h 11088533"/>
              <a:gd name="connsiteX126" fmla="*/ 7907414 w 15513261"/>
              <a:gd name="connsiteY126" fmla="*/ 6471193 h 11088533"/>
              <a:gd name="connsiteX127" fmla="*/ 7907146 w 15513261"/>
              <a:gd name="connsiteY127" fmla="*/ 6471193 h 11088533"/>
              <a:gd name="connsiteX128" fmla="*/ 7905948 w 15513261"/>
              <a:gd name="connsiteY128" fmla="*/ 6471193 h 11088533"/>
              <a:gd name="connsiteX129" fmla="*/ 7591725 w 15513261"/>
              <a:gd name="connsiteY129" fmla="*/ 6471193 h 11088533"/>
              <a:gd name="connsiteX130" fmla="*/ 5832123 w 15513261"/>
              <a:gd name="connsiteY130" fmla="*/ 6471193 h 11088533"/>
              <a:gd name="connsiteX131" fmla="*/ 5748563 w 15513261"/>
              <a:gd name="connsiteY131" fmla="*/ 6471193 h 11088533"/>
              <a:gd name="connsiteX132" fmla="*/ 5694429 w 15513261"/>
              <a:gd name="connsiteY132" fmla="*/ 6471193 h 11088533"/>
              <a:gd name="connsiteX133" fmla="*/ 5572017 w 15513261"/>
              <a:gd name="connsiteY133" fmla="*/ 6471193 h 11088533"/>
              <a:gd name="connsiteX134" fmla="*/ 5463989 w 15513261"/>
              <a:gd name="connsiteY134" fmla="*/ 6471193 h 11088533"/>
              <a:gd name="connsiteX135" fmla="*/ 5369448 w 15513261"/>
              <a:gd name="connsiteY135" fmla="*/ 6471193 h 11088533"/>
              <a:gd name="connsiteX136" fmla="*/ 5302520 w 15513261"/>
              <a:gd name="connsiteY136" fmla="*/ 6471193 h 11088533"/>
              <a:gd name="connsiteX137" fmla="*/ 5217220 w 15513261"/>
              <a:gd name="connsiteY137" fmla="*/ 6471193 h 11088533"/>
              <a:gd name="connsiteX138" fmla="*/ 5108144 w 15513261"/>
              <a:gd name="connsiteY138" fmla="*/ 6471193 h 11088533"/>
              <a:gd name="connsiteX139" fmla="*/ 5035026 w 15513261"/>
              <a:gd name="connsiteY139" fmla="*/ 6471193 h 11088533"/>
              <a:gd name="connsiteX140" fmla="*/ 4990677 w 15513261"/>
              <a:gd name="connsiteY140" fmla="*/ 6471193 h 11088533"/>
              <a:gd name="connsiteX141" fmla="*/ 4967903 w 15513261"/>
              <a:gd name="connsiteY141" fmla="*/ 6471193 h 11088533"/>
              <a:gd name="connsiteX142" fmla="*/ 4959513 w 15513261"/>
              <a:gd name="connsiteY142" fmla="*/ 6471193 h 11088533"/>
              <a:gd name="connsiteX143" fmla="*/ 4958313 w 15513261"/>
              <a:gd name="connsiteY143" fmla="*/ 6471193 h 11088533"/>
              <a:gd name="connsiteX144" fmla="*/ 4884344 w 15513261"/>
              <a:gd name="connsiteY144" fmla="*/ 6471193 h 11088533"/>
              <a:gd name="connsiteX145" fmla="*/ 838937 w 15513261"/>
              <a:gd name="connsiteY145" fmla="*/ 6471193 h 11088533"/>
              <a:gd name="connsiteX146" fmla="*/ 3 w 15513261"/>
              <a:gd name="connsiteY146" fmla="*/ 5632024 h 11088533"/>
              <a:gd name="connsiteX147" fmla="*/ 3 w 15513261"/>
              <a:gd name="connsiteY147" fmla="*/ 5510848 h 11088533"/>
              <a:gd name="connsiteX148" fmla="*/ 838937 w 15513261"/>
              <a:gd name="connsiteY148" fmla="*/ 4672245 h 11088533"/>
              <a:gd name="connsiteX149" fmla="*/ 838971 w 15513261"/>
              <a:gd name="connsiteY149" fmla="*/ 2361079 h 11088533"/>
              <a:gd name="connsiteX150" fmla="*/ 6539358 w 15513261"/>
              <a:gd name="connsiteY150" fmla="*/ 2361080 h 11088533"/>
              <a:gd name="connsiteX151" fmla="*/ 8974470 w 15513261"/>
              <a:gd name="connsiteY151" fmla="*/ 2361080 h 11088533"/>
              <a:gd name="connsiteX152" fmla="*/ 14674859 w 15513261"/>
              <a:gd name="connsiteY152" fmla="*/ 2361080 h 11088533"/>
              <a:gd name="connsiteX153" fmla="*/ 15513261 w 15513261"/>
              <a:gd name="connsiteY153" fmla="*/ 3194978 h 11088533"/>
              <a:gd name="connsiteX154" fmla="*/ 15513261 w 15513261"/>
              <a:gd name="connsiteY154" fmla="*/ 3320572 h 11088533"/>
              <a:gd name="connsiteX155" fmla="*/ 14674859 w 15513261"/>
              <a:gd name="connsiteY155" fmla="*/ 4155037 h 11088533"/>
              <a:gd name="connsiteX156" fmla="*/ 9182998 w 15513261"/>
              <a:gd name="connsiteY156" fmla="*/ 4155037 h 11088533"/>
              <a:gd name="connsiteX157" fmla="*/ 8974470 w 15513261"/>
              <a:gd name="connsiteY157" fmla="*/ 4155037 h 11088533"/>
              <a:gd name="connsiteX158" fmla="*/ 8838638 w 15513261"/>
              <a:gd name="connsiteY158" fmla="*/ 4155037 h 11088533"/>
              <a:gd name="connsiteX159" fmla="*/ 8242280 w 15513261"/>
              <a:gd name="connsiteY159" fmla="*/ 4155037 h 11088533"/>
              <a:gd name="connsiteX160" fmla="*/ 8235352 w 15513261"/>
              <a:gd name="connsiteY160" fmla="*/ 4155037 h 11088533"/>
              <a:gd name="connsiteX161" fmla="*/ 7987300 w 15513261"/>
              <a:gd name="connsiteY161" fmla="*/ 4155037 h 11088533"/>
              <a:gd name="connsiteX162" fmla="*/ 7556297 w 15513261"/>
              <a:gd name="connsiteY162" fmla="*/ 4155037 h 11088533"/>
              <a:gd name="connsiteX163" fmla="*/ 7542417 w 15513261"/>
              <a:gd name="connsiteY163" fmla="*/ 4155037 h 11088533"/>
              <a:gd name="connsiteX164" fmla="*/ 7377290 w 15513261"/>
              <a:gd name="connsiteY164" fmla="*/ 4155037 h 11088533"/>
              <a:gd name="connsiteX165" fmla="*/ 6968380 w 15513261"/>
              <a:gd name="connsiteY165" fmla="*/ 4155037 h 11088533"/>
              <a:gd name="connsiteX166" fmla="*/ 6894169 w 15513261"/>
              <a:gd name="connsiteY166" fmla="*/ 4155037 h 11088533"/>
              <a:gd name="connsiteX167" fmla="*/ 6869815 w 15513261"/>
              <a:gd name="connsiteY167" fmla="*/ 4155037 h 11088533"/>
              <a:gd name="connsiteX168" fmla="*/ 6539358 w 15513261"/>
              <a:gd name="connsiteY168" fmla="*/ 4155037 h 11088533"/>
              <a:gd name="connsiteX169" fmla="*/ 6289120 w 15513261"/>
              <a:gd name="connsiteY169" fmla="*/ 4155037 h 11088533"/>
              <a:gd name="connsiteX170" fmla="*/ 838969 w 15513261"/>
              <a:gd name="connsiteY170" fmla="*/ 4155037 h 11088533"/>
              <a:gd name="connsiteX171" fmla="*/ 2 w 15513261"/>
              <a:gd name="connsiteY171" fmla="*/ 3320572 h 11088533"/>
              <a:gd name="connsiteX172" fmla="*/ 2 w 15513261"/>
              <a:gd name="connsiteY172" fmla="*/ 3194978 h 11088533"/>
              <a:gd name="connsiteX173" fmla="*/ 838971 w 15513261"/>
              <a:gd name="connsiteY173" fmla="*/ 2361079 h 11088533"/>
              <a:gd name="connsiteX174" fmla="*/ 839006 w 15513261"/>
              <a:gd name="connsiteY174" fmla="*/ 0 h 11088533"/>
              <a:gd name="connsiteX175" fmla="*/ 4133034 w 15513261"/>
              <a:gd name="connsiteY175" fmla="*/ 0 h 11088533"/>
              <a:gd name="connsiteX176" fmla="*/ 4133037 w 15513261"/>
              <a:gd name="connsiteY176" fmla="*/ 0 h 11088533"/>
              <a:gd name="connsiteX177" fmla="*/ 7095930 w 15513261"/>
              <a:gd name="connsiteY177" fmla="*/ 0 h 11088533"/>
              <a:gd name="connsiteX178" fmla="*/ 7095933 w 15513261"/>
              <a:gd name="connsiteY178" fmla="*/ 0 h 11088533"/>
              <a:gd name="connsiteX179" fmla="*/ 10766724 w 15513261"/>
              <a:gd name="connsiteY179" fmla="*/ 0 h 11088533"/>
              <a:gd name="connsiteX180" fmla="*/ 11601201 w 15513261"/>
              <a:gd name="connsiteY180" fmla="*/ 838905 h 11088533"/>
              <a:gd name="connsiteX181" fmla="*/ 11601201 w 15513261"/>
              <a:gd name="connsiteY181" fmla="*/ 964570 h 11088533"/>
              <a:gd name="connsiteX182" fmla="*/ 10766724 w 15513261"/>
              <a:gd name="connsiteY182" fmla="*/ 1798948 h 11088533"/>
              <a:gd name="connsiteX183" fmla="*/ 7864302 w 15513261"/>
              <a:gd name="connsiteY183" fmla="*/ 1798948 h 11088533"/>
              <a:gd name="connsiteX184" fmla="*/ 7803836 w 15513261"/>
              <a:gd name="connsiteY184" fmla="*/ 1798948 h 11088533"/>
              <a:gd name="connsiteX185" fmla="*/ 7803830 w 15513261"/>
              <a:gd name="connsiteY185" fmla="*/ 1798948 h 11088533"/>
              <a:gd name="connsiteX186" fmla="*/ 4511117 w 15513261"/>
              <a:gd name="connsiteY186" fmla="*/ 1798948 h 11088533"/>
              <a:gd name="connsiteX187" fmla="*/ 4509807 w 15513261"/>
              <a:gd name="connsiteY187" fmla="*/ 1798948 h 11088533"/>
              <a:gd name="connsiteX188" fmla="*/ 4509800 w 15513261"/>
              <a:gd name="connsiteY188" fmla="*/ 1798948 h 11088533"/>
              <a:gd name="connsiteX189" fmla="*/ 839006 w 15513261"/>
              <a:gd name="connsiteY189" fmla="*/ 1798948 h 11088533"/>
              <a:gd name="connsiteX190" fmla="*/ 0 w 15513261"/>
              <a:gd name="connsiteY190" fmla="*/ 964570 h 11088533"/>
              <a:gd name="connsiteX191" fmla="*/ 0 w 15513261"/>
              <a:gd name="connsiteY191" fmla="*/ 838905 h 11088533"/>
              <a:gd name="connsiteX192" fmla="*/ 839006 w 15513261"/>
              <a:gd name="connsiteY192" fmla="*/ 0 h 110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5513261" h="11088533">
                <a:moveTo>
                  <a:pt x="838825" y="9289584"/>
                </a:moveTo>
                <a:lnTo>
                  <a:pt x="3269261" y="9289584"/>
                </a:lnTo>
                <a:lnTo>
                  <a:pt x="3296004" y="9290944"/>
                </a:lnTo>
                <a:lnTo>
                  <a:pt x="3322766" y="9289584"/>
                </a:lnTo>
                <a:lnTo>
                  <a:pt x="5065781" y="9289584"/>
                </a:lnTo>
                <a:lnTo>
                  <a:pt x="5753201" y="9289584"/>
                </a:lnTo>
                <a:lnTo>
                  <a:pt x="7095748" y="9289584"/>
                </a:lnTo>
                <a:lnTo>
                  <a:pt x="7496217" y="9289584"/>
                </a:lnTo>
                <a:lnTo>
                  <a:pt x="9393868" y="9289584"/>
                </a:lnTo>
                <a:lnTo>
                  <a:pt x="9526184" y="9289584"/>
                </a:lnTo>
                <a:lnTo>
                  <a:pt x="11824304" y="9289584"/>
                </a:lnTo>
                <a:cubicBezTo>
                  <a:pt x="12286166" y="9289584"/>
                  <a:pt x="12658600" y="9666582"/>
                  <a:pt x="12658600" y="10128489"/>
                </a:cubicBezTo>
                <a:cubicBezTo>
                  <a:pt x="12658600" y="10250192"/>
                  <a:pt x="12658600" y="10250192"/>
                  <a:pt x="12658600" y="10250192"/>
                </a:cubicBezTo>
                <a:cubicBezTo>
                  <a:pt x="12658600" y="10711534"/>
                  <a:pt x="12286166" y="11088533"/>
                  <a:pt x="11824304" y="11088533"/>
                </a:cubicBezTo>
                <a:cubicBezTo>
                  <a:pt x="10457184" y="11088533"/>
                  <a:pt x="9859070" y="11088533"/>
                  <a:pt x="9597394" y="11088533"/>
                </a:cubicBezTo>
                <a:lnTo>
                  <a:pt x="9526184" y="11088533"/>
                </a:lnTo>
                <a:lnTo>
                  <a:pt x="9522036" y="11088533"/>
                </a:lnTo>
                <a:cubicBezTo>
                  <a:pt x="9393868" y="11088533"/>
                  <a:pt x="9393868" y="11088533"/>
                  <a:pt x="9393868" y="11088533"/>
                </a:cubicBezTo>
                <a:lnTo>
                  <a:pt x="9305376" y="11088533"/>
                </a:lnTo>
                <a:cubicBezTo>
                  <a:pt x="8378758" y="11088533"/>
                  <a:pt x="7840721" y="11088533"/>
                  <a:pt x="7528313" y="11088533"/>
                </a:cubicBezTo>
                <a:lnTo>
                  <a:pt x="7496217" y="11088533"/>
                </a:lnTo>
                <a:lnTo>
                  <a:pt x="7399553" y="11088533"/>
                </a:lnTo>
                <a:lnTo>
                  <a:pt x="7299274" y="11088533"/>
                </a:lnTo>
                <a:lnTo>
                  <a:pt x="7223916" y="11088533"/>
                </a:lnTo>
                <a:lnTo>
                  <a:pt x="7222381" y="11088533"/>
                </a:lnTo>
                <a:lnTo>
                  <a:pt x="7169920" y="11088533"/>
                </a:lnTo>
                <a:lnTo>
                  <a:pt x="7133724" y="11088533"/>
                </a:lnTo>
                <a:lnTo>
                  <a:pt x="7111769" y="11088533"/>
                </a:lnTo>
                <a:lnTo>
                  <a:pt x="7100496" y="11088533"/>
                </a:lnTo>
                <a:lnTo>
                  <a:pt x="7095748" y="11088533"/>
                </a:lnTo>
                <a:lnTo>
                  <a:pt x="6969927" y="11088533"/>
                </a:lnTo>
                <a:cubicBezTo>
                  <a:pt x="6485823" y="11088533"/>
                  <a:pt x="6124795" y="11088533"/>
                  <a:pt x="5855554" y="11088533"/>
                </a:cubicBezTo>
                <a:lnTo>
                  <a:pt x="5753201" y="11088533"/>
                </a:lnTo>
                <a:lnTo>
                  <a:pt x="5659149" y="11088533"/>
                </a:lnTo>
                <a:lnTo>
                  <a:pt x="5532395" y="11088533"/>
                </a:lnTo>
                <a:lnTo>
                  <a:pt x="5498347" y="11088533"/>
                </a:lnTo>
                <a:lnTo>
                  <a:pt x="5369585" y="11088533"/>
                </a:lnTo>
                <a:lnTo>
                  <a:pt x="5325382" y="11088533"/>
                </a:lnTo>
                <a:lnTo>
                  <a:pt x="5269307" y="11088533"/>
                </a:lnTo>
                <a:lnTo>
                  <a:pt x="5193949" y="11088533"/>
                </a:lnTo>
                <a:lnTo>
                  <a:pt x="5139952" y="11088533"/>
                </a:lnTo>
                <a:lnTo>
                  <a:pt x="5131722" y="11088533"/>
                </a:lnTo>
                <a:lnTo>
                  <a:pt x="5103757" y="11088533"/>
                </a:lnTo>
                <a:lnTo>
                  <a:pt x="5081803" y="11088533"/>
                </a:lnTo>
                <a:lnTo>
                  <a:pt x="5070529" y="11088533"/>
                </a:lnTo>
                <a:lnTo>
                  <a:pt x="5065781" y="11088533"/>
                </a:lnTo>
                <a:lnTo>
                  <a:pt x="4950967" y="11088533"/>
                </a:lnTo>
                <a:cubicBezTo>
                  <a:pt x="3322766" y="11088533"/>
                  <a:pt x="3322766" y="11088533"/>
                  <a:pt x="3322766" y="11088533"/>
                </a:cubicBezTo>
                <a:lnTo>
                  <a:pt x="3296004" y="11087172"/>
                </a:lnTo>
                <a:lnTo>
                  <a:pt x="3269261" y="11088533"/>
                </a:lnTo>
                <a:cubicBezTo>
                  <a:pt x="838825" y="11088533"/>
                  <a:pt x="838825" y="11088533"/>
                  <a:pt x="838825" y="11088533"/>
                </a:cubicBezTo>
                <a:cubicBezTo>
                  <a:pt x="376964" y="11088533"/>
                  <a:pt x="2" y="10711534"/>
                  <a:pt x="2" y="10250192"/>
                </a:cubicBezTo>
                <a:cubicBezTo>
                  <a:pt x="2" y="10128489"/>
                  <a:pt x="2" y="10128489"/>
                  <a:pt x="2" y="10128489"/>
                </a:cubicBezTo>
                <a:cubicBezTo>
                  <a:pt x="2" y="9666582"/>
                  <a:pt x="376964" y="9289584"/>
                  <a:pt x="838825" y="9289584"/>
                </a:cubicBezTo>
                <a:close/>
                <a:moveTo>
                  <a:pt x="839008" y="6985907"/>
                </a:moveTo>
                <a:lnTo>
                  <a:pt x="3511428" y="6985907"/>
                </a:lnTo>
                <a:lnTo>
                  <a:pt x="4509802" y="6985907"/>
                </a:lnTo>
                <a:lnTo>
                  <a:pt x="6101272" y="6985907"/>
                </a:lnTo>
                <a:lnTo>
                  <a:pt x="7182223" y="6985907"/>
                </a:lnTo>
                <a:lnTo>
                  <a:pt x="9772064" y="6985907"/>
                </a:lnTo>
                <a:cubicBezTo>
                  <a:pt x="10233460" y="6985907"/>
                  <a:pt x="10606539" y="7358280"/>
                  <a:pt x="10606539" y="7820068"/>
                </a:cubicBezTo>
                <a:cubicBezTo>
                  <a:pt x="10606539" y="7945701"/>
                  <a:pt x="10606539" y="7945701"/>
                  <a:pt x="10606539" y="7945701"/>
                </a:cubicBezTo>
                <a:cubicBezTo>
                  <a:pt x="10606539" y="8403528"/>
                  <a:pt x="10233460" y="8779862"/>
                  <a:pt x="9772064" y="8779862"/>
                </a:cubicBezTo>
                <a:cubicBezTo>
                  <a:pt x="8624940" y="8779862"/>
                  <a:pt x="7836294" y="8779862"/>
                  <a:pt x="7294100" y="8779862"/>
                </a:cubicBezTo>
                <a:lnTo>
                  <a:pt x="7182223" y="8779862"/>
                </a:lnTo>
                <a:lnTo>
                  <a:pt x="7138723" y="8779862"/>
                </a:lnTo>
                <a:lnTo>
                  <a:pt x="6997462" y="8779862"/>
                </a:lnTo>
                <a:lnTo>
                  <a:pt x="6869642" y="8779862"/>
                </a:lnTo>
                <a:lnTo>
                  <a:pt x="6754593" y="8779862"/>
                </a:lnTo>
                <a:lnTo>
                  <a:pt x="6729076" y="8779862"/>
                </a:lnTo>
                <a:lnTo>
                  <a:pt x="6560121" y="8779862"/>
                </a:lnTo>
                <a:lnTo>
                  <a:pt x="6408665" y="8779862"/>
                </a:lnTo>
                <a:lnTo>
                  <a:pt x="6314845" y="8779862"/>
                </a:lnTo>
                <a:lnTo>
                  <a:pt x="6294849" y="8779862"/>
                </a:lnTo>
                <a:lnTo>
                  <a:pt x="6213295" y="8779862"/>
                </a:lnTo>
                <a:lnTo>
                  <a:pt x="6158628" y="8779862"/>
                </a:lnTo>
                <a:lnTo>
                  <a:pt x="6125469" y="8779862"/>
                </a:lnTo>
                <a:lnTo>
                  <a:pt x="6108441" y="8779862"/>
                </a:lnTo>
                <a:lnTo>
                  <a:pt x="6101272" y="8779862"/>
                </a:lnTo>
                <a:lnTo>
                  <a:pt x="5937785" y="8779862"/>
                </a:lnTo>
                <a:cubicBezTo>
                  <a:pt x="5339357" y="8779862"/>
                  <a:pt x="4888522" y="8779862"/>
                  <a:pt x="4548880" y="8779862"/>
                </a:cubicBezTo>
                <a:lnTo>
                  <a:pt x="4509802" y="8779862"/>
                </a:lnTo>
                <a:lnTo>
                  <a:pt x="4407618" y="8779862"/>
                </a:lnTo>
                <a:lnTo>
                  <a:pt x="4279800" y="8779862"/>
                </a:lnTo>
                <a:lnTo>
                  <a:pt x="4176308" y="8779862"/>
                </a:lnTo>
                <a:lnTo>
                  <a:pt x="4164752" y="8779862"/>
                </a:lnTo>
                <a:lnTo>
                  <a:pt x="3970278" y="8779862"/>
                </a:lnTo>
                <a:lnTo>
                  <a:pt x="3863649" y="8779862"/>
                </a:lnTo>
                <a:lnTo>
                  <a:pt x="3818821" y="8779862"/>
                </a:lnTo>
                <a:lnTo>
                  <a:pt x="3705005" y="8779862"/>
                </a:lnTo>
                <a:lnTo>
                  <a:pt x="3623452" y="8779862"/>
                </a:lnTo>
                <a:lnTo>
                  <a:pt x="3571155" y="8779862"/>
                </a:lnTo>
                <a:lnTo>
                  <a:pt x="3568785" y="8779862"/>
                </a:lnTo>
                <a:lnTo>
                  <a:pt x="3535625" y="8779862"/>
                </a:lnTo>
                <a:lnTo>
                  <a:pt x="3518599" y="8779862"/>
                </a:lnTo>
                <a:lnTo>
                  <a:pt x="3511428" y="8779862"/>
                </a:lnTo>
                <a:lnTo>
                  <a:pt x="3298152" y="8779862"/>
                </a:lnTo>
                <a:cubicBezTo>
                  <a:pt x="839008" y="8779862"/>
                  <a:pt x="839008" y="8779862"/>
                  <a:pt x="839008" y="8779862"/>
                </a:cubicBezTo>
                <a:cubicBezTo>
                  <a:pt x="377045" y="8779862"/>
                  <a:pt x="2" y="8403528"/>
                  <a:pt x="2" y="7945701"/>
                </a:cubicBezTo>
                <a:cubicBezTo>
                  <a:pt x="2" y="7820068"/>
                  <a:pt x="2" y="7820068"/>
                  <a:pt x="2" y="7820068"/>
                </a:cubicBezTo>
                <a:cubicBezTo>
                  <a:pt x="2" y="7358280"/>
                  <a:pt x="377045" y="6985907"/>
                  <a:pt x="839008" y="6985907"/>
                </a:cubicBezTo>
                <a:close/>
                <a:moveTo>
                  <a:pt x="838937" y="4672245"/>
                </a:moveTo>
                <a:lnTo>
                  <a:pt x="4958313" y="4672245"/>
                </a:lnTo>
                <a:lnTo>
                  <a:pt x="5748563" y="4672245"/>
                </a:lnTo>
                <a:lnTo>
                  <a:pt x="7905948" y="4672245"/>
                </a:lnTo>
                <a:lnTo>
                  <a:pt x="9867938" y="4672245"/>
                </a:lnTo>
                <a:lnTo>
                  <a:pt x="12815576" y="4672245"/>
                </a:lnTo>
                <a:cubicBezTo>
                  <a:pt x="13277499" y="4672245"/>
                  <a:pt x="13654509" y="5048796"/>
                  <a:pt x="13654509" y="5510848"/>
                </a:cubicBezTo>
                <a:cubicBezTo>
                  <a:pt x="13654509" y="5632024"/>
                  <a:pt x="13654509" y="5632024"/>
                  <a:pt x="13654509" y="5632024"/>
                </a:cubicBezTo>
                <a:cubicBezTo>
                  <a:pt x="13654509" y="6094077"/>
                  <a:pt x="13277499" y="6471193"/>
                  <a:pt x="12815576" y="6471193"/>
                </a:cubicBezTo>
                <a:cubicBezTo>
                  <a:pt x="11588169" y="6471193"/>
                  <a:pt x="10667613" y="6471193"/>
                  <a:pt x="9977198" y="6471193"/>
                </a:cubicBezTo>
                <a:lnTo>
                  <a:pt x="9867938" y="6471193"/>
                </a:lnTo>
                <a:lnTo>
                  <a:pt x="9728928" y="6471193"/>
                </a:lnTo>
                <a:cubicBezTo>
                  <a:pt x="9649670" y="6471193"/>
                  <a:pt x="9573856" y="6471193"/>
                  <a:pt x="9501337" y="6471193"/>
                </a:cubicBezTo>
                <a:lnTo>
                  <a:pt x="9421895" y="6471193"/>
                </a:lnTo>
                <a:lnTo>
                  <a:pt x="9293523" y="6471193"/>
                </a:lnTo>
                <a:cubicBezTo>
                  <a:pt x="9227448" y="6471193"/>
                  <a:pt x="9164520" y="6471193"/>
                  <a:pt x="9104587" y="6471193"/>
                </a:cubicBezTo>
                <a:lnTo>
                  <a:pt x="9003720" y="6471193"/>
                </a:lnTo>
                <a:lnTo>
                  <a:pt x="8933632" y="6471193"/>
                </a:lnTo>
                <a:cubicBezTo>
                  <a:pt x="8825454" y="6471193"/>
                  <a:pt x="8728664" y="6471193"/>
                  <a:pt x="8642062" y="6471193"/>
                </a:cubicBezTo>
                <a:lnTo>
                  <a:pt x="8612514" y="6471193"/>
                </a:lnTo>
                <a:lnTo>
                  <a:pt x="8519652" y="6471193"/>
                </a:lnTo>
                <a:cubicBezTo>
                  <a:pt x="8442938" y="6471193"/>
                  <a:pt x="8375814" y="6471193"/>
                  <a:pt x="8317082" y="6471193"/>
                </a:cubicBezTo>
                <a:lnTo>
                  <a:pt x="8247378" y="6471193"/>
                </a:lnTo>
                <a:lnTo>
                  <a:pt x="8164854" y="6471193"/>
                </a:lnTo>
                <a:cubicBezTo>
                  <a:pt x="7992250" y="6471193"/>
                  <a:pt x="7934716" y="6471193"/>
                  <a:pt x="7915538" y="6471193"/>
                </a:cubicBezTo>
                <a:lnTo>
                  <a:pt x="7907414" y="6471193"/>
                </a:lnTo>
                <a:lnTo>
                  <a:pt x="7907146" y="6471193"/>
                </a:lnTo>
                <a:cubicBezTo>
                  <a:pt x="7905948" y="6471193"/>
                  <a:pt x="7905948" y="6471193"/>
                  <a:pt x="7905948" y="6471193"/>
                </a:cubicBezTo>
                <a:lnTo>
                  <a:pt x="7591725" y="6471193"/>
                </a:lnTo>
                <a:cubicBezTo>
                  <a:pt x="6781445" y="6471193"/>
                  <a:pt x="6220480" y="6471193"/>
                  <a:pt x="5832123" y="6471193"/>
                </a:cubicBezTo>
                <a:lnTo>
                  <a:pt x="5748563" y="6471193"/>
                </a:lnTo>
                <a:lnTo>
                  <a:pt x="5694429" y="6471193"/>
                </a:lnTo>
                <a:lnTo>
                  <a:pt x="5572017" y="6471193"/>
                </a:lnTo>
                <a:lnTo>
                  <a:pt x="5463989" y="6471193"/>
                </a:lnTo>
                <a:lnTo>
                  <a:pt x="5369448" y="6471193"/>
                </a:lnTo>
                <a:lnTo>
                  <a:pt x="5302520" y="6471193"/>
                </a:lnTo>
                <a:lnTo>
                  <a:pt x="5217220" y="6471193"/>
                </a:lnTo>
                <a:lnTo>
                  <a:pt x="5108144" y="6471193"/>
                </a:lnTo>
                <a:lnTo>
                  <a:pt x="5035026" y="6471193"/>
                </a:lnTo>
                <a:lnTo>
                  <a:pt x="4990677" y="6471193"/>
                </a:lnTo>
                <a:lnTo>
                  <a:pt x="4967903" y="6471193"/>
                </a:lnTo>
                <a:lnTo>
                  <a:pt x="4959513" y="6471193"/>
                </a:lnTo>
                <a:lnTo>
                  <a:pt x="4958313" y="6471193"/>
                </a:lnTo>
                <a:lnTo>
                  <a:pt x="4884344" y="6471193"/>
                </a:lnTo>
                <a:cubicBezTo>
                  <a:pt x="838937" y="6471193"/>
                  <a:pt x="838937" y="6471193"/>
                  <a:pt x="838937" y="6471193"/>
                </a:cubicBezTo>
                <a:cubicBezTo>
                  <a:pt x="377013" y="6471193"/>
                  <a:pt x="3" y="6094077"/>
                  <a:pt x="3" y="5632024"/>
                </a:cubicBezTo>
                <a:cubicBezTo>
                  <a:pt x="3" y="5510848"/>
                  <a:pt x="3" y="5510848"/>
                  <a:pt x="3" y="5510848"/>
                </a:cubicBezTo>
                <a:cubicBezTo>
                  <a:pt x="3" y="5048796"/>
                  <a:pt x="377013" y="4672245"/>
                  <a:pt x="838937" y="4672245"/>
                </a:cubicBezTo>
                <a:close/>
                <a:moveTo>
                  <a:pt x="838971" y="2361079"/>
                </a:moveTo>
                <a:lnTo>
                  <a:pt x="6539358" y="2361080"/>
                </a:lnTo>
                <a:lnTo>
                  <a:pt x="8974470" y="2361080"/>
                </a:lnTo>
                <a:lnTo>
                  <a:pt x="14674859" y="2361080"/>
                </a:lnTo>
                <a:cubicBezTo>
                  <a:pt x="15136235" y="2361080"/>
                  <a:pt x="15513261" y="2733336"/>
                  <a:pt x="15513261" y="3194978"/>
                </a:cubicBezTo>
                <a:cubicBezTo>
                  <a:pt x="15513261" y="3320572"/>
                  <a:pt x="15513261" y="3320572"/>
                  <a:pt x="15513261" y="3320572"/>
                </a:cubicBezTo>
                <a:cubicBezTo>
                  <a:pt x="15513261" y="3778254"/>
                  <a:pt x="15136235" y="4155037"/>
                  <a:pt x="14674859" y="4155037"/>
                </a:cubicBezTo>
                <a:cubicBezTo>
                  <a:pt x="12132513" y="4155037"/>
                  <a:pt x="10384651" y="4155037"/>
                  <a:pt x="9182998" y="4155037"/>
                </a:cubicBezTo>
                <a:lnTo>
                  <a:pt x="8974470" y="4155037"/>
                </a:lnTo>
                <a:lnTo>
                  <a:pt x="8838638" y="4155037"/>
                </a:lnTo>
                <a:cubicBezTo>
                  <a:pt x="8619660" y="4155037"/>
                  <a:pt x="8421536" y="4155037"/>
                  <a:pt x="8242280" y="4155037"/>
                </a:cubicBezTo>
                <a:lnTo>
                  <a:pt x="8235352" y="4155037"/>
                </a:lnTo>
                <a:lnTo>
                  <a:pt x="7987300" y="4155037"/>
                </a:lnTo>
                <a:cubicBezTo>
                  <a:pt x="7826418" y="4155037"/>
                  <a:pt x="7683415" y="4155037"/>
                  <a:pt x="7556297" y="4155037"/>
                </a:cubicBezTo>
                <a:lnTo>
                  <a:pt x="7542417" y="4155037"/>
                </a:lnTo>
                <a:lnTo>
                  <a:pt x="7377290" y="4155037"/>
                </a:lnTo>
                <a:cubicBezTo>
                  <a:pt x="7209704" y="4155037"/>
                  <a:pt x="7075634" y="4155037"/>
                  <a:pt x="6968380" y="4155037"/>
                </a:cubicBezTo>
                <a:lnTo>
                  <a:pt x="6894169" y="4155037"/>
                </a:lnTo>
                <a:lnTo>
                  <a:pt x="6869815" y="4155037"/>
                </a:lnTo>
                <a:cubicBezTo>
                  <a:pt x="6539358" y="4155037"/>
                  <a:pt x="6539358" y="4155037"/>
                  <a:pt x="6539358" y="4155037"/>
                </a:cubicBezTo>
                <a:lnTo>
                  <a:pt x="6289120" y="4155037"/>
                </a:lnTo>
                <a:cubicBezTo>
                  <a:pt x="838969" y="4155037"/>
                  <a:pt x="838969" y="4155037"/>
                  <a:pt x="838969" y="4155037"/>
                </a:cubicBezTo>
                <a:cubicBezTo>
                  <a:pt x="377029" y="4155037"/>
                  <a:pt x="2" y="3778254"/>
                  <a:pt x="2" y="3320572"/>
                </a:cubicBezTo>
                <a:cubicBezTo>
                  <a:pt x="2" y="3194978"/>
                  <a:pt x="2" y="3194978"/>
                  <a:pt x="2" y="3194978"/>
                </a:cubicBezTo>
                <a:cubicBezTo>
                  <a:pt x="2" y="2733336"/>
                  <a:pt x="377029" y="2361079"/>
                  <a:pt x="838971" y="2361079"/>
                </a:cubicBezTo>
                <a:close/>
                <a:moveTo>
                  <a:pt x="839006" y="0"/>
                </a:moveTo>
                <a:lnTo>
                  <a:pt x="4133034" y="0"/>
                </a:lnTo>
                <a:lnTo>
                  <a:pt x="4133037" y="0"/>
                </a:lnTo>
                <a:lnTo>
                  <a:pt x="7095930" y="0"/>
                </a:lnTo>
                <a:lnTo>
                  <a:pt x="7095933" y="0"/>
                </a:lnTo>
                <a:lnTo>
                  <a:pt x="10766724" y="0"/>
                </a:lnTo>
                <a:cubicBezTo>
                  <a:pt x="11228121" y="0"/>
                  <a:pt x="11601201" y="376998"/>
                  <a:pt x="11601201" y="838905"/>
                </a:cubicBezTo>
                <a:cubicBezTo>
                  <a:pt x="11601201" y="964570"/>
                  <a:pt x="11601201" y="964570"/>
                  <a:pt x="11601201" y="964570"/>
                </a:cubicBezTo>
                <a:cubicBezTo>
                  <a:pt x="11601201" y="1422516"/>
                  <a:pt x="11228121" y="1798948"/>
                  <a:pt x="10766724" y="1798948"/>
                </a:cubicBezTo>
                <a:cubicBezTo>
                  <a:pt x="9275466" y="1798948"/>
                  <a:pt x="8390030" y="1798948"/>
                  <a:pt x="7864302" y="1798948"/>
                </a:cubicBezTo>
                <a:lnTo>
                  <a:pt x="7803836" y="1798948"/>
                </a:lnTo>
                <a:lnTo>
                  <a:pt x="7803830" y="1798948"/>
                </a:lnTo>
                <a:cubicBezTo>
                  <a:pt x="5853720" y="1798948"/>
                  <a:pt x="4939607" y="1798948"/>
                  <a:pt x="4511117" y="1798948"/>
                </a:cubicBezTo>
                <a:lnTo>
                  <a:pt x="4509807" y="1798948"/>
                </a:lnTo>
                <a:lnTo>
                  <a:pt x="4509800" y="1798948"/>
                </a:lnTo>
                <a:cubicBezTo>
                  <a:pt x="839006" y="1798948"/>
                  <a:pt x="839006" y="1798948"/>
                  <a:pt x="839006" y="1798948"/>
                </a:cubicBezTo>
                <a:cubicBezTo>
                  <a:pt x="377045" y="1798948"/>
                  <a:pt x="0" y="1422516"/>
                  <a:pt x="0" y="964570"/>
                </a:cubicBezTo>
                <a:cubicBezTo>
                  <a:pt x="0" y="838905"/>
                  <a:pt x="0" y="838905"/>
                  <a:pt x="0" y="838905"/>
                </a:cubicBezTo>
                <a:cubicBezTo>
                  <a:pt x="0" y="376998"/>
                  <a:pt x="377045" y="0"/>
                  <a:pt x="839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4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ackground">
    <p:bg>
      <p:bgPr>
        <a:solidFill>
          <a:srgbClr val="182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60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2780760" y="4356101"/>
            <a:ext cx="18814909" cy="5067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607122" y="3400947"/>
            <a:ext cx="7235533" cy="43535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812229" y="4315792"/>
            <a:ext cx="3771007" cy="6690427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2088763" y="4315792"/>
            <a:ext cx="3771007" cy="6690427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396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2432341" y="3457611"/>
            <a:ext cx="9950803" cy="7900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7652579" y="5429781"/>
            <a:ext cx="4285729" cy="267890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2457660" y="3666119"/>
            <a:ext cx="5375883" cy="321833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085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/>
          <p:cNvSpPr>
            <a:spLocks noGrp="1"/>
          </p:cNvSpPr>
          <p:nvPr>
            <p:ph type="pic" sz="quarter" idx="15"/>
          </p:nvPr>
        </p:nvSpPr>
        <p:spPr>
          <a:xfrm rot="20683560">
            <a:off x="11608216" y="5993625"/>
            <a:ext cx="4087449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6"/>
          </p:nvPr>
        </p:nvSpPr>
        <p:spPr>
          <a:xfrm rot="20683560">
            <a:off x="15851217" y="2540877"/>
            <a:ext cx="4087449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/>
          </p:nvPr>
        </p:nvSpPr>
        <p:spPr>
          <a:xfrm rot="20683560">
            <a:off x="20145640" y="-1050341"/>
            <a:ext cx="4087449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8"/>
          </p:nvPr>
        </p:nvSpPr>
        <p:spPr>
          <a:xfrm rot="20683560">
            <a:off x="17734526" y="9435873"/>
            <a:ext cx="4087449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/>
          </p:nvPr>
        </p:nvSpPr>
        <p:spPr>
          <a:xfrm rot="20683560">
            <a:off x="22044673" y="5844654"/>
            <a:ext cx="4087449" cy="5485775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27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0" y="0"/>
            <a:ext cx="24377650" cy="13716000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solidFill>
            <a:srgbClr val="041B31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rgbClr val="FFFFFF"/>
              </a:solidFill>
              <a:latin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209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spect="1"/>
          </p:cNvSpPr>
          <p:nvPr userDrawn="1"/>
        </p:nvSpPr>
        <p:spPr>
          <a:xfrm>
            <a:off x="23011909" y="726168"/>
            <a:ext cx="844153" cy="844378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033378" y="819678"/>
            <a:ext cx="792450" cy="615517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791465" y="12512739"/>
            <a:ext cx="8807512" cy="861738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2"/>
                </a:solidFill>
                <a:latin typeface="Roboto Light"/>
                <a:cs typeface="Roboto Light"/>
              </a:rPr>
              <a:t>www.companyname.com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Roboto Light"/>
                <a:cs typeface="Roboto Light"/>
              </a:rPr>
              <a:t>© 2015 </a:t>
            </a:r>
            <a:r>
              <a:rPr lang="en-US" sz="2000" dirty="0" err="1" smtClean="0">
                <a:solidFill>
                  <a:schemeClr val="tx2"/>
                </a:solidFill>
                <a:latin typeface="Roboto Light"/>
                <a:cs typeface="Roboto Light"/>
              </a:rPr>
              <a:t>Marketofy</a:t>
            </a:r>
            <a:r>
              <a:rPr lang="en-US" sz="2000" baseline="0" dirty="0" err="1" smtClean="0">
                <a:solidFill>
                  <a:schemeClr val="tx2"/>
                </a:solidFill>
                <a:latin typeface="Roboto Light"/>
                <a:cs typeface="Roboto Light"/>
              </a:rPr>
              <a:t> Slides </a:t>
            </a:r>
            <a:r>
              <a:rPr lang="id-ID" sz="2000" dirty="0" smtClean="0">
                <a:solidFill>
                  <a:schemeClr val="tx2"/>
                </a:solidFill>
                <a:latin typeface="Roboto Light"/>
                <a:cs typeface="Roboto Light"/>
              </a:rPr>
              <a:t>Theme</a:t>
            </a:r>
            <a:r>
              <a:rPr lang="en-US" sz="2000" dirty="0" smtClean="0">
                <a:solidFill>
                  <a:schemeClr val="tx2"/>
                </a:solidFill>
                <a:latin typeface="Roboto Light"/>
                <a:cs typeface="Roboto Light"/>
              </a:rPr>
              <a:t>. All Rights Reserved. </a:t>
            </a:r>
            <a:endParaRPr lang="id-ID" sz="2000" dirty="0" smtClean="0">
              <a:solidFill>
                <a:schemeClr val="tx2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25" r:id="rId2"/>
    <p:sldLayoutId id="2147483757" r:id="rId3"/>
    <p:sldLayoutId id="2147483781" r:id="rId4"/>
    <p:sldLayoutId id="2147483811" r:id="rId5"/>
    <p:sldLayoutId id="2147483820" r:id="rId6"/>
    <p:sldLayoutId id="2147483892" r:id="rId7"/>
    <p:sldLayoutId id="2147483979" r:id="rId8"/>
    <p:sldLayoutId id="2147483957" r:id="rId9"/>
    <p:sldLayoutId id="2147483973" r:id="rId10"/>
    <p:sldLayoutId id="2147483982" r:id="rId11"/>
    <p:sldLayoutId id="2147483984" r:id="rId12"/>
    <p:sldLayoutId id="2147483988" r:id="rId13"/>
    <p:sldLayoutId id="2147483995" r:id="rId14"/>
    <p:sldLayoutId id="2147484006" r:id="rId15"/>
    <p:sldLayoutId id="2147484007" r:id="rId16"/>
    <p:sldLayoutId id="214748400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Roboto Regular"/>
          <a:ea typeface="+mn-ea"/>
          <a:cs typeface="Roboto Regular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2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1"/>
          <p:cNvSpPr>
            <a:spLocks/>
          </p:cNvSpPr>
          <p:nvPr/>
        </p:nvSpPr>
        <p:spPr bwMode="auto">
          <a:xfrm>
            <a:off x="2223397" y="4876530"/>
            <a:ext cx="103425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0400" b="1" spc="150" dirty="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КУЛЬТУРНОГО</a:t>
            </a:r>
            <a:endParaRPr lang="en-US" sz="10400" b="1" spc="150" dirty="0">
              <a:solidFill>
                <a:schemeClr val="bg1"/>
              </a:solidFill>
              <a:latin typeface="Source Sans Pro"/>
              <a:ea typeface="ＭＳ Ｐゴシック" charset="0"/>
              <a:cs typeface="Source Sans Pro"/>
              <a:sym typeface="Bebas Neue" charset="0"/>
            </a:endParaRPr>
          </a:p>
        </p:txBody>
      </p:sp>
      <p:sp>
        <p:nvSpPr>
          <p:cNvPr id="219" name="Rectangle 1"/>
          <p:cNvSpPr>
            <a:spLocks/>
          </p:cNvSpPr>
          <p:nvPr/>
        </p:nvSpPr>
        <p:spPr bwMode="auto">
          <a:xfrm>
            <a:off x="2241587" y="6610506"/>
            <a:ext cx="1139356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10400" b="1" spc="15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ВОЛОНТЁРСТВА</a:t>
            </a:r>
            <a:endParaRPr lang="en-US" sz="12500" b="1" spc="150" dirty="0">
              <a:solidFill>
                <a:schemeClr val="bg1"/>
              </a:solidFill>
              <a:latin typeface="Source Sans Pro"/>
              <a:ea typeface="ＭＳ Ｐゴシック" charset="0"/>
              <a:cs typeface="Source Sans Pro"/>
              <a:sym typeface="Bebas Neue" charset="0"/>
            </a:endParaRPr>
          </a:p>
        </p:txBody>
      </p:sp>
      <p:sp>
        <p:nvSpPr>
          <p:cNvPr id="220" name="Rectangle 1"/>
          <p:cNvSpPr>
            <a:spLocks/>
          </p:cNvSpPr>
          <p:nvPr/>
        </p:nvSpPr>
        <p:spPr bwMode="auto">
          <a:xfrm>
            <a:off x="2345361" y="8451615"/>
            <a:ext cx="116297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b="1" spc="15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ДЛЯ СОТРУДНИКОВ УЧРЕЖДЕНИЙ КУЛЬТУРЫ</a:t>
            </a:r>
            <a:endParaRPr lang="en-US" b="1" spc="150" dirty="0">
              <a:solidFill>
                <a:schemeClr val="bg1"/>
              </a:solidFill>
              <a:latin typeface="Source Sans Pro"/>
              <a:ea typeface="ＭＳ Ｐゴシック" charset="0"/>
              <a:cs typeface="Source Sans Pro"/>
              <a:sym typeface="Bebas Neue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2375267" y="9465364"/>
            <a:ext cx="1868325" cy="84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Roboto Light" charset="0"/>
            </a:endParaRPr>
          </a:p>
        </p:txBody>
      </p:sp>
      <p:sp>
        <p:nvSpPr>
          <p:cNvPr id="429" name="Rectangle 1"/>
          <p:cNvSpPr>
            <a:spLocks/>
          </p:cNvSpPr>
          <p:nvPr/>
        </p:nvSpPr>
        <p:spPr bwMode="auto">
          <a:xfrm>
            <a:off x="2345361" y="4158540"/>
            <a:ext cx="2248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4200" b="1" spc="150" dirty="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ШКОЛА</a:t>
            </a:r>
            <a:endParaRPr lang="en-US" sz="4200" b="1" spc="150" dirty="0">
              <a:solidFill>
                <a:schemeClr val="bg1"/>
              </a:solidFill>
              <a:latin typeface="Source Sans Pro"/>
              <a:ea typeface="ＭＳ Ｐゴシック" charset="0"/>
              <a:cs typeface="Source Sans Pro"/>
              <a:sym typeface="Bebas Neue" charset="0"/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14102571" y="3248397"/>
            <a:ext cx="8186411" cy="7775936"/>
            <a:chOff x="5941525" y="1159424"/>
            <a:chExt cx="11956812" cy="11357286"/>
          </a:xfrm>
        </p:grpSpPr>
        <p:sp>
          <p:nvSpPr>
            <p:cNvPr id="215" name="Freeform 1"/>
            <p:cNvSpPr>
              <a:spLocks noChangeArrowheads="1"/>
            </p:cNvSpPr>
            <p:nvPr/>
          </p:nvSpPr>
          <p:spPr bwMode="auto">
            <a:xfrm>
              <a:off x="10848607" y="10021284"/>
              <a:ext cx="2002672" cy="344568"/>
            </a:xfrm>
            <a:custGeom>
              <a:avLst/>
              <a:gdLst>
                <a:gd name="T0" fmla="*/ 3269 w 3282"/>
                <a:gd name="T1" fmla="*/ 6 h 563"/>
                <a:gd name="T2" fmla="*/ 3269 w 3282"/>
                <a:gd name="T3" fmla="*/ 6 h 563"/>
                <a:gd name="T4" fmla="*/ 6 w 3282"/>
                <a:gd name="T5" fmla="*/ 544 h 563"/>
                <a:gd name="T6" fmla="*/ 0 w 3282"/>
                <a:gd name="T7" fmla="*/ 550 h 563"/>
                <a:gd name="T8" fmla="*/ 12 w 3282"/>
                <a:gd name="T9" fmla="*/ 556 h 563"/>
                <a:gd name="T10" fmla="*/ 3275 w 3282"/>
                <a:gd name="T11" fmla="*/ 18 h 563"/>
                <a:gd name="T12" fmla="*/ 3281 w 3282"/>
                <a:gd name="T13" fmla="*/ 12 h 563"/>
                <a:gd name="T14" fmla="*/ 3269 w 3282"/>
                <a:gd name="T15" fmla="*/ 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2" h="563">
                  <a:moveTo>
                    <a:pt x="3269" y="6"/>
                  </a:moveTo>
                  <a:lnTo>
                    <a:pt x="3269" y="6"/>
                  </a:lnTo>
                  <a:cubicBezTo>
                    <a:pt x="6" y="544"/>
                    <a:pt x="6" y="544"/>
                    <a:pt x="6" y="544"/>
                  </a:cubicBezTo>
                  <a:lnTo>
                    <a:pt x="0" y="550"/>
                  </a:lnTo>
                  <a:cubicBezTo>
                    <a:pt x="0" y="556"/>
                    <a:pt x="6" y="562"/>
                    <a:pt x="12" y="556"/>
                  </a:cubicBezTo>
                  <a:cubicBezTo>
                    <a:pt x="3275" y="18"/>
                    <a:pt x="3275" y="18"/>
                    <a:pt x="3275" y="18"/>
                  </a:cubicBezTo>
                  <a:lnTo>
                    <a:pt x="3281" y="12"/>
                  </a:lnTo>
                  <a:cubicBezTo>
                    <a:pt x="3281" y="6"/>
                    <a:pt x="3275" y="0"/>
                    <a:pt x="326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6" name="Freeform 2"/>
            <p:cNvSpPr>
              <a:spLocks noChangeArrowheads="1"/>
            </p:cNvSpPr>
            <p:nvPr/>
          </p:nvSpPr>
          <p:spPr bwMode="auto">
            <a:xfrm>
              <a:off x="9298153" y="7805818"/>
              <a:ext cx="925966" cy="1453647"/>
            </a:xfrm>
            <a:custGeom>
              <a:avLst/>
              <a:gdLst>
                <a:gd name="T0" fmla="*/ 0 w 1519"/>
                <a:gd name="T1" fmla="*/ 12 h 2381"/>
                <a:gd name="T2" fmla="*/ 0 w 1519"/>
                <a:gd name="T3" fmla="*/ 12 h 2381"/>
                <a:gd name="T4" fmla="*/ 1500 w 1519"/>
                <a:gd name="T5" fmla="*/ 2380 h 2381"/>
                <a:gd name="T6" fmla="*/ 1512 w 1519"/>
                <a:gd name="T7" fmla="*/ 2380 h 2381"/>
                <a:gd name="T8" fmla="*/ 1512 w 1519"/>
                <a:gd name="T9" fmla="*/ 2368 h 2381"/>
                <a:gd name="T10" fmla="*/ 12 w 1519"/>
                <a:gd name="T11" fmla="*/ 0 h 2381"/>
                <a:gd name="T12" fmla="*/ 0 w 1519"/>
                <a:gd name="T13" fmla="*/ 0 h 2381"/>
                <a:gd name="T14" fmla="*/ 0 w 1519"/>
                <a:gd name="T15" fmla="*/ 12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9" h="2381">
                  <a:moveTo>
                    <a:pt x="0" y="12"/>
                  </a:moveTo>
                  <a:lnTo>
                    <a:pt x="0" y="12"/>
                  </a:lnTo>
                  <a:cubicBezTo>
                    <a:pt x="1500" y="2380"/>
                    <a:pt x="1500" y="2380"/>
                    <a:pt x="1500" y="2380"/>
                  </a:cubicBezTo>
                  <a:cubicBezTo>
                    <a:pt x="1500" y="2380"/>
                    <a:pt x="1506" y="2380"/>
                    <a:pt x="1512" y="2380"/>
                  </a:cubicBezTo>
                  <a:cubicBezTo>
                    <a:pt x="1512" y="2380"/>
                    <a:pt x="1518" y="2374"/>
                    <a:pt x="1512" y="236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0" y="0"/>
                    <a:pt x="0" y="6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7" name="Freeform 3"/>
            <p:cNvSpPr>
              <a:spLocks noChangeArrowheads="1"/>
            </p:cNvSpPr>
            <p:nvPr/>
          </p:nvSpPr>
          <p:spPr bwMode="auto">
            <a:xfrm>
              <a:off x="7209344" y="3522946"/>
              <a:ext cx="6629813" cy="7943908"/>
            </a:xfrm>
            <a:custGeom>
              <a:avLst/>
              <a:gdLst>
                <a:gd name="T0" fmla="*/ 6259 w 10862"/>
                <a:gd name="T1" fmla="*/ 4268 h 13013"/>
                <a:gd name="T2" fmla="*/ 3420 w 10862"/>
                <a:gd name="T3" fmla="*/ 7022 h 13013"/>
                <a:gd name="T4" fmla="*/ 4747 w 10862"/>
                <a:gd name="T5" fmla="*/ 7501 h 13013"/>
                <a:gd name="T6" fmla="*/ 7335 w 10862"/>
                <a:gd name="T7" fmla="*/ 8995 h 13013"/>
                <a:gd name="T8" fmla="*/ 7341 w 10862"/>
                <a:gd name="T9" fmla="*/ 6006 h 13013"/>
                <a:gd name="T10" fmla="*/ 7974 w 10862"/>
                <a:gd name="T11" fmla="*/ 5713 h 13013"/>
                <a:gd name="T12" fmla="*/ 9152 w 10862"/>
                <a:gd name="T13" fmla="*/ 3658 h 13013"/>
                <a:gd name="T14" fmla="*/ 7383 w 10862"/>
                <a:gd name="T15" fmla="*/ 2337 h 13013"/>
                <a:gd name="T16" fmla="*/ 4041 w 10862"/>
                <a:gd name="T17" fmla="*/ 412 h 13013"/>
                <a:gd name="T18" fmla="*/ 2194 w 10862"/>
                <a:gd name="T19" fmla="*/ 6 h 13013"/>
                <a:gd name="T20" fmla="*/ 0 w 10862"/>
                <a:gd name="T21" fmla="*/ 3484 h 13013"/>
                <a:gd name="T22" fmla="*/ 6 w 10862"/>
                <a:gd name="T23" fmla="*/ 3491 h 13013"/>
                <a:gd name="T24" fmla="*/ 3420 w 10862"/>
                <a:gd name="T25" fmla="*/ 7022 h 13013"/>
                <a:gd name="T26" fmla="*/ 2834 w 10862"/>
                <a:gd name="T27" fmla="*/ 9390 h 13013"/>
                <a:gd name="T28" fmla="*/ 2834 w 10862"/>
                <a:gd name="T29" fmla="*/ 13006 h 13013"/>
                <a:gd name="T30" fmla="*/ 5972 w 10862"/>
                <a:gd name="T31" fmla="*/ 11201 h 13013"/>
                <a:gd name="T32" fmla="*/ 7335 w 10862"/>
                <a:gd name="T33" fmla="*/ 9001 h 13013"/>
                <a:gd name="T34" fmla="*/ 8930 w 10862"/>
                <a:gd name="T35" fmla="*/ 12127 h 13013"/>
                <a:gd name="T36" fmla="*/ 10861 w 10862"/>
                <a:gd name="T37" fmla="*/ 11966 h 13013"/>
                <a:gd name="T38" fmla="*/ 10700 w 10862"/>
                <a:gd name="T39" fmla="*/ 10657 h 13013"/>
                <a:gd name="T40" fmla="*/ 10688 w 10862"/>
                <a:gd name="T41" fmla="*/ 10657 h 13013"/>
                <a:gd name="T42" fmla="*/ 8930 w 10862"/>
                <a:gd name="T43" fmla="*/ 12109 h 13013"/>
                <a:gd name="T44" fmla="*/ 7335 w 10862"/>
                <a:gd name="T45" fmla="*/ 8977 h 13013"/>
                <a:gd name="T46" fmla="*/ 5966 w 10862"/>
                <a:gd name="T47" fmla="*/ 11189 h 13013"/>
                <a:gd name="T48" fmla="*/ 2846 w 10862"/>
                <a:gd name="T49" fmla="*/ 9390 h 13013"/>
                <a:gd name="T50" fmla="*/ 3432 w 10862"/>
                <a:gd name="T51" fmla="*/ 7022 h 13013"/>
                <a:gd name="T52" fmla="*/ 2123 w 10862"/>
                <a:gd name="T53" fmla="*/ 4746 h 13013"/>
                <a:gd name="T54" fmla="*/ 1064 w 10862"/>
                <a:gd name="T55" fmla="*/ 1990 h 13013"/>
                <a:gd name="T56" fmla="*/ 2206 w 10862"/>
                <a:gd name="T57" fmla="*/ 17 h 13013"/>
                <a:gd name="T58" fmla="*/ 7371 w 10862"/>
                <a:gd name="T59" fmla="*/ 2349 h 13013"/>
                <a:gd name="T60" fmla="*/ 7962 w 10862"/>
                <a:gd name="T61" fmla="*/ 5701 h 13013"/>
                <a:gd name="T62" fmla="*/ 7323 w 10862"/>
                <a:gd name="T63" fmla="*/ 6000 h 13013"/>
                <a:gd name="T64" fmla="*/ 4753 w 10862"/>
                <a:gd name="T65" fmla="*/ 7489 h 13013"/>
                <a:gd name="T66" fmla="*/ 3444 w 10862"/>
                <a:gd name="T67" fmla="*/ 7022 h 13013"/>
                <a:gd name="T68" fmla="*/ 6271 w 10862"/>
                <a:gd name="T69" fmla="*/ 4268 h 1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62" h="13013">
                  <a:moveTo>
                    <a:pt x="6259" y="4268"/>
                  </a:moveTo>
                  <a:lnTo>
                    <a:pt x="6259" y="4268"/>
                  </a:lnTo>
                  <a:cubicBezTo>
                    <a:pt x="3420" y="7016"/>
                    <a:pt x="3420" y="7016"/>
                    <a:pt x="3420" y="7016"/>
                  </a:cubicBezTo>
                  <a:cubicBezTo>
                    <a:pt x="3420" y="7022"/>
                    <a:pt x="3420" y="7022"/>
                    <a:pt x="3420" y="7022"/>
                  </a:cubicBezTo>
                  <a:cubicBezTo>
                    <a:pt x="3420" y="7028"/>
                    <a:pt x="3420" y="7028"/>
                    <a:pt x="3426" y="7028"/>
                  </a:cubicBezTo>
                  <a:cubicBezTo>
                    <a:pt x="4747" y="7501"/>
                    <a:pt x="4747" y="7501"/>
                    <a:pt x="4747" y="7501"/>
                  </a:cubicBezTo>
                  <a:cubicBezTo>
                    <a:pt x="7329" y="8995"/>
                    <a:pt x="7329" y="8995"/>
                    <a:pt x="7329" y="8995"/>
                  </a:cubicBezTo>
                  <a:cubicBezTo>
                    <a:pt x="7335" y="8995"/>
                    <a:pt x="7335" y="8995"/>
                    <a:pt x="7335" y="8995"/>
                  </a:cubicBezTo>
                  <a:cubicBezTo>
                    <a:pt x="7341" y="8995"/>
                    <a:pt x="7341" y="8989"/>
                    <a:pt x="7341" y="8989"/>
                  </a:cubicBezTo>
                  <a:cubicBezTo>
                    <a:pt x="7341" y="6006"/>
                    <a:pt x="7341" y="6006"/>
                    <a:pt x="7341" y="6006"/>
                  </a:cubicBezTo>
                  <a:cubicBezTo>
                    <a:pt x="7968" y="5719"/>
                    <a:pt x="7968" y="5719"/>
                    <a:pt x="7968" y="5719"/>
                  </a:cubicBezTo>
                  <a:cubicBezTo>
                    <a:pt x="7974" y="5713"/>
                    <a:pt x="7974" y="5713"/>
                    <a:pt x="7974" y="5713"/>
                  </a:cubicBezTo>
                  <a:cubicBezTo>
                    <a:pt x="9152" y="3670"/>
                    <a:pt x="9152" y="3670"/>
                    <a:pt x="9152" y="3670"/>
                  </a:cubicBezTo>
                  <a:cubicBezTo>
                    <a:pt x="9158" y="3664"/>
                    <a:pt x="9158" y="3664"/>
                    <a:pt x="9152" y="3658"/>
                  </a:cubicBezTo>
                  <a:cubicBezTo>
                    <a:pt x="7383" y="2337"/>
                    <a:pt x="7383" y="2337"/>
                    <a:pt x="7383" y="2337"/>
                  </a:cubicBezTo>
                  <a:lnTo>
                    <a:pt x="7383" y="2337"/>
                  </a:lnTo>
                  <a:cubicBezTo>
                    <a:pt x="4047" y="412"/>
                    <a:pt x="4047" y="412"/>
                    <a:pt x="4047" y="412"/>
                  </a:cubicBezTo>
                  <a:cubicBezTo>
                    <a:pt x="4041" y="412"/>
                    <a:pt x="4041" y="412"/>
                    <a:pt x="4041" y="412"/>
                  </a:cubicBezTo>
                  <a:cubicBezTo>
                    <a:pt x="2200" y="6"/>
                    <a:pt x="2200" y="6"/>
                    <a:pt x="2200" y="6"/>
                  </a:cubicBezTo>
                  <a:cubicBezTo>
                    <a:pt x="2200" y="0"/>
                    <a:pt x="2194" y="6"/>
                    <a:pt x="2194" y="6"/>
                  </a:cubicBezTo>
                  <a:cubicBezTo>
                    <a:pt x="1052" y="1984"/>
                    <a:pt x="1052" y="1984"/>
                    <a:pt x="1052" y="1984"/>
                  </a:cubicBezTo>
                  <a:cubicBezTo>
                    <a:pt x="0" y="3484"/>
                    <a:pt x="0" y="3484"/>
                    <a:pt x="0" y="3484"/>
                  </a:cubicBezTo>
                  <a:cubicBezTo>
                    <a:pt x="0" y="3484"/>
                    <a:pt x="0" y="3484"/>
                    <a:pt x="0" y="3491"/>
                  </a:cubicBezTo>
                  <a:lnTo>
                    <a:pt x="6" y="3491"/>
                  </a:lnTo>
                  <a:cubicBezTo>
                    <a:pt x="2111" y="4764"/>
                    <a:pt x="2111" y="4764"/>
                    <a:pt x="2111" y="4764"/>
                  </a:cubicBezTo>
                  <a:cubicBezTo>
                    <a:pt x="3420" y="7022"/>
                    <a:pt x="3420" y="7022"/>
                    <a:pt x="3420" y="7022"/>
                  </a:cubicBezTo>
                  <a:cubicBezTo>
                    <a:pt x="2834" y="9390"/>
                    <a:pt x="2834" y="9390"/>
                    <a:pt x="2834" y="9390"/>
                  </a:cubicBezTo>
                  <a:lnTo>
                    <a:pt x="2834" y="9390"/>
                  </a:lnTo>
                  <a:cubicBezTo>
                    <a:pt x="2834" y="13000"/>
                    <a:pt x="2834" y="13000"/>
                    <a:pt x="2834" y="13000"/>
                  </a:cubicBezTo>
                  <a:cubicBezTo>
                    <a:pt x="2834" y="13006"/>
                    <a:pt x="2834" y="13006"/>
                    <a:pt x="2834" y="13006"/>
                  </a:cubicBezTo>
                  <a:cubicBezTo>
                    <a:pt x="2840" y="13012"/>
                    <a:pt x="2840" y="13012"/>
                    <a:pt x="2846" y="13006"/>
                  </a:cubicBezTo>
                  <a:cubicBezTo>
                    <a:pt x="5972" y="11201"/>
                    <a:pt x="5972" y="11201"/>
                    <a:pt x="5972" y="11201"/>
                  </a:cubicBezTo>
                  <a:lnTo>
                    <a:pt x="5978" y="11201"/>
                  </a:lnTo>
                  <a:cubicBezTo>
                    <a:pt x="7335" y="9001"/>
                    <a:pt x="7335" y="9001"/>
                    <a:pt x="7335" y="9001"/>
                  </a:cubicBezTo>
                  <a:cubicBezTo>
                    <a:pt x="8918" y="12122"/>
                    <a:pt x="8918" y="12122"/>
                    <a:pt x="8918" y="12122"/>
                  </a:cubicBezTo>
                  <a:cubicBezTo>
                    <a:pt x="8918" y="12127"/>
                    <a:pt x="8924" y="12127"/>
                    <a:pt x="8930" y="12127"/>
                  </a:cubicBezTo>
                  <a:cubicBezTo>
                    <a:pt x="10855" y="11972"/>
                    <a:pt x="10855" y="11972"/>
                    <a:pt x="10855" y="11972"/>
                  </a:cubicBezTo>
                  <a:cubicBezTo>
                    <a:pt x="10855" y="11972"/>
                    <a:pt x="10855" y="11972"/>
                    <a:pt x="10861" y="11966"/>
                  </a:cubicBezTo>
                  <a:cubicBezTo>
                    <a:pt x="10861" y="11966"/>
                    <a:pt x="10861" y="11966"/>
                    <a:pt x="10861" y="11960"/>
                  </a:cubicBezTo>
                  <a:cubicBezTo>
                    <a:pt x="10700" y="10657"/>
                    <a:pt x="10700" y="10657"/>
                    <a:pt x="10700" y="10657"/>
                  </a:cubicBezTo>
                  <a:cubicBezTo>
                    <a:pt x="10700" y="10651"/>
                    <a:pt x="10700" y="10645"/>
                    <a:pt x="10694" y="10651"/>
                  </a:cubicBezTo>
                  <a:cubicBezTo>
                    <a:pt x="10688" y="10651"/>
                    <a:pt x="10688" y="10651"/>
                    <a:pt x="10688" y="10657"/>
                  </a:cubicBezTo>
                  <a:cubicBezTo>
                    <a:pt x="10843" y="11954"/>
                    <a:pt x="10843" y="11954"/>
                    <a:pt x="10843" y="11954"/>
                  </a:cubicBezTo>
                  <a:cubicBezTo>
                    <a:pt x="8930" y="12109"/>
                    <a:pt x="8930" y="12109"/>
                    <a:pt x="8930" y="12109"/>
                  </a:cubicBezTo>
                  <a:cubicBezTo>
                    <a:pt x="7341" y="8983"/>
                    <a:pt x="7341" y="8983"/>
                    <a:pt x="7341" y="8983"/>
                  </a:cubicBezTo>
                  <a:lnTo>
                    <a:pt x="7335" y="8977"/>
                  </a:lnTo>
                  <a:cubicBezTo>
                    <a:pt x="7329" y="8977"/>
                    <a:pt x="7329" y="8983"/>
                    <a:pt x="7329" y="8983"/>
                  </a:cubicBezTo>
                  <a:cubicBezTo>
                    <a:pt x="5966" y="11189"/>
                    <a:pt x="5966" y="11189"/>
                    <a:pt x="5966" y="11189"/>
                  </a:cubicBezTo>
                  <a:cubicBezTo>
                    <a:pt x="2846" y="12988"/>
                    <a:pt x="2846" y="12988"/>
                    <a:pt x="2846" y="12988"/>
                  </a:cubicBezTo>
                  <a:cubicBezTo>
                    <a:pt x="2846" y="9390"/>
                    <a:pt x="2846" y="9390"/>
                    <a:pt x="2846" y="9390"/>
                  </a:cubicBezTo>
                  <a:cubicBezTo>
                    <a:pt x="3432" y="7028"/>
                    <a:pt x="3432" y="7028"/>
                    <a:pt x="3432" y="7028"/>
                  </a:cubicBezTo>
                  <a:cubicBezTo>
                    <a:pt x="3438" y="7022"/>
                    <a:pt x="3438" y="7022"/>
                    <a:pt x="3432" y="7022"/>
                  </a:cubicBezTo>
                  <a:cubicBezTo>
                    <a:pt x="2123" y="4752"/>
                    <a:pt x="2123" y="4752"/>
                    <a:pt x="2123" y="4752"/>
                  </a:cubicBezTo>
                  <a:cubicBezTo>
                    <a:pt x="2123" y="4752"/>
                    <a:pt x="2123" y="4752"/>
                    <a:pt x="2123" y="4746"/>
                  </a:cubicBezTo>
                  <a:cubicBezTo>
                    <a:pt x="18" y="3484"/>
                    <a:pt x="18" y="3484"/>
                    <a:pt x="18" y="3484"/>
                  </a:cubicBezTo>
                  <a:cubicBezTo>
                    <a:pt x="1064" y="1990"/>
                    <a:pt x="1064" y="1990"/>
                    <a:pt x="1064" y="1990"/>
                  </a:cubicBezTo>
                  <a:lnTo>
                    <a:pt x="1064" y="1990"/>
                  </a:lnTo>
                  <a:cubicBezTo>
                    <a:pt x="2206" y="17"/>
                    <a:pt x="2206" y="17"/>
                    <a:pt x="2206" y="17"/>
                  </a:cubicBezTo>
                  <a:cubicBezTo>
                    <a:pt x="4036" y="424"/>
                    <a:pt x="4036" y="424"/>
                    <a:pt x="4036" y="424"/>
                  </a:cubicBezTo>
                  <a:cubicBezTo>
                    <a:pt x="7371" y="2349"/>
                    <a:pt x="7371" y="2349"/>
                    <a:pt x="7371" y="2349"/>
                  </a:cubicBezTo>
                  <a:cubicBezTo>
                    <a:pt x="9140" y="3670"/>
                    <a:pt x="9140" y="3670"/>
                    <a:pt x="9140" y="3670"/>
                  </a:cubicBezTo>
                  <a:cubicBezTo>
                    <a:pt x="7962" y="5701"/>
                    <a:pt x="7962" y="5701"/>
                    <a:pt x="7962" y="5701"/>
                  </a:cubicBezTo>
                  <a:cubicBezTo>
                    <a:pt x="7329" y="5994"/>
                    <a:pt x="7329" y="5994"/>
                    <a:pt x="7329" y="5994"/>
                  </a:cubicBezTo>
                  <a:lnTo>
                    <a:pt x="7323" y="6000"/>
                  </a:lnTo>
                  <a:cubicBezTo>
                    <a:pt x="7323" y="8971"/>
                    <a:pt x="7323" y="8971"/>
                    <a:pt x="7323" y="8971"/>
                  </a:cubicBezTo>
                  <a:cubicBezTo>
                    <a:pt x="4753" y="7489"/>
                    <a:pt x="4753" y="7489"/>
                    <a:pt x="4753" y="7489"/>
                  </a:cubicBezTo>
                  <a:lnTo>
                    <a:pt x="4753" y="7489"/>
                  </a:lnTo>
                  <a:cubicBezTo>
                    <a:pt x="3444" y="7022"/>
                    <a:pt x="3444" y="7022"/>
                    <a:pt x="3444" y="7022"/>
                  </a:cubicBezTo>
                  <a:cubicBezTo>
                    <a:pt x="6271" y="4274"/>
                    <a:pt x="6271" y="4274"/>
                    <a:pt x="6271" y="4274"/>
                  </a:cubicBezTo>
                  <a:cubicBezTo>
                    <a:pt x="6277" y="4274"/>
                    <a:pt x="6277" y="4268"/>
                    <a:pt x="6271" y="4268"/>
                  </a:cubicBezTo>
                  <a:cubicBezTo>
                    <a:pt x="6271" y="4262"/>
                    <a:pt x="6265" y="4262"/>
                    <a:pt x="6259" y="42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0" name="Freeform 4"/>
            <p:cNvSpPr>
              <a:spLocks noChangeArrowheads="1"/>
            </p:cNvSpPr>
            <p:nvPr/>
          </p:nvSpPr>
          <p:spPr bwMode="auto">
            <a:xfrm>
              <a:off x="6364131" y="7113993"/>
              <a:ext cx="1878851" cy="993324"/>
            </a:xfrm>
            <a:custGeom>
              <a:avLst/>
              <a:gdLst>
                <a:gd name="T0" fmla="*/ 6 w 3080"/>
                <a:gd name="T1" fmla="*/ 18 h 1627"/>
                <a:gd name="T2" fmla="*/ 6 w 3080"/>
                <a:gd name="T3" fmla="*/ 18 h 1627"/>
                <a:gd name="T4" fmla="*/ 3067 w 3080"/>
                <a:gd name="T5" fmla="*/ 1620 h 1627"/>
                <a:gd name="T6" fmla="*/ 3079 w 3080"/>
                <a:gd name="T7" fmla="*/ 1620 h 1627"/>
                <a:gd name="T8" fmla="*/ 3073 w 3080"/>
                <a:gd name="T9" fmla="*/ 1608 h 1627"/>
                <a:gd name="T10" fmla="*/ 12 w 3080"/>
                <a:gd name="T11" fmla="*/ 0 h 1627"/>
                <a:gd name="T12" fmla="*/ 0 w 3080"/>
                <a:gd name="T13" fmla="*/ 6 h 1627"/>
                <a:gd name="T14" fmla="*/ 6 w 3080"/>
                <a:gd name="T15" fmla="*/ 18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0" h="1627">
                  <a:moveTo>
                    <a:pt x="6" y="18"/>
                  </a:moveTo>
                  <a:lnTo>
                    <a:pt x="6" y="18"/>
                  </a:lnTo>
                  <a:cubicBezTo>
                    <a:pt x="3067" y="1620"/>
                    <a:pt x="3067" y="1620"/>
                    <a:pt x="3067" y="1620"/>
                  </a:cubicBezTo>
                  <a:cubicBezTo>
                    <a:pt x="3073" y="1626"/>
                    <a:pt x="3079" y="1620"/>
                    <a:pt x="3079" y="1620"/>
                  </a:cubicBezTo>
                  <a:cubicBezTo>
                    <a:pt x="3079" y="1614"/>
                    <a:pt x="3079" y="1608"/>
                    <a:pt x="3073" y="160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0" y="6"/>
                  </a:cubicBezTo>
                  <a:cubicBezTo>
                    <a:pt x="0" y="6"/>
                    <a:pt x="0" y="12"/>
                    <a:pt x="6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1" name="Freeform 5"/>
            <p:cNvSpPr>
              <a:spLocks noChangeArrowheads="1"/>
            </p:cNvSpPr>
            <p:nvPr/>
          </p:nvSpPr>
          <p:spPr bwMode="auto">
            <a:xfrm>
              <a:off x="12205256" y="7113993"/>
              <a:ext cx="1313581" cy="993324"/>
            </a:xfrm>
            <a:custGeom>
              <a:avLst/>
              <a:gdLst>
                <a:gd name="T0" fmla="*/ 18 w 2153"/>
                <a:gd name="T1" fmla="*/ 1620 h 1627"/>
                <a:gd name="T2" fmla="*/ 18 w 2153"/>
                <a:gd name="T3" fmla="*/ 1620 h 1627"/>
                <a:gd name="T4" fmla="*/ 2146 w 2153"/>
                <a:gd name="T5" fmla="*/ 12 h 1627"/>
                <a:gd name="T6" fmla="*/ 2152 w 2153"/>
                <a:gd name="T7" fmla="*/ 6 h 1627"/>
                <a:gd name="T8" fmla="*/ 2140 w 2153"/>
                <a:gd name="T9" fmla="*/ 0 h 1627"/>
                <a:gd name="T10" fmla="*/ 6 w 2153"/>
                <a:gd name="T11" fmla="*/ 1608 h 1627"/>
                <a:gd name="T12" fmla="*/ 6 w 2153"/>
                <a:gd name="T13" fmla="*/ 1620 h 1627"/>
                <a:gd name="T14" fmla="*/ 18 w 2153"/>
                <a:gd name="T15" fmla="*/ 1620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3" h="1627">
                  <a:moveTo>
                    <a:pt x="18" y="1620"/>
                  </a:moveTo>
                  <a:lnTo>
                    <a:pt x="18" y="1620"/>
                  </a:lnTo>
                  <a:cubicBezTo>
                    <a:pt x="2146" y="12"/>
                    <a:pt x="2146" y="12"/>
                    <a:pt x="2146" y="12"/>
                  </a:cubicBezTo>
                  <a:cubicBezTo>
                    <a:pt x="2152" y="12"/>
                    <a:pt x="2152" y="6"/>
                    <a:pt x="2152" y="6"/>
                  </a:cubicBezTo>
                  <a:cubicBezTo>
                    <a:pt x="2146" y="0"/>
                    <a:pt x="2140" y="0"/>
                    <a:pt x="2140" y="0"/>
                  </a:cubicBezTo>
                  <a:cubicBezTo>
                    <a:pt x="6" y="1608"/>
                    <a:pt x="6" y="1608"/>
                    <a:pt x="6" y="1608"/>
                  </a:cubicBezTo>
                  <a:cubicBezTo>
                    <a:pt x="6" y="1608"/>
                    <a:pt x="0" y="1614"/>
                    <a:pt x="6" y="1620"/>
                  </a:cubicBezTo>
                  <a:cubicBezTo>
                    <a:pt x="6" y="1620"/>
                    <a:pt x="12" y="1626"/>
                    <a:pt x="18" y="16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2" name="Freeform 6"/>
            <p:cNvSpPr>
              <a:spLocks noChangeArrowheads="1"/>
            </p:cNvSpPr>
            <p:nvPr/>
          </p:nvSpPr>
          <p:spPr bwMode="auto">
            <a:xfrm>
              <a:off x="15109670" y="8174615"/>
              <a:ext cx="247641" cy="2656942"/>
            </a:xfrm>
            <a:custGeom>
              <a:avLst/>
              <a:gdLst>
                <a:gd name="T0" fmla="*/ 388 w 407"/>
                <a:gd name="T1" fmla="*/ 6 h 4353"/>
                <a:gd name="T2" fmla="*/ 388 w 407"/>
                <a:gd name="T3" fmla="*/ 6 h 4353"/>
                <a:gd name="T4" fmla="*/ 0 w 407"/>
                <a:gd name="T5" fmla="*/ 4340 h 4353"/>
                <a:gd name="T6" fmla="*/ 6 w 407"/>
                <a:gd name="T7" fmla="*/ 4352 h 4353"/>
                <a:gd name="T8" fmla="*/ 18 w 407"/>
                <a:gd name="T9" fmla="*/ 4346 h 4353"/>
                <a:gd name="T10" fmla="*/ 406 w 407"/>
                <a:gd name="T11" fmla="*/ 6 h 4353"/>
                <a:gd name="T12" fmla="*/ 394 w 407"/>
                <a:gd name="T13" fmla="*/ 0 h 4353"/>
                <a:gd name="T14" fmla="*/ 388 w 407"/>
                <a:gd name="T15" fmla="*/ 6 h 4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4353">
                  <a:moveTo>
                    <a:pt x="388" y="6"/>
                  </a:moveTo>
                  <a:lnTo>
                    <a:pt x="388" y="6"/>
                  </a:lnTo>
                  <a:cubicBezTo>
                    <a:pt x="0" y="4340"/>
                    <a:pt x="0" y="4340"/>
                    <a:pt x="0" y="4340"/>
                  </a:cubicBezTo>
                  <a:cubicBezTo>
                    <a:pt x="0" y="4346"/>
                    <a:pt x="6" y="4352"/>
                    <a:pt x="6" y="4352"/>
                  </a:cubicBezTo>
                  <a:cubicBezTo>
                    <a:pt x="12" y="4352"/>
                    <a:pt x="18" y="4346"/>
                    <a:pt x="18" y="4346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6" y="6"/>
                    <a:pt x="400" y="0"/>
                    <a:pt x="394" y="0"/>
                  </a:cubicBezTo>
                  <a:cubicBezTo>
                    <a:pt x="394" y="0"/>
                    <a:pt x="388" y="0"/>
                    <a:pt x="38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3" name="Freeform 7"/>
            <p:cNvSpPr>
              <a:spLocks noChangeArrowheads="1"/>
            </p:cNvSpPr>
            <p:nvPr/>
          </p:nvSpPr>
          <p:spPr bwMode="auto">
            <a:xfrm>
              <a:off x="14121792" y="8174615"/>
              <a:ext cx="1394333" cy="882956"/>
            </a:xfrm>
            <a:custGeom>
              <a:avLst/>
              <a:gdLst>
                <a:gd name="T0" fmla="*/ 2283 w 2284"/>
                <a:gd name="T1" fmla="*/ 1435 h 1448"/>
                <a:gd name="T2" fmla="*/ 2283 w 2284"/>
                <a:gd name="T3" fmla="*/ 1435 h 1448"/>
                <a:gd name="T4" fmla="*/ 12 w 2284"/>
                <a:gd name="T5" fmla="*/ 0 h 1448"/>
                <a:gd name="T6" fmla="*/ 0 w 2284"/>
                <a:gd name="T7" fmla="*/ 6 h 1448"/>
                <a:gd name="T8" fmla="*/ 6 w 2284"/>
                <a:gd name="T9" fmla="*/ 12 h 1448"/>
                <a:gd name="T10" fmla="*/ 2271 w 2284"/>
                <a:gd name="T11" fmla="*/ 1447 h 1448"/>
                <a:gd name="T12" fmla="*/ 2283 w 2284"/>
                <a:gd name="T13" fmla="*/ 1447 h 1448"/>
                <a:gd name="T14" fmla="*/ 2283 w 2284"/>
                <a:gd name="T15" fmla="*/ 1435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4" h="1448">
                  <a:moveTo>
                    <a:pt x="2283" y="1435"/>
                  </a:moveTo>
                  <a:lnTo>
                    <a:pt x="2283" y="1435"/>
                  </a:ln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0" y="6"/>
                  </a:cubicBezTo>
                  <a:cubicBezTo>
                    <a:pt x="0" y="6"/>
                    <a:pt x="0" y="12"/>
                    <a:pt x="6" y="12"/>
                  </a:cubicBezTo>
                  <a:cubicBezTo>
                    <a:pt x="2271" y="1447"/>
                    <a:pt x="2271" y="1447"/>
                    <a:pt x="2271" y="1447"/>
                  </a:cubicBezTo>
                  <a:cubicBezTo>
                    <a:pt x="2277" y="1447"/>
                    <a:pt x="2283" y="1447"/>
                    <a:pt x="2283" y="1447"/>
                  </a:cubicBezTo>
                  <a:cubicBezTo>
                    <a:pt x="2283" y="1441"/>
                    <a:pt x="2283" y="1435"/>
                    <a:pt x="2283" y="14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4" name="Freeform 8"/>
            <p:cNvSpPr>
              <a:spLocks noChangeArrowheads="1"/>
            </p:cNvSpPr>
            <p:nvPr/>
          </p:nvSpPr>
          <p:spPr bwMode="auto">
            <a:xfrm>
              <a:off x="7634643" y="4949673"/>
              <a:ext cx="1370108" cy="2175086"/>
            </a:xfrm>
            <a:custGeom>
              <a:avLst/>
              <a:gdLst>
                <a:gd name="T0" fmla="*/ 777 w 2243"/>
                <a:gd name="T1" fmla="*/ 3550 h 3563"/>
                <a:gd name="T2" fmla="*/ 777 w 2243"/>
                <a:gd name="T3" fmla="*/ 3550 h 3563"/>
                <a:gd name="T4" fmla="*/ 18 w 2243"/>
                <a:gd name="T5" fmla="*/ 2355 h 3563"/>
                <a:gd name="T6" fmla="*/ 2242 w 2243"/>
                <a:gd name="T7" fmla="*/ 12 h 3563"/>
                <a:gd name="T8" fmla="*/ 2242 w 2243"/>
                <a:gd name="T9" fmla="*/ 0 h 3563"/>
                <a:gd name="T10" fmla="*/ 2230 w 2243"/>
                <a:gd name="T11" fmla="*/ 0 h 3563"/>
                <a:gd name="T12" fmla="*/ 6 w 2243"/>
                <a:gd name="T13" fmla="*/ 2343 h 3563"/>
                <a:gd name="T14" fmla="*/ 6 w 2243"/>
                <a:gd name="T15" fmla="*/ 2355 h 3563"/>
                <a:gd name="T16" fmla="*/ 759 w 2243"/>
                <a:gd name="T17" fmla="*/ 3556 h 3563"/>
                <a:gd name="T18" fmla="*/ 771 w 2243"/>
                <a:gd name="T19" fmla="*/ 3562 h 3563"/>
                <a:gd name="T20" fmla="*/ 777 w 2243"/>
                <a:gd name="T21" fmla="*/ 3550 h 3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3" h="3563">
                  <a:moveTo>
                    <a:pt x="777" y="3550"/>
                  </a:moveTo>
                  <a:lnTo>
                    <a:pt x="777" y="3550"/>
                  </a:lnTo>
                  <a:cubicBezTo>
                    <a:pt x="18" y="2355"/>
                    <a:pt x="18" y="2355"/>
                    <a:pt x="18" y="2355"/>
                  </a:cubicBezTo>
                  <a:cubicBezTo>
                    <a:pt x="2242" y="12"/>
                    <a:pt x="2242" y="12"/>
                    <a:pt x="2242" y="12"/>
                  </a:cubicBezTo>
                  <a:cubicBezTo>
                    <a:pt x="2242" y="12"/>
                    <a:pt x="2242" y="6"/>
                    <a:pt x="2242" y="0"/>
                  </a:cubicBezTo>
                  <a:cubicBezTo>
                    <a:pt x="2235" y="0"/>
                    <a:pt x="2230" y="0"/>
                    <a:pt x="2230" y="0"/>
                  </a:cubicBezTo>
                  <a:cubicBezTo>
                    <a:pt x="6" y="2343"/>
                    <a:pt x="6" y="2343"/>
                    <a:pt x="6" y="2343"/>
                  </a:cubicBezTo>
                  <a:cubicBezTo>
                    <a:pt x="0" y="2349"/>
                    <a:pt x="0" y="2355"/>
                    <a:pt x="6" y="2355"/>
                  </a:cubicBezTo>
                  <a:cubicBezTo>
                    <a:pt x="759" y="3556"/>
                    <a:pt x="759" y="3556"/>
                    <a:pt x="759" y="3556"/>
                  </a:cubicBezTo>
                  <a:cubicBezTo>
                    <a:pt x="765" y="3562"/>
                    <a:pt x="765" y="3562"/>
                    <a:pt x="771" y="3562"/>
                  </a:cubicBezTo>
                  <a:cubicBezTo>
                    <a:pt x="777" y="3556"/>
                    <a:pt x="777" y="3550"/>
                    <a:pt x="777" y="35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5" name="Freeform 9"/>
            <p:cNvSpPr>
              <a:spLocks noChangeArrowheads="1"/>
            </p:cNvSpPr>
            <p:nvPr/>
          </p:nvSpPr>
          <p:spPr bwMode="auto">
            <a:xfrm>
              <a:off x="13311571" y="3356045"/>
              <a:ext cx="1730804" cy="2708090"/>
            </a:xfrm>
            <a:custGeom>
              <a:avLst/>
              <a:gdLst>
                <a:gd name="T0" fmla="*/ 1524 w 2834"/>
                <a:gd name="T1" fmla="*/ 5 h 4436"/>
                <a:gd name="T2" fmla="*/ 1524 w 2834"/>
                <a:gd name="T3" fmla="*/ 5 h 4436"/>
                <a:gd name="T4" fmla="*/ 627 w 2834"/>
                <a:gd name="T5" fmla="*/ 1888 h 4436"/>
                <a:gd name="T6" fmla="*/ 627 w 2834"/>
                <a:gd name="T7" fmla="*/ 1894 h 4436"/>
                <a:gd name="T8" fmla="*/ 1327 w 2834"/>
                <a:gd name="T9" fmla="*/ 4429 h 4436"/>
                <a:gd name="T10" fmla="*/ 1333 w 2834"/>
                <a:gd name="T11" fmla="*/ 4435 h 4436"/>
                <a:gd name="T12" fmla="*/ 1339 w 2834"/>
                <a:gd name="T13" fmla="*/ 4435 h 4436"/>
                <a:gd name="T14" fmla="*/ 2827 w 2834"/>
                <a:gd name="T15" fmla="*/ 3616 h 4436"/>
                <a:gd name="T16" fmla="*/ 2833 w 2834"/>
                <a:gd name="T17" fmla="*/ 3610 h 4436"/>
                <a:gd name="T18" fmla="*/ 2833 w 2834"/>
                <a:gd name="T19" fmla="*/ 914 h 4436"/>
                <a:gd name="T20" fmla="*/ 2827 w 2834"/>
                <a:gd name="T21" fmla="*/ 908 h 4436"/>
                <a:gd name="T22" fmla="*/ 5 w 2834"/>
                <a:gd name="T23" fmla="*/ 795 h 4436"/>
                <a:gd name="T24" fmla="*/ 0 w 2834"/>
                <a:gd name="T25" fmla="*/ 801 h 4436"/>
                <a:gd name="T26" fmla="*/ 5 w 2834"/>
                <a:gd name="T27" fmla="*/ 812 h 4436"/>
                <a:gd name="T28" fmla="*/ 2815 w 2834"/>
                <a:gd name="T29" fmla="*/ 920 h 4436"/>
                <a:gd name="T30" fmla="*/ 2815 w 2834"/>
                <a:gd name="T31" fmla="*/ 3610 h 4436"/>
                <a:gd name="T32" fmla="*/ 1339 w 2834"/>
                <a:gd name="T33" fmla="*/ 4417 h 4436"/>
                <a:gd name="T34" fmla="*/ 645 w 2834"/>
                <a:gd name="T35" fmla="*/ 1894 h 4436"/>
                <a:gd name="T36" fmla="*/ 1536 w 2834"/>
                <a:gd name="T37" fmla="*/ 12 h 4436"/>
                <a:gd name="T38" fmla="*/ 1536 w 2834"/>
                <a:gd name="T39" fmla="*/ 5 h 4436"/>
                <a:gd name="T40" fmla="*/ 1524 w 2834"/>
                <a:gd name="T41" fmla="*/ 5 h 4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4" h="4436">
                  <a:moveTo>
                    <a:pt x="1524" y="5"/>
                  </a:moveTo>
                  <a:lnTo>
                    <a:pt x="1524" y="5"/>
                  </a:lnTo>
                  <a:cubicBezTo>
                    <a:pt x="627" y="1888"/>
                    <a:pt x="627" y="1888"/>
                    <a:pt x="627" y="1888"/>
                  </a:cubicBezTo>
                  <a:lnTo>
                    <a:pt x="627" y="1894"/>
                  </a:lnTo>
                  <a:cubicBezTo>
                    <a:pt x="1327" y="4429"/>
                    <a:pt x="1327" y="4429"/>
                    <a:pt x="1327" y="4429"/>
                  </a:cubicBezTo>
                  <a:cubicBezTo>
                    <a:pt x="1327" y="4429"/>
                    <a:pt x="1327" y="4435"/>
                    <a:pt x="1333" y="4435"/>
                  </a:cubicBezTo>
                  <a:lnTo>
                    <a:pt x="1339" y="4435"/>
                  </a:lnTo>
                  <a:cubicBezTo>
                    <a:pt x="2827" y="3616"/>
                    <a:pt x="2827" y="3616"/>
                    <a:pt x="2827" y="3616"/>
                  </a:cubicBezTo>
                  <a:cubicBezTo>
                    <a:pt x="2833" y="3616"/>
                    <a:pt x="2833" y="3616"/>
                    <a:pt x="2833" y="3610"/>
                  </a:cubicBezTo>
                  <a:cubicBezTo>
                    <a:pt x="2833" y="914"/>
                    <a:pt x="2833" y="914"/>
                    <a:pt x="2833" y="914"/>
                  </a:cubicBezTo>
                  <a:cubicBezTo>
                    <a:pt x="2833" y="908"/>
                    <a:pt x="2827" y="908"/>
                    <a:pt x="2827" y="908"/>
                  </a:cubicBezTo>
                  <a:cubicBezTo>
                    <a:pt x="5" y="795"/>
                    <a:pt x="5" y="795"/>
                    <a:pt x="5" y="795"/>
                  </a:cubicBezTo>
                  <a:lnTo>
                    <a:pt x="0" y="801"/>
                  </a:lnTo>
                  <a:cubicBezTo>
                    <a:pt x="0" y="807"/>
                    <a:pt x="5" y="812"/>
                    <a:pt x="5" y="812"/>
                  </a:cubicBezTo>
                  <a:cubicBezTo>
                    <a:pt x="2815" y="920"/>
                    <a:pt x="2815" y="920"/>
                    <a:pt x="2815" y="920"/>
                  </a:cubicBezTo>
                  <a:cubicBezTo>
                    <a:pt x="2815" y="3610"/>
                    <a:pt x="2815" y="3610"/>
                    <a:pt x="2815" y="3610"/>
                  </a:cubicBezTo>
                  <a:cubicBezTo>
                    <a:pt x="1339" y="4417"/>
                    <a:pt x="1339" y="4417"/>
                    <a:pt x="1339" y="4417"/>
                  </a:cubicBezTo>
                  <a:cubicBezTo>
                    <a:pt x="645" y="1894"/>
                    <a:pt x="645" y="1894"/>
                    <a:pt x="645" y="1894"/>
                  </a:cubicBezTo>
                  <a:cubicBezTo>
                    <a:pt x="1536" y="12"/>
                    <a:pt x="1536" y="12"/>
                    <a:pt x="1536" y="12"/>
                  </a:cubicBezTo>
                  <a:cubicBezTo>
                    <a:pt x="1542" y="12"/>
                    <a:pt x="1536" y="5"/>
                    <a:pt x="1536" y="5"/>
                  </a:cubicBezTo>
                  <a:cubicBezTo>
                    <a:pt x="1530" y="0"/>
                    <a:pt x="1524" y="5"/>
                    <a:pt x="1524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6" name="Freeform 10"/>
            <p:cNvSpPr>
              <a:spLocks noChangeArrowheads="1"/>
            </p:cNvSpPr>
            <p:nvPr/>
          </p:nvSpPr>
          <p:spPr bwMode="auto">
            <a:xfrm>
              <a:off x="14151401" y="6965935"/>
              <a:ext cx="2734831" cy="3311084"/>
            </a:xfrm>
            <a:custGeom>
              <a:avLst/>
              <a:gdLst>
                <a:gd name="T0" fmla="*/ 4466 w 4479"/>
                <a:gd name="T1" fmla="*/ 7 h 5423"/>
                <a:gd name="T2" fmla="*/ 4466 w 4479"/>
                <a:gd name="T3" fmla="*/ 7 h 5423"/>
                <a:gd name="T4" fmla="*/ 1961 w 4479"/>
                <a:gd name="T5" fmla="*/ 1979 h 5423"/>
                <a:gd name="T6" fmla="*/ 1961 w 4479"/>
                <a:gd name="T7" fmla="*/ 1985 h 5423"/>
                <a:gd name="T8" fmla="*/ 0 w 4479"/>
                <a:gd name="T9" fmla="*/ 5410 h 5423"/>
                <a:gd name="T10" fmla="*/ 6 w 4479"/>
                <a:gd name="T11" fmla="*/ 5422 h 5423"/>
                <a:gd name="T12" fmla="*/ 12 w 4479"/>
                <a:gd name="T13" fmla="*/ 5416 h 5423"/>
                <a:gd name="T14" fmla="*/ 1973 w 4479"/>
                <a:gd name="T15" fmla="*/ 1991 h 5423"/>
                <a:gd name="T16" fmla="*/ 4478 w 4479"/>
                <a:gd name="T17" fmla="*/ 18 h 5423"/>
                <a:gd name="T18" fmla="*/ 4478 w 4479"/>
                <a:gd name="T19" fmla="*/ 7 h 5423"/>
                <a:gd name="T20" fmla="*/ 4466 w 4479"/>
                <a:gd name="T21" fmla="*/ 7 h 5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79" h="5423">
                  <a:moveTo>
                    <a:pt x="4466" y="7"/>
                  </a:moveTo>
                  <a:lnTo>
                    <a:pt x="4466" y="7"/>
                  </a:lnTo>
                  <a:cubicBezTo>
                    <a:pt x="1961" y="1979"/>
                    <a:pt x="1961" y="1979"/>
                    <a:pt x="1961" y="1979"/>
                  </a:cubicBezTo>
                  <a:cubicBezTo>
                    <a:pt x="1961" y="1979"/>
                    <a:pt x="1961" y="1979"/>
                    <a:pt x="1961" y="1985"/>
                  </a:cubicBezTo>
                  <a:cubicBezTo>
                    <a:pt x="0" y="5410"/>
                    <a:pt x="0" y="5410"/>
                    <a:pt x="0" y="5410"/>
                  </a:cubicBezTo>
                  <a:cubicBezTo>
                    <a:pt x="0" y="5410"/>
                    <a:pt x="0" y="5416"/>
                    <a:pt x="6" y="5422"/>
                  </a:cubicBezTo>
                  <a:cubicBezTo>
                    <a:pt x="6" y="5422"/>
                    <a:pt x="12" y="5422"/>
                    <a:pt x="12" y="5416"/>
                  </a:cubicBezTo>
                  <a:cubicBezTo>
                    <a:pt x="1973" y="1991"/>
                    <a:pt x="1973" y="1991"/>
                    <a:pt x="1973" y="1991"/>
                  </a:cubicBezTo>
                  <a:cubicBezTo>
                    <a:pt x="4478" y="18"/>
                    <a:pt x="4478" y="18"/>
                    <a:pt x="4478" y="18"/>
                  </a:cubicBezTo>
                  <a:cubicBezTo>
                    <a:pt x="4478" y="12"/>
                    <a:pt x="4478" y="7"/>
                    <a:pt x="4478" y="7"/>
                  </a:cubicBezTo>
                  <a:cubicBezTo>
                    <a:pt x="4472" y="0"/>
                    <a:pt x="4472" y="0"/>
                    <a:pt x="4466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7" name="Freeform 11"/>
            <p:cNvSpPr>
              <a:spLocks noChangeArrowheads="1"/>
            </p:cNvSpPr>
            <p:nvPr/>
          </p:nvSpPr>
          <p:spPr bwMode="auto">
            <a:xfrm>
              <a:off x="10614425" y="2300806"/>
              <a:ext cx="427990" cy="1483257"/>
            </a:xfrm>
            <a:custGeom>
              <a:avLst/>
              <a:gdLst>
                <a:gd name="T0" fmla="*/ 0 w 700"/>
                <a:gd name="T1" fmla="*/ 12 h 2428"/>
                <a:gd name="T2" fmla="*/ 0 w 700"/>
                <a:gd name="T3" fmla="*/ 12 h 2428"/>
                <a:gd name="T4" fmla="*/ 681 w 700"/>
                <a:gd name="T5" fmla="*/ 2421 h 2428"/>
                <a:gd name="T6" fmla="*/ 687 w 700"/>
                <a:gd name="T7" fmla="*/ 2427 h 2428"/>
                <a:gd name="T8" fmla="*/ 693 w 700"/>
                <a:gd name="T9" fmla="*/ 2415 h 2428"/>
                <a:gd name="T10" fmla="*/ 12 w 700"/>
                <a:gd name="T11" fmla="*/ 6 h 2428"/>
                <a:gd name="T12" fmla="*/ 6 w 700"/>
                <a:gd name="T13" fmla="*/ 0 h 2428"/>
                <a:gd name="T14" fmla="*/ 0 w 700"/>
                <a:gd name="T15" fmla="*/ 12 h 2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0" h="2428">
                  <a:moveTo>
                    <a:pt x="0" y="12"/>
                  </a:moveTo>
                  <a:lnTo>
                    <a:pt x="0" y="12"/>
                  </a:lnTo>
                  <a:cubicBezTo>
                    <a:pt x="681" y="2421"/>
                    <a:pt x="681" y="2421"/>
                    <a:pt x="681" y="2421"/>
                  </a:cubicBezTo>
                  <a:cubicBezTo>
                    <a:pt x="681" y="2427"/>
                    <a:pt x="687" y="2427"/>
                    <a:pt x="687" y="2427"/>
                  </a:cubicBezTo>
                  <a:cubicBezTo>
                    <a:pt x="693" y="2427"/>
                    <a:pt x="699" y="2421"/>
                    <a:pt x="693" y="2415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6" y="0"/>
                  </a:lnTo>
                  <a:cubicBezTo>
                    <a:pt x="0" y="6"/>
                    <a:pt x="0" y="6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8" name="Freeform 12"/>
            <p:cNvSpPr>
              <a:spLocks noChangeArrowheads="1"/>
            </p:cNvSpPr>
            <p:nvPr/>
          </p:nvSpPr>
          <p:spPr bwMode="auto">
            <a:xfrm>
              <a:off x="10205277" y="2812276"/>
              <a:ext cx="3733475" cy="1039088"/>
            </a:xfrm>
            <a:custGeom>
              <a:avLst/>
              <a:gdLst>
                <a:gd name="T0" fmla="*/ 6097 w 6116"/>
                <a:gd name="T1" fmla="*/ 6 h 1704"/>
                <a:gd name="T2" fmla="*/ 6097 w 6116"/>
                <a:gd name="T3" fmla="*/ 6 h 1704"/>
                <a:gd name="T4" fmla="*/ 3837 w 6116"/>
                <a:gd name="T5" fmla="*/ 1686 h 1704"/>
                <a:gd name="T6" fmla="*/ 12 w 6116"/>
                <a:gd name="T7" fmla="*/ 317 h 1704"/>
                <a:gd name="T8" fmla="*/ 6 w 6116"/>
                <a:gd name="T9" fmla="*/ 323 h 1704"/>
                <a:gd name="T10" fmla="*/ 12 w 6116"/>
                <a:gd name="T11" fmla="*/ 329 h 1704"/>
                <a:gd name="T12" fmla="*/ 3831 w 6116"/>
                <a:gd name="T13" fmla="*/ 1703 h 1704"/>
                <a:gd name="T14" fmla="*/ 3843 w 6116"/>
                <a:gd name="T15" fmla="*/ 1698 h 1704"/>
                <a:gd name="T16" fmla="*/ 6109 w 6116"/>
                <a:gd name="T17" fmla="*/ 18 h 1704"/>
                <a:gd name="T18" fmla="*/ 6109 w 6116"/>
                <a:gd name="T19" fmla="*/ 6 h 1704"/>
                <a:gd name="T20" fmla="*/ 6097 w 6116"/>
                <a:gd name="T21" fmla="*/ 6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6" h="1704">
                  <a:moveTo>
                    <a:pt x="6097" y="6"/>
                  </a:moveTo>
                  <a:lnTo>
                    <a:pt x="6097" y="6"/>
                  </a:lnTo>
                  <a:cubicBezTo>
                    <a:pt x="3837" y="1686"/>
                    <a:pt x="3837" y="1686"/>
                    <a:pt x="3837" y="1686"/>
                  </a:cubicBezTo>
                  <a:cubicBezTo>
                    <a:pt x="12" y="317"/>
                    <a:pt x="12" y="317"/>
                    <a:pt x="12" y="317"/>
                  </a:cubicBezTo>
                  <a:cubicBezTo>
                    <a:pt x="12" y="317"/>
                    <a:pt x="6" y="317"/>
                    <a:pt x="6" y="323"/>
                  </a:cubicBezTo>
                  <a:cubicBezTo>
                    <a:pt x="0" y="323"/>
                    <a:pt x="6" y="329"/>
                    <a:pt x="12" y="329"/>
                  </a:cubicBezTo>
                  <a:cubicBezTo>
                    <a:pt x="3831" y="1703"/>
                    <a:pt x="3831" y="1703"/>
                    <a:pt x="3831" y="1703"/>
                  </a:cubicBezTo>
                  <a:cubicBezTo>
                    <a:pt x="3837" y="1703"/>
                    <a:pt x="3837" y="1703"/>
                    <a:pt x="3843" y="1698"/>
                  </a:cubicBezTo>
                  <a:cubicBezTo>
                    <a:pt x="6109" y="18"/>
                    <a:pt x="6109" y="18"/>
                    <a:pt x="6109" y="18"/>
                  </a:cubicBezTo>
                  <a:cubicBezTo>
                    <a:pt x="6109" y="12"/>
                    <a:pt x="6115" y="6"/>
                    <a:pt x="6109" y="6"/>
                  </a:cubicBezTo>
                  <a:cubicBezTo>
                    <a:pt x="6109" y="0"/>
                    <a:pt x="6103" y="0"/>
                    <a:pt x="6097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9" name="Freeform 13"/>
            <p:cNvSpPr>
              <a:spLocks noChangeArrowheads="1"/>
            </p:cNvSpPr>
            <p:nvPr/>
          </p:nvSpPr>
          <p:spPr bwMode="auto">
            <a:xfrm>
              <a:off x="16455550" y="4731627"/>
              <a:ext cx="427990" cy="1082159"/>
            </a:xfrm>
            <a:custGeom>
              <a:avLst/>
              <a:gdLst>
                <a:gd name="T0" fmla="*/ 0 w 701"/>
                <a:gd name="T1" fmla="*/ 12 h 1771"/>
                <a:gd name="T2" fmla="*/ 0 w 701"/>
                <a:gd name="T3" fmla="*/ 12 h 1771"/>
                <a:gd name="T4" fmla="*/ 688 w 701"/>
                <a:gd name="T5" fmla="*/ 1764 h 1771"/>
                <a:gd name="T6" fmla="*/ 694 w 701"/>
                <a:gd name="T7" fmla="*/ 1764 h 1771"/>
                <a:gd name="T8" fmla="*/ 700 w 701"/>
                <a:gd name="T9" fmla="*/ 1758 h 1771"/>
                <a:gd name="T10" fmla="*/ 18 w 701"/>
                <a:gd name="T11" fmla="*/ 6 h 1771"/>
                <a:gd name="T12" fmla="*/ 7 w 701"/>
                <a:gd name="T13" fmla="*/ 0 h 1771"/>
                <a:gd name="T14" fmla="*/ 0 w 701"/>
                <a:gd name="T15" fmla="*/ 12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1" h="1771">
                  <a:moveTo>
                    <a:pt x="0" y="12"/>
                  </a:moveTo>
                  <a:lnTo>
                    <a:pt x="0" y="12"/>
                  </a:lnTo>
                  <a:cubicBezTo>
                    <a:pt x="688" y="1764"/>
                    <a:pt x="688" y="1764"/>
                    <a:pt x="688" y="1764"/>
                  </a:cubicBezTo>
                  <a:cubicBezTo>
                    <a:pt x="688" y="1764"/>
                    <a:pt x="694" y="1770"/>
                    <a:pt x="694" y="1764"/>
                  </a:cubicBezTo>
                  <a:cubicBezTo>
                    <a:pt x="700" y="1764"/>
                    <a:pt x="700" y="1758"/>
                    <a:pt x="700" y="175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3" y="0"/>
                    <a:pt x="7" y="0"/>
                  </a:cubicBezTo>
                  <a:cubicBezTo>
                    <a:pt x="0" y="6"/>
                    <a:pt x="0" y="6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0" name="Freeform 14"/>
            <p:cNvSpPr>
              <a:spLocks noChangeArrowheads="1"/>
            </p:cNvSpPr>
            <p:nvPr/>
          </p:nvSpPr>
          <p:spPr bwMode="auto">
            <a:xfrm>
              <a:off x="9669615" y="6126049"/>
              <a:ext cx="971728" cy="1068700"/>
            </a:xfrm>
            <a:custGeom>
              <a:avLst/>
              <a:gdLst>
                <a:gd name="T0" fmla="*/ 7 w 1592"/>
                <a:gd name="T1" fmla="*/ 12 h 1751"/>
                <a:gd name="T2" fmla="*/ 7 w 1592"/>
                <a:gd name="T3" fmla="*/ 12 h 1751"/>
                <a:gd name="T4" fmla="*/ 1579 w 1592"/>
                <a:gd name="T5" fmla="*/ 1744 h 1751"/>
                <a:gd name="T6" fmla="*/ 1585 w 1592"/>
                <a:gd name="T7" fmla="*/ 1744 h 1751"/>
                <a:gd name="T8" fmla="*/ 1591 w 1592"/>
                <a:gd name="T9" fmla="*/ 1738 h 1751"/>
                <a:gd name="T10" fmla="*/ 18 w 1592"/>
                <a:gd name="T11" fmla="*/ 6 h 1751"/>
                <a:gd name="T12" fmla="*/ 7 w 1592"/>
                <a:gd name="T13" fmla="*/ 0 h 1751"/>
                <a:gd name="T14" fmla="*/ 7 w 1592"/>
                <a:gd name="T15" fmla="*/ 12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2" h="1751">
                  <a:moveTo>
                    <a:pt x="7" y="12"/>
                  </a:moveTo>
                  <a:lnTo>
                    <a:pt x="7" y="12"/>
                  </a:lnTo>
                  <a:cubicBezTo>
                    <a:pt x="1579" y="1744"/>
                    <a:pt x="1579" y="1744"/>
                    <a:pt x="1579" y="1744"/>
                  </a:cubicBezTo>
                  <a:cubicBezTo>
                    <a:pt x="1579" y="1750"/>
                    <a:pt x="1585" y="1750"/>
                    <a:pt x="1585" y="1744"/>
                  </a:cubicBezTo>
                  <a:cubicBezTo>
                    <a:pt x="1591" y="1744"/>
                    <a:pt x="1591" y="1738"/>
                    <a:pt x="1591" y="173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7" y="0"/>
                  </a:cubicBezTo>
                  <a:cubicBezTo>
                    <a:pt x="0" y="6"/>
                    <a:pt x="0" y="12"/>
                    <a:pt x="7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1" name="Freeform 15"/>
            <p:cNvSpPr>
              <a:spLocks noChangeArrowheads="1"/>
            </p:cNvSpPr>
            <p:nvPr/>
          </p:nvSpPr>
          <p:spPr bwMode="auto">
            <a:xfrm>
              <a:off x="7209344" y="4128631"/>
              <a:ext cx="304170" cy="1529021"/>
            </a:xfrm>
            <a:custGeom>
              <a:avLst/>
              <a:gdLst>
                <a:gd name="T0" fmla="*/ 479 w 498"/>
                <a:gd name="T1" fmla="*/ 6 h 2506"/>
                <a:gd name="T2" fmla="*/ 479 w 498"/>
                <a:gd name="T3" fmla="*/ 6 h 2506"/>
                <a:gd name="T4" fmla="*/ 0 w 498"/>
                <a:gd name="T5" fmla="*/ 2492 h 2506"/>
                <a:gd name="T6" fmla="*/ 6 w 498"/>
                <a:gd name="T7" fmla="*/ 2505 h 2506"/>
                <a:gd name="T8" fmla="*/ 18 w 498"/>
                <a:gd name="T9" fmla="*/ 2499 h 2506"/>
                <a:gd name="T10" fmla="*/ 497 w 498"/>
                <a:gd name="T11" fmla="*/ 6 h 2506"/>
                <a:gd name="T12" fmla="*/ 490 w 498"/>
                <a:gd name="T13" fmla="*/ 0 h 2506"/>
                <a:gd name="T14" fmla="*/ 479 w 498"/>
                <a:gd name="T15" fmla="*/ 6 h 2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2506">
                  <a:moveTo>
                    <a:pt x="479" y="6"/>
                  </a:moveTo>
                  <a:lnTo>
                    <a:pt x="479" y="6"/>
                  </a:lnTo>
                  <a:cubicBezTo>
                    <a:pt x="0" y="2492"/>
                    <a:pt x="0" y="2492"/>
                    <a:pt x="0" y="2492"/>
                  </a:cubicBezTo>
                  <a:cubicBezTo>
                    <a:pt x="0" y="2499"/>
                    <a:pt x="6" y="2499"/>
                    <a:pt x="6" y="2505"/>
                  </a:cubicBezTo>
                  <a:cubicBezTo>
                    <a:pt x="12" y="2505"/>
                    <a:pt x="18" y="2499"/>
                    <a:pt x="18" y="2499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6"/>
                    <a:pt x="497" y="0"/>
                    <a:pt x="490" y="0"/>
                  </a:cubicBezTo>
                  <a:cubicBezTo>
                    <a:pt x="485" y="0"/>
                    <a:pt x="479" y="0"/>
                    <a:pt x="479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2" name="Freeform 16"/>
            <p:cNvSpPr>
              <a:spLocks noChangeArrowheads="1"/>
            </p:cNvSpPr>
            <p:nvPr/>
          </p:nvSpPr>
          <p:spPr bwMode="auto">
            <a:xfrm>
              <a:off x="15351928" y="5558051"/>
              <a:ext cx="1200527" cy="839885"/>
            </a:xfrm>
            <a:custGeom>
              <a:avLst/>
              <a:gdLst>
                <a:gd name="T0" fmla="*/ 0 w 1968"/>
                <a:gd name="T1" fmla="*/ 825 h 1376"/>
                <a:gd name="T2" fmla="*/ 1967 w 1968"/>
                <a:gd name="T3" fmla="*/ 1375 h 1376"/>
                <a:gd name="T4" fmla="*/ 1046 w 1968"/>
                <a:gd name="T5" fmla="*/ 0 h 1376"/>
                <a:gd name="T6" fmla="*/ 1034 w 1968"/>
                <a:gd name="T7" fmla="*/ 6 h 1376"/>
                <a:gd name="T8" fmla="*/ 1931 w 1968"/>
                <a:gd name="T9" fmla="*/ 1345 h 1376"/>
                <a:gd name="T10" fmla="*/ 6 w 1968"/>
                <a:gd name="T11" fmla="*/ 807 h 1376"/>
                <a:gd name="T12" fmla="*/ 0 w 1968"/>
                <a:gd name="T13" fmla="*/ 825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8" h="1376">
                  <a:moveTo>
                    <a:pt x="0" y="825"/>
                  </a:moveTo>
                  <a:lnTo>
                    <a:pt x="1967" y="1375"/>
                  </a:lnTo>
                  <a:lnTo>
                    <a:pt x="1046" y="0"/>
                  </a:lnTo>
                  <a:lnTo>
                    <a:pt x="1034" y="6"/>
                  </a:lnTo>
                  <a:lnTo>
                    <a:pt x="1931" y="1345"/>
                  </a:lnTo>
                  <a:lnTo>
                    <a:pt x="6" y="807"/>
                  </a:lnTo>
                  <a:lnTo>
                    <a:pt x="0" y="82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3" name="Freeform 17"/>
            <p:cNvSpPr>
              <a:spLocks noChangeArrowheads="1"/>
            </p:cNvSpPr>
            <p:nvPr/>
          </p:nvSpPr>
          <p:spPr bwMode="auto">
            <a:xfrm>
              <a:off x="6364131" y="1159424"/>
              <a:ext cx="11195043" cy="11357286"/>
            </a:xfrm>
            <a:custGeom>
              <a:avLst/>
              <a:gdLst>
                <a:gd name="T0" fmla="*/ 17365 w 18341"/>
                <a:gd name="T1" fmla="*/ 12935 h 18603"/>
                <a:gd name="T2" fmla="*/ 12727 w 18341"/>
                <a:gd name="T3" fmla="*/ 8022 h 18603"/>
                <a:gd name="T4" fmla="*/ 8639 w 18341"/>
                <a:gd name="T5" fmla="*/ 1877 h 18603"/>
                <a:gd name="T6" fmla="*/ 6301 w 18341"/>
                <a:gd name="T7" fmla="*/ 3031 h 18603"/>
                <a:gd name="T8" fmla="*/ 4807 w 18341"/>
                <a:gd name="T9" fmla="*/ 8632 h 18603"/>
                <a:gd name="T10" fmla="*/ 6307 w 18341"/>
                <a:gd name="T11" fmla="*/ 13258 h 18603"/>
                <a:gd name="T12" fmla="*/ 7353 w 18341"/>
                <a:gd name="T13" fmla="*/ 15075 h 18603"/>
                <a:gd name="T14" fmla="*/ 10323 w 18341"/>
                <a:gd name="T15" fmla="*/ 15996 h 18603"/>
                <a:gd name="T16" fmla="*/ 12087 w 18341"/>
                <a:gd name="T17" fmla="*/ 14525 h 18603"/>
                <a:gd name="T18" fmla="*/ 10138 w 18341"/>
                <a:gd name="T19" fmla="*/ 6587 h 18603"/>
                <a:gd name="T20" fmla="*/ 10485 w 18341"/>
                <a:gd name="T21" fmla="*/ 6 h 18603"/>
                <a:gd name="T22" fmla="*/ 7646 w 18341"/>
                <a:gd name="T23" fmla="*/ 4292 h 18603"/>
                <a:gd name="T24" fmla="*/ 11118 w 18341"/>
                <a:gd name="T25" fmla="*/ 8572 h 18603"/>
                <a:gd name="T26" fmla="*/ 12709 w 18341"/>
                <a:gd name="T27" fmla="*/ 11494 h 18603"/>
                <a:gd name="T28" fmla="*/ 6134 w 18341"/>
                <a:gd name="T29" fmla="*/ 11363 h 18603"/>
                <a:gd name="T30" fmla="*/ 3510 w 18341"/>
                <a:gd name="T31" fmla="*/ 10896 h 18603"/>
                <a:gd name="T32" fmla="*/ 3593 w 18341"/>
                <a:gd name="T33" fmla="*/ 3891 h 18603"/>
                <a:gd name="T34" fmla="*/ 12912 w 18341"/>
                <a:gd name="T35" fmla="*/ 1835 h 18603"/>
                <a:gd name="T36" fmla="*/ 15763 w 18341"/>
                <a:gd name="T37" fmla="*/ 7221 h 18603"/>
                <a:gd name="T38" fmla="*/ 16176 w 18341"/>
                <a:gd name="T39" fmla="*/ 12929 h 18603"/>
                <a:gd name="T40" fmla="*/ 13803 w 18341"/>
                <a:gd name="T41" fmla="*/ 14925 h 18603"/>
                <a:gd name="T42" fmla="*/ 6319 w 18341"/>
                <a:gd name="T43" fmla="*/ 16868 h 18603"/>
                <a:gd name="T44" fmla="*/ 1985 w 18341"/>
                <a:gd name="T45" fmla="*/ 11363 h 18603"/>
                <a:gd name="T46" fmla="*/ 4305 w 18341"/>
                <a:gd name="T47" fmla="*/ 6217 h 18603"/>
                <a:gd name="T48" fmla="*/ 12015 w 18341"/>
                <a:gd name="T49" fmla="*/ 5500 h 18603"/>
                <a:gd name="T50" fmla="*/ 15769 w 18341"/>
                <a:gd name="T51" fmla="*/ 4519 h 18603"/>
                <a:gd name="T52" fmla="*/ 13940 w 18341"/>
                <a:gd name="T53" fmla="*/ 3617 h 18603"/>
                <a:gd name="T54" fmla="*/ 12021 w 18341"/>
                <a:gd name="T55" fmla="*/ 5482 h 18603"/>
                <a:gd name="T56" fmla="*/ 4167 w 18341"/>
                <a:gd name="T57" fmla="*/ 4872 h 18603"/>
                <a:gd name="T58" fmla="*/ 1387 w 18341"/>
                <a:gd name="T59" fmla="*/ 9767 h 18603"/>
                <a:gd name="T60" fmla="*/ 3181 w 18341"/>
                <a:gd name="T61" fmla="*/ 15075 h 18603"/>
                <a:gd name="T62" fmla="*/ 12768 w 18341"/>
                <a:gd name="T63" fmla="*/ 16755 h 18603"/>
                <a:gd name="T64" fmla="*/ 15584 w 18341"/>
                <a:gd name="T65" fmla="*/ 13975 h 18603"/>
                <a:gd name="T66" fmla="*/ 18340 w 18341"/>
                <a:gd name="T67" fmla="*/ 9522 h 18603"/>
                <a:gd name="T68" fmla="*/ 14466 w 18341"/>
                <a:gd name="T69" fmla="*/ 2720 h 18603"/>
                <a:gd name="T70" fmla="*/ 11352 w 18341"/>
                <a:gd name="T71" fmla="*/ 1512 h 18603"/>
                <a:gd name="T72" fmla="*/ 4974 w 18341"/>
                <a:gd name="T73" fmla="*/ 3025 h 18603"/>
                <a:gd name="T74" fmla="*/ 3007 w 18341"/>
                <a:gd name="T75" fmla="*/ 4878 h 18603"/>
                <a:gd name="T76" fmla="*/ 3067 w 18341"/>
                <a:gd name="T77" fmla="*/ 11363 h 18603"/>
                <a:gd name="T78" fmla="*/ 9576 w 18341"/>
                <a:gd name="T79" fmla="*/ 11375 h 18603"/>
                <a:gd name="T80" fmla="*/ 12087 w 18341"/>
                <a:gd name="T81" fmla="*/ 12002 h 18603"/>
                <a:gd name="T82" fmla="*/ 14723 w 18341"/>
                <a:gd name="T83" fmla="*/ 8016 h 18603"/>
                <a:gd name="T84" fmla="*/ 7658 w 18341"/>
                <a:gd name="T85" fmla="*/ 8142 h 18603"/>
                <a:gd name="T86" fmla="*/ 10467 w 18341"/>
                <a:gd name="T87" fmla="*/ 3031 h 18603"/>
                <a:gd name="T88" fmla="*/ 9349 w 18341"/>
                <a:gd name="T89" fmla="*/ 7544 h 18603"/>
                <a:gd name="T90" fmla="*/ 10616 w 18341"/>
                <a:gd name="T91" fmla="*/ 14525 h 18603"/>
                <a:gd name="T92" fmla="*/ 8818 w 18341"/>
                <a:gd name="T93" fmla="*/ 15983 h 18603"/>
                <a:gd name="T94" fmla="*/ 7001 w 18341"/>
                <a:gd name="T95" fmla="*/ 12869 h 18603"/>
                <a:gd name="T96" fmla="*/ 4825 w 18341"/>
                <a:gd name="T97" fmla="*/ 8632 h 18603"/>
                <a:gd name="T98" fmla="*/ 6313 w 18341"/>
                <a:gd name="T99" fmla="*/ 3031 h 18603"/>
                <a:gd name="T100" fmla="*/ 10126 w 18341"/>
                <a:gd name="T101" fmla="*/ 4406 h 18603"/>
                <a:gd name="T102" fmla="*/ 14723 w 18341"/>
                <a:gd name="T103" fmla="*/ 11506 h 18603"/>
                <a:gd name="T104" fmla="*/ 17383 w 18341"/>
                <a:gd name="T105" fmla="*/ 12935 h 18603"/>
                <a:gd name="T106" fmla="*/ 15721 w 18341"/>
                <a:gd name="T107" fmla="*/ 9761 h 1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41" h="18603">
                  <a:moveTo>
                    <a:pt x="16828" y="11919"/>
                  </a:moveTo>
                  <a:lnTo>
                    <a:pt x="16828" y="11919"/>
                  </a:lnTo>
                  <a:cubicBezTo>
                    <a:pt x="15739" y="9767"/>
                    <a:pt x="15739" y="9767"/>
                    <a:pt x="15739" y="9767"/>
                  </a:cubicBezTo>
                  <a:cubicBezTo>
                    <a:pt x="16666" y="8590"/>
                    <a:pt x="16666" y="8590"/>
                    <a:pt x="16666" y="8590"/>
                  </a:cubicBezTo>
                  <a:cubicBezTo>
                    <a:pt x="17365" y="12935"/>
                    <a:pt x="17365" y="12935"/>
                    <a:pt x="17365" y="12935"/>
                  </a:cubicBezTo>
                  <a:cubicBezTo>
                    <a:pt x="16780" y="13951"/>
                    <a:pt x="16780" y="13951"/>
                    <a:pt x="16780" y="13951"/>
                  </a:cubicBezTo>
                  <a:cubicBezTo>
                    <a:pt x="15590" y="11895"/>
                    <a:pt x="15590" y="11895"/>
                    <a:pt x="15590" y="11895"/>
                  </a:cubicBezTo>
                  <a:cubicBezTo>
                    <a:pt x="15590" y="11895"/>
                    <a:pt x="15590" y="11895"/>
                    <a:pt x="15584" y="11895"/>
                  </a:cubicBezTo>
                  <a:cubicBezTo>
                    <a:pt x="14729" y="11494"/>
                    <a:pt x="14729" y="11494"/>
                    <a:pt x="14729" y="11494"/>
                  </a:cubicBezTo>
                  <a:cubicBezTo>
                    <a:pt x="12727" y="8022"/>
                    <a:pt x="12727" y="8022"/>
                    <a:pt x="12727" y="8022"/>
                  </a:cubicBezTo>
                  <a:cubicBezTo>
                    <a:pt x="12721" y="8022"/>
                    <a:pt x="12721" y="8022"/>
                    <a:pt x="12721" y="8022"/>
                  </a:cubicBezTo>
                  <a:cubicBezTo>
                    <a:pt x="11393" y="6576"/>
                    <a:pt x="11393" y="6576"/>
                    <a:pt x="11393" y="6576"/>
                  </a:cubicBezTo>
                  <a:cubicBezTo>
                    <a:pt x="10138" y="4400"/>
                    <a:pt x="10138" y="4400"/>
                    <a:pt x="10138" y="4400"/>
                  </a:cubicBezTo>
                  <a:lnTo>
                    <a:pt x="10138" y="4400"/>
                  </a:lnTo>
                  <a:cubicBezTo>
                    <a:pt x="8639" y="1877"/>
                    <a:pt x="8639" y="1877"/>
                    <a:pt x="8639" y="1877"/>
                  </a:cubicBezTo>
                  <a:cubicBezTo>
                    <a:pt x="8633" y="1877"/>
                    <a:pt x="8633" y="1877"/>
                    <a:pt x="8633" y="1877"/>
                  </a:cubicBezTo>
                  <a:cubicBezTo>
                    <a:pt x="6313" y="723"/>
                    <a:pt x="6313" y="723"/>
                    <a:pt x="6313" y="723"/>
                  </a:cubicBezTo>
                  <a:cubicBezTo>
                    <a:pt x="6307" y="723"/>
                    <a:pt x="6307" y="723"/>
                    <a:pt x="6301" y="723"/>
                  </a:cubicBezTo>
                  <a:lnTo>
                    <a:pt x="6301" y="729"/>
                  </a:lnTo>
                  <a:cubicBezTo>
                    <a:pt x="6301" y="3031"/>
                    <a:pt x="6301" y="3031"/>
                    <a:pt x="6301" y="3031"/>
                  </a:cubicBezTo>
                  <a:cubicBezTo>
                    <a:pt x="5423" y="4286"/>
                    <a:pt x="5423" y="4286"/>
                    <a:pt x="5423" y="4286"/>
                  </a:cubicBezTo>
                  <a:lnTo>
                    <a:pt x="5423" y="4292"/>
                  </a:lnTo>
                  <a:cubicBezTo>
                    <a:pt x="5423" y="8142"/>
                    <a:pt x="5423" y="8142"/>
                    <a:pt x="5423" y="8142"/>
                  </a:cubicBezTo>
                  <a:cubicBezTo>
                    <a:pt x="4807" y="8626"/>
                    <a:pt x="4807" y="8626"/>
                    <a:pt x="4807" y="8626"/>
                  </a:cubicBezTo>
                  <a:lnTo>
                    <a:pt x="4807" y="8632"/>
                  </a:lnTo>
                  <a:cubicBezTo>
                    <a:pt x="5464" y="9767"/>
                    <a:pt x="5464" y="9767"/>
                    <a:pt x="5464" y="9767"/>
                  </a:cubicBezTo>
                  <a:cubicBezTo>
                    <a:pt x="5464" y="9767"/>
                    <a:pt x="5464" y="9773"/>
                    <a:pt x="5470" y="9773"/>
                  </a:cubicBezTo>
                  <a:cubicBezTo>
                    <a:pt x="6989" y="9886"/>
                    <a:pt x="6989" y="9886"/>
                    <a:pt x="6989" y="9886"/>
                  </a:cubicBezTo>
                  <a:cubicBezTo>
                    <a:pt x="6989" y="12857"/>
                    <a:pt x="6989" y="12857"/>
                    <a:pt x="6989" y="12857"/>
                  </a:cubicBezTo>
                  <a:cubicBezTo>
                    <a:pt x="6307" y="13258"/>
                    <a:pt x="6307" y="13258"/>
                    <a:pt x="6307" y="13258"/>
                  </a:cubicBezTo>
                  <a:lnTo>
                    <a:pt x="6307" y="13258"/>
                  </a:lnTo>
                  <a:cubicBezTo>
                    <a:pt x="5261" y="15063"/>
                    <a:pt x="5261" y="15063"/>
                    <a:pt x="5261" y="15063"/>
                  </a:cubicBezTo>
                  <a:cubicBezTo>
                    <a:pt x="5261" y="15069"/>
                    <a:pt x="5261" y="15069"/>
                    <a:pt x="5261" y="15075"/>
                  </a:cubicBezTo>
                  <a:cubicBezTo>
                    <a:pt x="5267" y="15075"/>
                    <a:pt x="5267" y="15075"/>
                    <a:pt x="5273" y="15075"/>
                  </a:cubicBezTo>
                  <a:cubicBezTo>
                    <a:pt x="7353" y="15075"/>
                    <a:pt x="7353" y="15075"/>
                    <a:pt x="7353" y="15075"/>
                  </a:cubicBezTo>
                  <a:cubicBezTo>
                    <a:pt x="8806" y="15996"/>
                    <a:pt x="8806" y="15996"/>
                    <a:pt x="8806" y="15996"/>
                  </a:cubicBezTo>
                  <a:cubicBezTo>
                    <a:pt x="8806" y="18596"/>
                    <a:pt x="8806" y="18596"/>
                    <a:pt x="8806" y="18596"/>
                  </a:cubicBezTo>
                  <a:cubicBezTo>
                    <a:pt x="8806" y="18596"/>
                    <a:pt x="8806" y="18602"/>
                    <a:pt x="8812" y="18602"/>
                  </a:cubicBezTo>
                  <a:cubicBezTo>
                    <a:pt x="8812" y="18602"/>
                    <a:pt x="8818" y="18602"/>
                    <a:pt x="8818" y="18596"/>
                  </a:cubicBezTo>
                  <a:cubicBezTo>
                    <a:pt x="10323" y="15996"/>
                    <a:pt x="10323" y="15996"/>
                    <a:pt x="10323" y="15996"/>
                  </a:cubicBezTo>
                  <a:lnTo>
                    <a:pt x="10323" y="15996"/>
                  </a:lnTo>
                  <a:cubicBezTo>
                    <a:pt x="10628" y="14537"/>
                    <a:pt x="10628" y="14537"/>
                    <a:pt x="10628" y="14537"/>
                  </a:cubicBezTo>
                  <a:cubicBezTo>
                    <a:pt x="12081" y="14537"/>
                    <a:pt x="12081" y="14537"/>
                    <a:pt x="12081" y="14537"/>
                  </a:cubicBezTo>
                  <a:cubicBezTo>
                    <a:pt x="12087" y="14537"/>
                    <a:pt x="12087" y="14537"/>
                    <a:pt x="12087" y="14537"/>
                  </a:cubicBezTo>
                  <a:cubicBezTo>
                    <a:pt x="12093" y="14531"/>
                    <a:pt x="12093" y="14531"/>
                    <a:pt x="12087" y="14525"/>
                  </a:cubicBezTo>
                  <a:cubicBezTo>
                    <a:pt x="10628" y="11996"/>
                    <a:pt x="10628" y="11996"/>
                    <a:pt x="10628" y="11996"/>
                  </a:cubicBezTo>
                  <a:cubicBezTo>
                    <a:pt x="10545" y="9581"/>
                    <a:pt x="10545" y="9581"/>
                    <a:pt x="10545" y="9581"/>
                  </a:cubicBezTo>
                  <a:cubicBezTo>
                    <a:pt x="10545" y="9581"/>
                    <a:pt x="10545" y="9581"/>
                    <a:pt x="10539" y="9581"/>
                  </a:cubicBezTo>
                  <a:cubicBezTo>
                    <a:pt x="9361" y="7544"/>
                    <a:pt x="9361" y="7544"/>
                    <a:pt x="9361" y="7544"/>
                  </a:cubicBezTo>
                  <a:cubicBezTo>
                    <a:pt x="10138" y="6587"/>
                    <a:pt x="10138" y="6587"/>
                    <a:pt x="10138" y="6587"/>
                  </a:cubicBezTo>
                  <a:lnTo>
                    <a:pt x="10138" y="6587"/>
                  </a:lnTo>
                  <a:cubicBezTo>
                    <a:pt x="11393" y="4406"/>
                    <a:pt x="11393" y="4406"/>
                    <a:pt x="11393" y="4406"/>
                  </a:cubicBezTo>
                  <a:cubicBezTo>
                    <a:pt x="11400" y="4406"/>
                    <a:pt x="11400" y="4400"/>
                    <a:pt x="11393" y="4400"/>
                  </a:cubicBezTo>
                  <a:cubicBezTo>
                    <a:pt x="10485" y="3031"/>
                    <a:pt x="10485" y="3031"/>
                    <a:pt x="10485" y="3031"/>
                  </a:cubicBezTo>
                  <a:cubicBezTo>
                    <a:pt x="10485" y="6"/>
                    <a:pt x="10485" y="6"/>
                    <a:pt x="10485" y="6"/>
                  </a:cubicBezTo>
                  <a:cubicBezTo>
                    <a:pt x="10485" y="6"/>
                    <a:pt x="10485" y="0"/>
                    <a:pt x="10479" y="0"/>
                  </a:cubicBezTo>
                  <a:cubicBezTo>
                    <a:pt x="10479" y="0"/>
                    <a:pt x="10473" y="0"/>
                    <a:pt x="10473" y="6"/>
                  </a:cubicBezTo>
                  <a:cubicBezTo>
                    <a:pt x="8728" y="3025"/>
                    <a:pt x="8728" y="3025"/>
                    <a:pt x="8728" y="3025"/>
                  </a:cubicBezTo>
                  <a:cubicBezTo>
                    <a:pt x="7646" y="4286"/>
                    <a:pt x="7646" y="4286"/>
                    <a:pt x="7646" y="4286"/>
                  </a:cubicBezTo>
                  <a:cubicBezTo>
                    <a:pt x="7646" y="4286"/>
                    <a:pt x="7646" y="4286"/>
                    <a:pt x="7646" y="4292"/>
                  </a:cubicBezTo>
                  <a:cubicBezTo>
                    <a:pt x="7646" y="8142"/>
                    <a:pt x="7646" y="8142"/>
                    <a:pt x="7646" y="8142"/>
                  </a:cubicBezTo>
                  <a:cubicBezTo>
                    <a:pt x="7646" y="8148"/>
                    <a:pt x="7646" y="8153"/>
                    <a:pt x="7652" y="8153"/>
                  </a:cubicBezTo>
                  <a:cubicBezTo>
                    <a:pt x="8764" y="8572"/>
                    <a:pt x="8764" y="8572"/>
                    <a:pt x="8764" y="8572"/>
                  </a:cubicBezTo>
                  <a:lnTo>
                    <a:pt x="8764" y="8572"/>
                  </a:lnTo>
                  <a:cubicBezTo>
                    <a:pt x="11118" y="8572"/>
                    <a:pt x="11118" y="8572"/>
                    <a:pt x="11118" y="8572"/>
                  </a:cubicBezTo>
                  <a:cubicBezTo>
                    <a:pt x="11704" y="9767"/>
                    <a:pt x="11704" y="9767"/>
                    <a:pt x="11704" y="9767"/>
                  </a:cubicBezTo>
                  <a:lnTo>
                    <a:pt x="11710" y="9773"/>
                  </a:lnTo>
                  <a:lnTo>
                    <a:pt x="11716" y="9773"/>
                  </a:lnTo>
                  <a:cubicBezTo>
                    <a:pt x="14705" y="8046"/>
                    <a:pt x="14705" y="8046"/>
                    <a:pt x="14705" y="8046"/>
                  </a:cubicBezTo>
                  <a:cubicBezTo>
                    <a:pt x="12709" y="11494"/>
                    <a:pt x="12709" y="11494"/>
                    <a:pt x="12709" y="11494"/>
                  </a:cubicBezTo>
                  <a:cubicBezTo>
                    <a:pt x="12075" y="11990"/>
                    <a:pt x="12075" y="11990"/>
                    <a:pt x="12075" y="11990"/>
                  </a:cubicBezTo>
                  <a:cubicBezTo>
                    <a:pt x="9893" y="13252"/>
                    <a:pt x="9893" y="13252"/>
                    <a:pt x="9893" y="13252"/>
                  </a:cubicBezTo>
                  <a:cubicBezTo>
                    <a:pt x="9588" y="11369"/>
                    <a:pt x="9588" y="11369"/>
                    <a:pt x="9588" y="11369"/>
                  </a:cubicBezTo>
                  <a:cubicBezTo>
                    <a:pt x="9588" y="11363"/>
                    <a:pt x="9588" y="11363"/>
                    <a:pt x="9582" y="11363"/>
                  </a:cubicBezTo>
                  <a:cubicBezTo>
                    <a:pt x="6134" y="11363"/>
                    <a:pt x="6134" y="11363"/>
                    <a:pt x="6134" y="11363"/>
                  </a:cubicBezTo>
                  <a:lnTo>
                    <a:pt x="6134" y="11363"/>
                  </a:lnTo>
                  <a:cubicBezTo>
                    <a:pt x="3623" y="12307"/>
                    <a:pt x="3623" y="12307"/>
                    <a:pt x="3623" y="12307"/>
                  </a:cubicBezTo>
                  <a:cubicBezTo>
                    <a:pt x="3079" y="11369"/>
                    <a:pt x="3079" y="11369"/>
                    <a:pt x="3079" y="11369"/>
                  </a:cubicBezTo>
                  <a:cubicBezTo>
                    <a:pt x="3510" y="10902"/>
                    <a:pt x="3510" y="10902"/>
                    <a:pt x="3510" y="10902"/>
                  </a:cubicBezTo>
                  <a:cubicBezTo>
                    <a:pt x="3510" y="10902"/>
                    <a:pt x="3510" y="10902"/>
                    <a:pt x="3510" y="10896"/>
                  </a:cubicBezTo>
                  <a:cubicBezTo>
                    <a:pt x="3510" y="8632"/>
                    <a:pt x="3510" y="8632"/>
                    <a:pt x="3510" y="8632"/>
                  </a:cubicBezTo>
                  <a:cubicBezTo>
                    <a:pt x="3593" y="5864"/>
                    <a:pt x="3593" y="5864"/>
                    <a:pt x="3593" y="5864"/>
                  </a:cubicBezTo>
                  <a:cubicBezTo>
                    <a:pt x="3593" y="5858"/>
                    <a:pt x="3593" y="5858"/>
                    <a:pt x="3593" y="5858"/>
                  </a:cubicBezTo>
                  <a:cubicBezTo>
                    <a:pt x="3025" y="4872"/>
                    <a:pt x="3025" y="4872"/>
                    <a:pt x="3025" y="4872"/>
                  </a:cubicBezTo>
                  <a:cubicBezTo>
                    <a:pt x="3593" y="3891"/>
                    <a:pt x="3593" y="3891"/>
                    <a:pt x="3593" y="3891"/>
                  </a:cubicBezTo>
                  <a:cubicBezTo>
                    <a:pt x="4986" y="3037"/>
                    <a:pt x="4986" y="3037"/>
                    <a:pt x="4986" y="3037"/>
                  </a:cubicBezTo>
                  <a:cubicBezTo>
                    <a:pt x="6977" y="1889"/>
                    <a:pt x="6977" y="1889"/>
                    <a:pt x="6977" y="1889"/>
                  </a:cubicBezTo>
                  <a:cubicBezTo>
                    <a:pt x="7862" y="1524"/>
                    <a:pt x="7862" y="1524"/>
                    <a:pt x="7862" y="1524"/>
                  </a:cubicBezTo>
                  <a:cubicBezTo>
                    <a:pt x="11352" y="1524"/>
                    <a:pt x="11352" y="1524"/>
                    <a:pt x="11352" y="1524"/>
                  </a:cubicBezTo>
                  <a:cubicBezTo>
                    <a:pt x="12912" y="1835"/>
                    <a:pt x="12912" y="1835"/>
                    <a:pt x="12912" y="1835"/>
                  </a:cubicBezTo>
                  <a:cubicBezTo>
                    <a:pt x="14448" y="2720"/>
                    <a:pt x="14448" y="2720"/>
                    <a:pt x="14448" y="2720"/>
                  </a:cubicBezTo>
                  <a:cubicBezTo>
                    <a:pt x="14197" y="4513"/>
                    <a:pt x="14197" y="4513"/>
                    <a:pt x="14197" y="4513"/>
                  </a:cubicBezTo>
                  <a:cubicBezTo>
                    <a:pt x="14197" y="4513"/>
                    <a:pt x="14197" y="4513"/>
                    <a:pt x="14203" y="4519"/>
                  </a:cubicBezTo>
                  <a:cubicBezTo>
                    <a:pt x="15757" y="7215"/>
                    <a:pt x="15757" y="7215"/>
                    <a:pt x="15757" y="7215"/>
                  </a:cubicBezTo>
                  <a:lnTo>
                    <a:pt x="15763" y="7221"/>
                  </a:lnTo>
                  <a:cubicBezTo>
                    <a:pt x="17222" y="7616"/>
                    <a:pt x="17222" y="7616"/>
                    <a:pt x="17222" y="7616"/>
                  </a:cubicBezTo>
                  <a:cubicBezTo>
                    <a:pt x="18322" y="9527"/>
                    <a:pt x="18322" y="9527"/>
                    <a:pt x="18322" y="9527"/>
                  </a:cubicBezTo>
                  <a:cubicBezTo>
                    <a:pt x="16810" y="11919"/>
                    <a:pt x="16810" y="11919"/>
                    <a:pt x="16810" y="11919"/>
                  </a:cubicBezTo>
                  <a:cubicBezTo>
                    <a:pt x="16176" y="12929"/>
                    <a:pt x="16176" y="12929"/>
                    <a:pt x="16176" y="12929"/>
                  </a:cubicBezTo>
                  <a:lnTo>
                    <a:pt x="16176" y="12929"/>
                  </a:lnTo>
                  <a:cubicBezTo>
                    <a:pt x="15578" y="13957"/>
                    <a:pt x="15578" y="13957"/>
                    <a:pt x="15578" y="13957"/>
                  </a:cubicBezTo>
                  <a:cubicBezTo>
                    <a:pt x="12816" y="13258"/>
                    <a:pt x="12816" y="13258"/>
                    <a:pt x="12816" y="13258"/>
                  </a:cubicBezTo>
                  <a:cubicBezTo>
                    <a:pt x="12810" y="13258"/>
                    <a:pt x="12810" y="13258"/>
                    <a:pt x="12804" y="13258"/>
                  </a:cubicBezTo>
                  <a:cubicBezTo>
                    <a:pt x="12804" y="13264"/>
                    <a:pt x="12804" y="13264"/>
                    <a:pt x="12804" y="13270"/>
                  </a:cubicBezTo>
                  <a:cubicBezTo>
                    <a:pt x="13803" y="14925"/>
                    <a:pt x="13803" y="14925"/>
                    <a:pt x="13803" y="14925"/>
                  </a:cubicBezTo>
                  <a:cubicBezTo>
                    <a:pt x="12756" y="16737"/>
                    <a:pt x="12756" y="16737"/>
                    <a:pt x="12756" y="16737"/>
                  </a:cubicBezTo>
                  <a:cubicBezTo>
                    <a:pt x="11065" y="17287"/>
                    <a:pt x="11065" y="17287"/>
                    <a:pt x="11065" y="17287"/>
                  </a:cubicBezTo>
                  <a:cubicBezTo>
                    <a:pt x="11059" y="17287"/>
                    <a:pt x="11059" y="17287"/>
                    <a:pt x="11059" y="17287"/>
                  </a:cubicBezTo>
                  <a:cubicBezTo>
                    <a:pt x="8812" y="18584"/>
                    <a:pt x="8812" y="18584"/>
                    <a:pt x="8812" y="18584"/>
                  </a:cubicBezTo>
                  <a:cubicBezTo>
                    <a:pt x="6319" y="16868"/>
                    <a:pt x="6319" y="16868"/>
                    <a:pt x="6319" y="16868"/>
                  </a:cubicBezTo>
                  <a:lnTo>
                    <a:pt x="6319" y="16868"/>
                  </a:lnTo>
                  <a:cubicBezTo>
                    <a:pt x="3193" y="15063"/>
                    <a:pt x="3193" y="15063"/>
                    <a:pt x="3193" y="15063"/>
                  </a:cubicBezTo>
                  <a:cubicBezTo>
                    <a:pt x="3079" y="13264"/>
                    <a:pt x="3079" y="13264"/>
                    <a:pt x="3079" y="13264"/>
                  </a:cubicBezTo>
                  <a:lnTo>
                    <a:pt x="3079" y="13258"/>
                  </a:lnTo>
                  <a:cubicBezTo>
                    <a:pt x="1985" y="11363"/>
                    <a:pt x="1985" y="11363"/>
                    <a:pt x="1985" y="11363"/>
                  </a:cubicBezTo>
                  <a:cubicBezTo>
                    <a:pt x="1405" y="9761"/>
                    <a:pt x="1405" y="9761"/>
                    <a:pt x="1405" y="9761"/>
                  </a:cubicBezTo>
                  <a:lnTo>
                    <a:pt x="1405" y="9761"/>
                  </a:lnTo>
                  <a:cubicBezTo>
                    <a:pt x="18" y="7365"/>
                    <a:pt x="18" y="7365"/>
                    <a:pt x="18" y="7365"/>
                  </a:cubicBezTo>
                  <a:cubicBezTo>
                    <a:pt x="4155" y="4884"/>
                    <a:pt x="4155" y="4884"/>
                    <a:pt x="4155" y="4884"/>
                  </a:cubicBezTo>
                  <a:cubicBezTo>
                    <a:pt x="4305" y="6217"/>
                    <a:pt x="4305" y="6217"/>
                    <a:pt x="4305" y="6217"/>
                  </a:cubicBezTo>
                  <a:cubicBezTo>
                    <a:pt x="4311" y="6223"/>
                    <a:pt x="4311" y="6223"/>
                    <a:pt x="4316" y="6223"/>
                  </a:cubicBezTo>
                  <a:cubicBezTo>
                    <a:pt x="8764" y="6223"/>
                    <a:pt x="8764" y="6223"/>
                    <a:pt x="8764" y="6223"/>
                  </a:cubicBezTo>
                  <a:cubicBezTo>
                    <a:pt x="8770" y="6223"/>
                    <a:pt x="8770" y="6223"/>
                    <a:pt x="8770" y="6223"/>
                  </a:cubicBezTo>
                  <a:cubicBezTo>
                    <a:pt x="9504" y="5500"/>
                    <a:pt x="9504" y="5500"/>
                    <a:pt x="9504" y="5500"/>
                  </a:cubicBezTo>
                  <a:cubicBezTo>
                    <a:pt x="12015" y="5500"/>
                    <a:pt x="12015" y="5500"/>
                    <a:pt x="12015" y="5500"/>
                  </a:cubicBezTo>
                  <a:cubicBezTo>
                    <a:pt x="13426" y="5870"/>
                    <a:pt x="13426" y="5870"/>
                    <a:pt x="13426" y="5870"/>
                  </a:cubicBezTo>
                  <a:lnTo>
                    <a:pt x="13426" y="5870"/>
                  </a:lnTo>
                  <a:cubicBezTo>
                    <a:pt x="14986" y="6055"/>
                    <a:pt x="14986" y="6055"/>
                    <a:pt x="14986" y="6055"/>
                  </a:cubicBezTo>
                  <a:cubicBezTo>
                    <a:pt x="14986" y="6055"/>
                    <a:pt x="14992" y="6055"/>
                    <a:pt x="14992" y="6049"/>
                  </a:cubicBezTo>
                  <a:cubicBezTo>
                    <a:pt x="15769" y="4519"/>
                    <a:pt x="15769" y="4519"/>
                    <a:pt x="15769" y="4519"/>
                  </a:cubicBezTo>
                  <a:cubicBezTo>
                    <a:pt x="15775" y="4513"/>
                    <a:pt x="15775" y="4513"/>
                    <a:pt x="15775" y="4507"/>
                  </a:cubicBezTo>
                  <a:cubicBezTo>
                    <a:pt x="15769" y="4507"/>
                    <a:pt x="15769" y="4507"/>
                    <a:pt x="15769" y="4507"/>
                  </a:cubicBezTo>
                  <a:cubicBezTo>
                    <a:pt x="13946" y="3604"/>
                    <a:pt x="13946" y="3604"/>
                    <a:pt x="13946" y="3604"/>
                  </a:cubicBezTo>
                  <a:cubicBezTo>
                    <a:pt x="13940" y="3599"/>
                    <a:pt x="13940" y="3604"/>
                    <a:pt x="13934" y="3604"/>
                  </a:cubicBezTo>
                  <a:cubicBezTo>
                    <a:pt x="13934" y="3611"/>
                    <a:pt x="13934" y="3617"/>
                    <a:pt x="13940" y="3617"/>
                  </a:cubicBezTo>
                  <a:cubicBezTo>
                    <a:pt x="15751" y="4519"/>
                    <a:pt x="15751" y="4519"/>
                    <a:pt x="15751" y="4519"/>
                  </a:cubicBezTo>
                  <a:cubicBezTo>
                    <a:pt x="14980" y="6037"/>
                    <a:pt x="14980" y="6037"/>
                    <a:pt x="14980" y="6037"/>
                  </a:cubicBezTo>
                  <a:cubicBezTo>
                    <a:pt x="13432" y="5852"/>
                    <a:pt x="13432" y="5852"/>
                    <a:pt x="13432" y="5852"/>
                  </a:cubicBezTo>
                  <a:cubicBezTo>
                    <a:pt x="12021" y="5482"/>
                    <a:pt x="12021" y="5482"/>
                    <a:pt x="12021" y="5482"/>
                  </a:cubicBezTo>
                  <a:lnTo>
                    <a:pt x="12021" y="5482"/>
                  </a:lnTo>
                  <a:cubicBezTo>
                    <a:pt x="9504" y="5482"/>
                    <a:pt x="9504" y="5482"/>
                    <a:pt x="9504" y="5482"/>
                  </a:cubicBezTo>
                  <a:cubicBezTo>
                    <a:pt x="9498" y="5482"/>
                    <a:pt x="9498" y="5482"/>
                    <a:pt x="9498" y="5487"/>
                  </a:cubicBezTo>
                  <a:cubicBezTo>
                    <a:pt x="8764" y="6211"/>
                    <a:pt x="8764" y="6211"/>
                    <a:pt x="8764" y="6211"/>
                  </a:cubicBezTo>
                  <a:cubicBezTo>
                    <a:pt x="4323" y="6211"/>
                    <a:pt x="4323" y="6211"/>
                    <a:pt x="4323" y="6211"/>
                  </a:cubicBezTo>
                  <a:cubicBezTo>
                    <a:pt x="4167" y="4872"/>
                    <a:pt x="4167" y="4872"/>
                    <a:pt x="4167" y="4872"/>
                  </a:cubicBezTo>
                  <a:cubicBezTo>
                    <a:pt x="4167" y="4872"/>
                    <a:pt x="4167" y="4866"/>
                    <a:pt x="4161" y="4866"/>
                  </a:cubicBezTo>
                  <a:lnTo>
                    <a:pt x="4155" y="4866"/>
                  </a:lnTo>
                  <a:cubicBezTo>
                    <a:pt x="6" y="7353"/>
                    <a:pt x="6" y="7353"/>
                    <a:pt x="6" y="7353"/>
                  </a:cubicBezTo>
                  <a:cubicBezTo>
                    <a:pt x="0" y="7358"/>
                    <a:pt x="0" y="7358"/>
                    <a:pt x="0" y="7365"/>
                  </a:cubicBezTo>
                  <a:cubicBezTo>
                    <a:pt x="1387" y="9767"/>
                    <a:pt x="1387" y="9767"/>
                    <a:pt x="1387" y="9767"/>
                  </a:cubicBezTo>
                  <a:cubicBezTo>
                    <a:pt x="1967" y="11369"/>
                    <a:pt x="1967" y="11369"/>
                    <a:pt x="1967" y="11369"/>
                  </a:cubicBezTo>
                  <a:cubicBezTo>
                    <a:pt x="1973" y="11375"/>
                    <a:pt x="1973" y="11375"/>
                    <a:pt x="1973" y="11375"/>
                  </a:cubicBezTo>
                  <a:cubicBezTo>
                    <a:pt x="3061" y="13264"/>
                    <a:pt x="3061" y="13264"/>
                    <a:pt x="3061" y="13264"/>
                  </a:cubicBezTo>
                  <a:cubicBezTo>
                    <a:pt x="3175" y="15069"/>
                    <a:pt x="3175" y="15069"/>
                    <a:pt x="3175" y="15069"/>
                  </a:cubicBezTo>
                  <a:cubicBezTo>
                    <a:pt x="3175" y="15075"/>
                    <a:pt x="3181" y="15075"/>
                    <a:pt x="3181" y="15075"/>
                  </a:cubicBezTo>
                  <a:cubicBezTo>
                    <a:pt x="6307" y="16880"/>
                    <a:pt x="6307" y="16880"/>
                    <a:pt x="6307" y="16880"/>
                  </a:cubicBezTo>
                  <a:cubicBezTo>
                    <a:pt x="8806" y="18602"/>
                    <a:pt x="8806" y="18602"/>
                    <a:pt x="8806" y="18602"/>
                  </a:cubicBezTo>
                  <a:cubicBezTo>
                    <a:pt x="8812" y="18602"/>
                    <a:pt x="8812" y="18602"/>
                    <a:pt x="8818" y="18602"/>
                  </a:cubicBezTo>
                  <a:cubicBezTo>
                    <a:pt x="11071" y="17299"/>
                    <a:pt x="11071" y="17299"/>
                    <a:pt x="11071" y="17299"/>
                  </a:cubicBezTo>
                  <a:cubicBezTo>
                    <a:pt x="12768" y="16755"/>
                    <a:pt x="12768" y="16755"/>
                    <a:pt x="12768" y="16755"/>
                  </a:cubicBezTo>
                  <a:lnTo>
                    <a:pt x="12768" y="16749"/>
                  </a:lnTo>
                  <a:cubicBezTo>
                    <a:pt x="13821" y="14931"/>
                    <a:pt x="13821" y="14931"/>
                    <a:pt x="13821" y="14931"/>
                  </a:cubicBezTo>
                  <a:lnTo>
                    <a:pt x="13821" y="14925"/>
                  </a:lnTo>
                  <a:cubicBezTo>
                    <a:pt x="12828" y="13276"/>
                    <a:pt x="12828" y="13276"/>
                    <a:pt x="12828" y="13276"/>
                  </a:cubicBezTo>
                  <a:cubicBezTo>
                    <a:pt x="15584" y="13975"/>
                    <a:pt x="15584" y="13975"/>
                    <a:pt x="15584" y="13975"/>
                  </a:cubicBezTo>
                  <a:lnTo>
                    <a:pt x="15590" y="13975"/>
                  </a:lnTo>
                  <a:cubicBezTo>
                    <a:pt x="16188" y="12935"/>
                    <a:pt x="16188" y="12935"/>
                    <a:pt x="16188" y="12935"/>
                  </a:cubicBezTo>
                  <a:cubicBezTo>
                    <a:pt x="16828" y="11931"/>
                    <a:pt x="16828" y="11931"/>
                    <a:pt x="16828" y="11931"/>
                  </a:cubicBezTo>
                  <a:cubicBezTo>
                    <a:pt x="18340" y="9527"/>
                    <a:pt x="18340" y="9527"/>
                    <a:pt x="18340" y="9527"/>
                  </a:cubicBezTo>
                  <a:lnTo>
                    <a:pt x="18340" y="9522"/>
                  </a:lnTo>
                  <a:cubicBezTo>
                    <a:pt x="17234" y="7604"/>
                    <a:pt x="17234" y="7604"/>
                    <a:pt x="17234" y="7604"/>
                  </a:cubicBezTo>
                  <a:lnTo>
                    <a:pt x="17228" y="7604"/>
                  </a:lnTo>
                  <a:cubicBezTo>
                    <a:pt x="15769" y="7203"/>
                    <a:pt x="15769" y="7203"/>
                    <a:pt x="15769" y="7203"/>
                  </a:cubicBezTo>
                  <a:cubicBezTo>
                    <a:pt x="14215" y="4513"/>
                    <a:pt x="14215" y="4513"/>
                    <a:pt x="14215" y="4513"/>
                  </a:cubicBezTo>
                  <a:cubicBezTo>
                    <a:pt x="14466" y="2720"/>
                    <a:pt x="14466" y="2720"/>
                    <a:pt x="14466" y="2720"/>
                  </a:cubicBezTo>
                  <a:cubicBezTo>
                    <a:pt x="14466" y="2714"/>
                    <a:pt x="14466" y="2714"/>
                    <a:pt x="14460" y="2708"/>
                  </a:cubicBezTo>
                  <a:cubicBezTo>
                    <a:pt x="12918" y="1817"/>
                    <a:pt x="12918" y="1817"/>
                    <a:pt x="12918" y="1817"/>
                  </a:cubicBezTo>
                  <a:cubicBezTo>
                    <a:pt x="12918" y="1817"/>
                    <a:pt x="12918" y="1817"/>
                    <a:pt x="12912" y="1817"/>
                  </a:cubicBezTo>
                  <a:cubicBezTo>
                    <a:pt x="11352" y="1512"/>
                    <a:pt x="11352" y="1512"/>
                    <a:pt x="11352" y="1512"/>
                  </a:cubicBezTo>
                  <a:lnTo>
                    <a:pt x="11352" y="1512"/>
                  </a:lnTo>
                  <a:cubicBezTo>
                    <a:pt x="7862" y="1512"/>
                    <a:pt x="7862" y="1512"/>
                    <a:pt x="7862" y="1512"/>
                  </a:cubicBezTo>
                  <a:lnTo>
                    <a:pt x="7855" y="1512"/>
                  </a:lnTo>
                  <a:cubicBezTo>
                    <a:pt x="6971" y="1871"/>
                    <a:pt x="6971" y="1871"/>
                    <a:pt x="6971" y="1871"/>
                  </a:cubicBezTo>
                  <a:cubicBezTo>
                    <a:pt x="6965" y="1877"/>
                    <a:pt x="6965" y="1877"/>
                    <a:pt x="6965" y="1877"/>
                  </a:cubicBezTo>
                  <a:cubicBezTo>
                    <a:pt x="4974" y="3025"/>
                    <a:pt x="4974" y="3025"/>
                    <a:pt x="4974" y="3025"/>
                  </a:cubicBezTo>
                  <a:lnTo>
                    <a:pt x="4974" y="3025"/>
                  </a:lnTo>
                  <a:cubicBezTo>
                    <a:pt x="3581" y="3880"/>
                    <a:pt x="3581" y="3880"/>
                    <a:pt x="3581" y="3880"/>
                  </a:cubicBezTo>
                  <a:lnTo>
                    <a:pt x="3581" y="3880"/>
                  </a:lnTo>
                  <a:cubicBezTo>
                    <a:pt x="3007" y="4872"/>
                    <a:pt x="3007" y="4872"/>
                    <a:pt x="3007" y="4872"/>
                  </a:cubicBezTo>
                  <a:cubicBezTo>
                    <a:pt x="3007" y="4872"/>
                    <a:pt x="3007" y="4872"/>
                    <a:pt x="3007" y="4878"/>
                  </a:cubicBezTo>
                  <a:cubicBezTo>
                    <a:pt x="3581" y="5864"/>
                    <a:pt x="3581" y="5864"/>
                    <a:pt x="3581" y="5864"/>
                  </a:cubicBezTo>
                  <a:cubicBezTo>
                    <a:pt x="3498" y="8632"/>
                    <a:pt x="3498" y="8632"/>
                    <a:pt x="3498" y="8632"/>
                  </a:cubicBezTo>
                  <a:lnTo>
                    <a:pt x="3498" y="8632"/>
                  </a:lnTo>
                  <a:cubicBezTo>
                    <a:pt x="3498" y="10896"/>
                    <a:pt x="3498" y="10896"/>
                    <a:pt x="3498" y="10896"/>
                  </a:cubicBezTo>
                  <a:cubicBezTo>
                    <a:pt x="3067" y="11363"/>
                    <a:pt x="3067" y="11363"/>
                    <a:pt x="3067" y="11363"/>
                  </a:cubicBezTo>
                  <a:cubicBezTo>
                    <a:pt x="3061" y="11369"/>
                    <a:pt x="3061" y="11369"/>
                    <a:pt x="3067" y="11375"/>
                  </a:cubicBezTo>
                  <a:cubicBezTo>
                    <a:pt x="3611" y="12319"/>
                    <a:pt x="3611" y="12319"/>
                    <a:pt x="3611" y="12319"/>
                  </a:cubicBezTo>
                  <a:cubicBezTo>
                    <a:pt x="3611" y="12325"/>
                    <a:pt x="3617" y="12325"/>
                    <a:pt x="3623" y="12325"/>
                  </a:cubicBezTo>
                  <a:cubicBezTo>
                    <a:pt x="6140" y="11375"/>
                    <a:pt x="6140" y="11375"/>
                    <a:pt x="6140" y="11375"/>
                  </a:cubicBezTo>
                  <a:cubicBezTo>
                    <a:pt x="9576" y="11375"/>
                    <a:pt x="9576" y="11375"/>
                    <a:pt x="9576" y="11375"/>
                  </a:cubicBezTo>
                  <a:cubicBezTo>
                    <a:pt x="9881" y="13264"/>
                    <a:pt x="9881" y="13264"/>
                    <a:pt x="9881" y="13264"/>
                  </a:cubicBezTo>
                  <a:cubicBezTo>
                    <a:pt x="9881" y="13270"/>
                    <a:pt x="9881" y="13270"/>
                    <a:pt x="9887" y="13270"/>
                  </a:cubicBezTo>
                  <a:cubicBezTo>
                    <a:pt x="9887" y="13270"/>
                    <a:pt x="9887" y="13270"/>
                    <a:pt x="9893" y="13270"/>
                  </a:cubicBezTo>
                  <a:cubicBezTo>
                    <a:pt x="12087" y="12002"/>
                    <a:pt x="12087" y="12002"/>
                    <a:pt x="12087" y="12002"/>
                  </a:cubicBezTo>
                  <a:lnTo>
                    <a:pt x="12087" y="12002"/>
                  </a:lnTo>
                  <a:cubicBezTo>
                    <a:pt x="12721" y="11506"/>
                    <a:pt x="12721" y="11506"/>
                    <a:pt x="12721" y="11506"/>
                  </a:cubicBezTo>
                  <a:cubicBezTo>
                    <a:pt x="12721" y="11506"/>
                    <a:pt x="12721" y="11506"/>
                    <a:pt x="12727" y="11506"/>
                  </a:cubicBezTo>
                  <a:cubicBezTo>
                    <a:pt x="14729" y="8028"/>
                    <a:pt x="14729" y="8028"/>
                    <a:pt x="14729" y="8028"/>
                  </a:cubicBezTo>
                  <a:cubicBezTo>
                    <a:pt x="14735" y="8028"/>
                    <a:pt x="14735" y="8022"/>
                    <a:pt x="14729" y="8022"/>
                  </a:cubicBezTo>
                  <a:cubicBezTo>
                    <a:pt x="14729" y="8016"/>
                    <a:pt x="14723" y="8016"/>
                    <a:pt x="14723" y="8016"/>
                  </a:cubicBezTo>
                  <a:cubicBezTo>
                    <a:pt x="11716" y="9755"/>
                    <a:pt x="11716" y="9755"/>
                    <a:pt x="11716" y="9755"/>
                  </a:cubicBezTo>
                  <a:cubicBezTo>
                    <a:pt x="11130" y="8560"/>
                    <a:pt x="11130" y="8560"/>
                    <a:pt x="11130" y="8560"/>
                  </a:cubicBezTo>
                  <a:cubicBezTo>
                    <a:pt x="11130" y="8554"/>
                    <a:pt x="11124" y="8554"/>
                    <a:pt x="11124" y="8554"/>
                  </a:cubicBezTo>
                  <a:cubicBezTo>
                    <a:pt x="8764" y="8554"/>
                    <a:pt x="8764" y="8554"/>
                    <a:pt x="8764" y="8554"/>
                  </a:cubicBezTo>
                  <a:cubicBezTo>
                    <a:pt x="7658" y="8142"/>
                    <a:pt x="7658" y="8142"/>
                    <a:pt x="7658" y="8142"/>
                  </a:cubicBezTo>
                  <a:cubicBezTo>
                    <a:pt x="7658" y="4292"/>
                    <a:pt x="7658" y="4292"/>
                    <a:pt x="7658" y="4292"/>
                  </a:cubicBezTo>
                  <a:cubicBezTo>
                    <a:pt x="8740" y="3037"/>
                    <a:pt x="8740" y="3037"/>
                    <a:pt x="8740" y="3037"/>
                  </a:cubicBezTo>
                  <a:lnTo>
                    <a:pt x="8740" y="3037"/>
                  </a:lnTo>
                  <a:cubicBezTo>
                    <a:pt x="10467" y="36"/>
                    <a:pt x="10467" y="36"/>
                    <a:pt x="10467" y="36"/>
                  </a:cubicBezTo>
                  <a:cubicBezTo>
                    <a:pt x="10467" y="3031"/>
                    <a:pt x="10467" y="3031"/>
                    <a:pt x="10467" y="3031"/>
                  </a:cubicBezTo>
                  <a:lnTo>
                    <a:pt x="10473" y="3037"/>
                  </a:lnTo>
                  <a:cubicBezTo>
                    <a:pt x="11382" y="4400"/>
                    <a:pt x="11382" y="4400"/>
                    <a:pt x="11382" y="4400"/>
                  </a:cubicBezTo>
                  <a:cubicBezTo>
                    <a:pt x="10126" y="6576"/>
                    <a:pt x="10126" y="6576"/>
                    <a:pt x="10126" y="6576"/>
                  </a:cubicBezTo>
                  <a:cubicBezTo>
                    <a:pt x="9349" y="7538"/>
                    <a:pt x="9349" y="7538"/>
                    <a:pt x="9349" y="7538"/>
                  </a:cubicBezTo>
                  <a:cubicBezTo>
                    <a:pt x="9343" y="7538"/>
                    <a:pt x="9343" y="7544"/>
                    <a:pt x="9349" y="7544"/>
                  </a:cubicBezTo>
                  <a:cubicBezTo>
                    <a:pt x="10527" y="9587"/>
                    <a:pt x="10527" y="9587"/>
                    <a:pt x="10527" y="9587"/>
                  </a:cubicBezTo>
                  <a:cubicBezTo>
                    <a:pt x="10610" y="11996"/>
                    <a:pt x="10610" y="11996"/>
                    <a:pt x="10610" y="11996"/>
                  </a:cubicBezTo>
                  <a:cubicBezTo>
                    <a:pt x="10610" y="11996"/>
                    <a:pt x="10610" y="11996"/>
                    <a:pt x="10610" y="12002"/>
                  </a:cubicBezTo>
                  <a:cubicBezTo>
                    <a:pt x="12069" y="14525"/>
                    <a:pt x="12069" y="14525"/>
                    <a:pt x="12069" y="14525"/>
                  </a:cubicBezTo>
                  <a:cubicBezTo>
                    <a:pt x="10616" y="14525"/>
                    <a:pt x="10616" y="14525"/>
                    <a:pt x="10616" y="14525"/>
                  </a:cubicBezTo>
                  <a:cubicBezTo>
                    <a:pt x="10616" y="14525"/>
                    <a:pt x="10610" y="14525"/>
                    <a:pt x="10610" y="14531"/>
                  </a:cubicBezTo>
                  <a:cubicBezTo>
                    <a:pt x="10305" y="15989"/>
                    <a:pt x="10305" y="15989"/>
                    <a:pt x="10305" y="15989"/>
                  </a:cubicBezTo>
                  <a:cubicBezTo>
                    <a:pt x="8824" y="18566"/>
                    <a:pt x="8824" y="18566"/>
                    <a:pt x="8824" y="18566"/>
                  </a:cubicBezTo>
                  <a:cubicBezTo>
                    <a:pt x="8824" y="15989"/>
                    <a:pt x="8824" y="15989"/>
                    <a:pt x="8824" y="15989"/>
                  </a:cubicBezTo>
                  <a:cubicBezTo>
                    <a:pt x="8824" y="15989"/>
                    <a:pt x="8818" y="15989"/>
                    <a:pt x="8818" y="15983"/>
                  </a:cubicBezTo>
                  <a:cubicBezTo>
                    <a:pt x="7359" y="15063"/>
                    <a:pt x="7359" y="15063"/>
                    <a:pt x="7359" y="15063"/>
                  </a:cubicBezTo>
                  <a:lnTo>
                    <a:pt x="7359" y="15063"/>
                  </a:lnTo>
                  <a:cubicBezTo>
                    <a:pt x="5285" y="15063"/>
                    <a:pt x="5285" y="15063"/>
                    <a:pt x="5285" y="15063"/>
                  </a:cubicBezTo>
                  <a:cubicBezTo>
                    <a:pt x="6319" y="13270"/>
                    <a:pt x="6319" y="13270"/>
                    <a:pt x="6319" y="13270"/>
                  </a:cubicBezTo>
                  <a:cubicBezTo>
                    <a:pt x="7001" y="12869"/>
                    <a:pt x="7001" y="12869"/>
                    <a:pt x="7001" y="12869"/>
                  </a:cubicBezTo>
                  <a:cubicBezTo>
                    <a:pt x="7007" y="12869"/>
                    <a:pt x="7007" y="12863"/>
                    <a:pt x="7007" y="12863"/>
                  </a:cubicBezTo>
                  <a:cubicBezTo>
                    <a:pt x="7007" y="9874"/>
                    <a:pt x="7007" y="9874"/>
                    <a:pt x="7007" y="9874"/>
                  </a:cubicBezTo>
                  <a:lnTo>
                    <a:pt x="7001" y="9868"/>
                  </a:lnTo>
                  <a:cubicBezTo>
                    <a:pt x="5476" y="9755"/>
                    <a:pt x="5476" y="9755"/>
                    <a:pt x="5476" y="9755"/>
                  </a:cubicBezTo>
                  <a:cubicBezTo>
                    <a:pt x="4825" y="8632"/>
                    <a:pt x="4825" y="8632"/>
                    <a:pt x="4825" y="8632"/>
                  </a:cubicBezTo>
                  <a:cubicBezTo>
                    <a:pt x="5434" y="8153"/>
                    <a:pt x="5434" y="8153"/>
                    <a:pt x="5434" y="8153"/>
                  </a:cubicBezTo>
                  <a:cubicBezTo>
                    <a:pt x="5434" y="8148"/>
                    <a:pt x="5434" y="8148"/>
                    <a:pt x="5434" y="8142"/>
                  </a:cubicBezTo>
                  <a:cubicBezTo>
                    <a:pt x="5434" y="4292"/>
                    <a:pt x="5434" y="4292"/>
                    <a:pt x="5434" y="4292"/>
                  </a:cubicBezTo>
                  <a:cubicBezTo>
                    <a:pt x="6313" y="3037"/>
                    <a:pt x="6313" y="3037"/>
                    <a:pt x="6313" y="3037"/>
                  </a:cubicBezTo>
                  <a:lnTo>
                    <a:pt x="6313" y="3031"/>
                  </a:lnTo>
                  <a:cubicBezTo>
                    <a:pt x="6313" y="741"/>
                    <a:pt x="6313" y="741"/>
                    <a:pt x="6313" y="741"/>
                  </a:cubicBezTo>
                  <a:cubicBezTo>
                    <a:pt x="8621" y="1889"/>
                    <a:pt x="8621" y="1889"/>
                    <a:pt x="8621" y="1889"/>
                  </a:cubicBezTo>
                  <a:cubicBezTo>
                    <a:pt x="10126" y="4406"/>
                    <a:pt x="10126" y="4406"/>
                    <a:pt x="10126" y="4406"/>
                  </a:cubicBezTo>
                  <a:cubicBezTo>
                    <a:pt x="10132" y="4400"/>
                    <a:pt x="10132" y="4400"/>
                    <a:pt x="10132" y="4400"/>
                  </a:cubicBezTo>
                  <a:cubicBezTo>
                    <a:pt x="10126" y="4406"/>
                    <a:pt x="10126" y="4406"/>
                    <a:pt x="10126" y="4406"/>
                  </a:cubicBezTo>
                  <a:cubicBezTo>
                    <a:pt x="11382" y="6587"/>
                    <a:pt x="11382" y="6587"/>
                    <a:pt x="11382" y="6587"/>
                  </a:cubicBezTo>
                  <a:lnTo>
                    <a:pt x="11382" y="6587"/>
                  </a:lnTo>
                  <a:cubicBezTo>
                    <a:pt x="12709" y="8028"/>
                    <a:pt x="12709" y="8028"/>
                    <a:pt x="12709" y="8028"/>
                  </a:cubicBezTo>
                  <a:cubicBezTo>
                    <a:pt x="14717" y="11506"/>
                    <a:pt x="14717" y="11506"/>
                    <a:pt x="14717" y="11506"/>
                  </a:cubicBezTo>
                  <a:cubicBezTo>
                    <a:pt x="14717" y="11506"/>
                    <a:pt x="14717" y="11506"/>
                    <a:pt x="14723" y="11506"/>
                  </a:cubicBezTo>
                  <a:cubicBezTo>
                    <a:pt x="15578" y="11907"/>
                    <a:pt x="15578" y="11907"/>
                    <a:pt x="15578" y="11907"/>
                  </a:cubicBezTo>
                  <a:cubicBezTo>
                    <a:pt x="16774" y="13975"/>
                    <a:pt x="16774" y="13975"/>
                    <a:pt x="16774" y="13975"/>
                  </a:cubicBezTo>
                  <a:cubicBezTo>
                    <a:pt x="16774" y="13975"/>
                    <a:pt x="16774" y="13975"/>
                    <a:pt x="16780" y="13975"/>
                  </a:cubicBezTo>
                  <a:lnTo>
                    <a:pt x="16786" y="13975"/>
                  </a:lnTo>
                  <a:cubicBezTo>
                    <a:pt x="17383" y="12935"/>
                    <a:pt x="17383" y="12935"/>
                    <a:pt x="17383" y="12935"/>
                  </a:cubicBezTo>
                  <a:lnTo>
                    <a:pt x="17383" y="12935"/>
                  </a:lnTo>
                  <a:cubicBezTo>
                    <a:pt x="16684" y="8566"/>
                    <a:pt x="16684" y="8566"/>
                    <a:pt x="16684" y="8566"/>
                  </a:cubicBezTo>
                  <a:cubicBezTo>
                    <a:pt x="16678" y="8566"/>
                    <a:pt x="16678" y="8560"/>
                    <a:pt x="16678" y="8560"/>
                  </a:cubicBezTo>
                  <a:cubicBezTo>
                    <a:pt x="16672" y="8560"/>
                    <a:pt x="16672" y="8560"/>
                    <a:pt x="16666" y="8566"/>
                  </a:cubicBezTo>
                  <a:cubicBezTo>
                    <a:pt x="15721" y="9761"/>
                    <a:pt x="15721" y="9761"/>
                    <a:pt x="15721" y="9761"/>
                  </a:cubicBezTo>
                  <a:lnTo>
                    <a:pt x="15721" y="9767"/>
                  </a:lnTo>
                  <a:cubicBezTo>
                    <a:pt x="16810" y="11931"/>
                    <a:pt x="16810" y="11931"/>
                    <a:pt x="16810" y="11931"/>
                  </a:cubicBezTo>
                  <a:cubicBezTo>
                    <a:pt x="16815" y="11931"/>
                    <a:pt x="16815" y="11931"/>
                    <a:pt x="16821" y="11931"/>
                  </a:cubicBezTo>
                  <a:cubicBezTo>
                    <a:pt x="16828" y="11931"/>
                    <a:pt x="16828" y="11925"/>
                    <a:pt x="16828" y="119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4" name="Freeform 18"/>
            <p:cNvSpPr>
              <a:spLocks noChangeArrowheads="1"/>
            </p:cNvSpPr>
            <p:nvPr/>
          </p:nvSpPr>
          <p:spPr bwMode="auto">
            <a:xfrm>
              <a:off x="14560549" y="3913276"/>
              <a:ext cx="1905769" cy="1647466"/>
            </a:xfrm>
            <a:custGeom>
              <a:avLst/>
              <a:gdLst>
                <a:gd name="T0" fmla="*/ 783 w 3122"/>
                <a:gd name="T1" fmla="*/ 2696 h 2697"/>
                <a:gd name="T2" fmla="*/ 0 w 3122"/>
                <a:gd name="T3" fmla="*/ 1351 h 2697"/>
                <a:gd name="T4" fmla="*/ 783 w 3122"/>
                <a:gd name="T5" fmla="*/ 0 h 2697"/>
                <a:gd name="T6" fmla="*/ 2337 w 3122"/>
                <a:gd name="T7" fmla="*/ 0 h 2697"/>
                <a:gd name="T8" fmla="*/ 3121 w 3122"/>
                <a:gd name="T9" fmla="*/ 1351 h 2697"/>
                <a:gd name="T10" fmla="*/ 2337 w 3122"/>
                <a:gd name="T11" fmla="*/ 2696 h 2697"/>
                <a:gd name="T12" fmla="*/ 783 w 3122"/>
                <a:gd name="T13" fmla="*/ 2696 h 2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2" h="2697">
                  <a:moveTo>
                    <a:pt x="783" y="2696"/>
                  </a:moveTo>
                  <a:lnTo>
                    <a:pt x="0" y="1351"/>
                  </a:lnTo>
                  <a:lnTo>
                    <a:pt x="783" y="0"/>
                  </a:lnTo>
                  <a:lnTo>
                    <a:pt x="2337" y="0"/>
                  </a:lnTo>
                  <a:lnTo>
                    <a:pt x="3121" y="1351"/>
                  </a:lnTo>
                  <a:lnTo>
                    <a:pt x="2337" y="2696"/>
                  </a:lnTo>
                  <a:lnTo>
                    <a:pt x="783" y="269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5" name="Freeform 19"/>
            <p:cNvSpPr>
              <a:spLocks noChangeArrowheads="1"/>
            </p:cNvSpPr>
            <p:nvPr/>
          </p:nvSpPr>
          <p:spPr bwMode="auto">
            <a:xfrm>
              <a:off x="14555167" y="3910585"/>
              <a:ext cx="1911152" cy="1658234"/>
            </a:xfrm>
            <a:custGeom>
              <a:avLst/>
              <a:gdLst>
                <a:gd name="T0" fmla="*/ 789 w 3133"/>
                <a:gd name="T1" fmla="*/ 2702 h 2715"/>
                <a:gd name="T2" fmla="*/ 795 w 3133"/>
                <a:gd name="T3" fmla="*/ 2702 h 2715"/>
                <a:gd name="T4" fmla="*/ 18 w 3133"/>
                <a:gd name="T5" fmla="*/ 1357 h 2715"/>
                <a:gd name="T6" fmla="*/ 789 w 3133"/>
                <a:gd name="T7" fmla="*/ 12 h 2715"/>
                <a:gd name="T8" fmla="*/ 2343 w 3133"/>
                <a:gd name="T9" fmla="*/ 12 h 2715"/>
                <a:gd name="T10" fmla="*/ 3114 w 3133"/>
                <a:gd name="T11" fmla="*/ 1357 h 2715"/>
                <a:gd name="T12" fmla="*/ 2343 w 3133"/>
                <a:gd name="T13" fmla="*/ 2696 h 2715"/>
                <a:gd name="T14" fmla="*/ 789 w 3133"/>
                <a:gd name="T15" fmla="*/ 2696 h 2715"/>
                <a:gd name="T16" fmla="*/ 789 w 3133"/>
                <a:gd name="T17" fmla="*/ 2702 h 2715"/>
                <a:gd name="T18" fmla="*/ 795 w 3133"/>
                <a:gd name="T19" fmla="*/ 2702 h 2715"/>
                <a:gd name="T20" fmla="*/ 789 w 3133"/>
                <a:gd name="T21" fmla="*/ 2702 h 2715"/>
                <a:gd name="T22" fmla="*/ 789 w 3133"/>
                <a:gd name="T23" fmla="*/ 2714 h 2715"/>
                <a:gd name="T24" fmla="*/ 2349 w 3133"/>
                <a:gd name="T25" fmla="*/ 2714 h 2715"/>
                <a:gd name="T26" fmla="*/ 3132 w 3133"/>
                <a:gd name="T27" fmla="*/ 1357 h 2715"/>
                <a:gd name="T28" fmla="*/ 2349 w 3133"/>
                <a:gd name="T29" fmla="*/ 0 h 2715"/>
                <a:gd name="T30" fmla="*/ 783 w 3133"/>
                <a:gd name="T31" fmla="*/ 0 h 2715"/>
                <a:gd name="T32" fmla="*/ 0 w 3133"/>
                <a:gd name="T33" fmla="*/ 1357 h 2715"/>
                <a:gd name="T34" fmla="*/ 783 w 3133"/>
                <a:gd name="T35" fmla="*/ 2714 h 2715"/>
                <a:gd name="T36" fmla="*/ 789 w 3133"/>
                <a:gd name="T37" fmla="*/ 2714 h 2715"/>
                <a:gd name="T38" fmla="*/ 789 w 3133"/>
                <a:gd name="T39" fmla="*/ 2702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3" h="2715">
                  <a:moveTo>
                    <a:pt x="789" y="2702"/>
                  </a:moveTo>
                  <a:lnTo>
                    <a:pt x="795" y="2702"/>
                  </a:lnTo>
                  <a:lnTo>
                    <a:pt x="18" y="1357"/>
                  </a:lnTo>
                  <a:lnTo>
                    <a:pt x="789" y="12"/>
                  </a:lnTo>
                  <a:lnTo>
                    <a:pt x="2343" y="12"/>
                  </a:lnTo>
                  <a:lnTo>
                    <a:pt x="3114" y="1357"/>
                  </a:lnTo>
                  <a:lnTo>
                    <a:pt x="2343" y="2696"/>
                  </a:lnTo>
                  <a:lnTo>
                    <a:pt x="789" y="2696"/>
                  </a:lnTo>
                  <a:lnTo>
                    <a:pt x="789" y="2702"/>
                  </a:lnTo>
                  <a:lnTo>
                    <a:pt x="795" y="2702"/>
                  </a:lnTo>
                  <a:lnTo>
                    <a:pt x="789" y="2702"/>
                  </a:lnTo>
                  <a:lnTo>
                    <a:pt x="789" y="2714"/>
                  </a:lnTo>
                  <a:lnTo>
                    <a:pt x="2349" y="2714"/>
                  </a:lnTo>
                  <a:lnTo>
                    <a:pt x="3132" y="1357"/>
                  </a:lnTo>
                  <a:lnTo>
                    <a:pt x="2349" y="0"/>
                  </a:lnTo>
                  <a:lnTo>
                    <a:pt x="783" y="0"/>
                  </a:lnTo>
                  <a:lnTo>
                    <a:pt x="0" y="1357"/>
                  </a:lnTo>
                  <a:lnTo>
                    <a:pt x="783" y="2714"/>
                  </a:lnTo>
                  <a:lnTo>
                    <a:pt x="789" y="2714"/>
                  </a:lnTo>
                  <a:lnTo>
                    <a:pt x="789" y="270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6" name="Freeform 20"/>
            <p:cNvSpPr>
              <a:spLocks noChangeArrowheads="1"/>
            </p:cNvSpPr>
            <p:nvPr/>
          </p:nvSpPr>
          <p:spPr bwMode="auto">
            <a:xfrm>
              <a:off x="8310276" y="9254083"/>
              <a:ext cx="2546408" cy="2204698"/>
            </a:xfrm>
            <a:custGeom>
              <a:avLst/>
              <a:gdLst>
                <a:gd name="T0" fmla="*/ 1040 w 4173"/>
                <a:gd name="T1" fmla="*/ 3610 h 3611"/>
                <a:gd name="T2" fmla="*/ 0 w 4173"/>
                <a:gd name="T3" fmla="*/ 1805 h 3611"/>
                <a:gd name="T4" fmla="*/ 1040 w 4173"/>
                <a:gd name="T5" fmla="*/ 0 h 3611"/>
                <a:gd name="T6" fmla="*/ 3126 w 4173"/>
                <a:gd name="T7" fmla="*/ 0 h 3611"/>
                <a:gd name="T8" fmla="*/ 4172 w 4173"/>
                <a:gd name="T9" fmla="*/ 1805 h 3611"/>
                <a:gd name="T10" fmla="*/ 3126 w 4173"/>
                <a:gd name="T11" fmla="*/ 3610 h 3611"/>
                <a:gd name="T12" fmla="*/ 1040 w 4173"/>
                <a:gd name="T13" fmla="*/ 3610 h 3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3" h="3611">
                  <a:moveTo>
                    <a:pt x="1040" y="3610"/>
                  </a:moveTo>
                  <a:lnTo>
                    <a:pt x="0" y="1805"/>
                  </a:lnTo>
                  <a:lnTo>
                    <a:pt x="1040" y="0"/>
                  </a:lnTo>
                  <a:lnTo>
                    <a:pt x="3126" y="0"/>
                  </a:lnTo>
                  <a:lnTo>
                    <a:pt x="4172" y="1805"/>
                  </a:lnTo>
                  <a:lnTo>
                    <a:pt x="3126" y="3610"/>
                  </a:lnTo>
                  <a:lnTo>
                    <a:pt x="1040" y="361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7" name="Freeform 21"/>
            <p:cNvSpPr>
              <a:spLocks noChangeArrowheads="1"/>
            </p:cNvSpPr>
            <p:nvPr/>
          </p:nvSpPr>
          <p:spPr bwMode="auto">
            <a:xfrm>
              <a:off x="8302200" y="9251390"/>
              <a:ext cx="2557175" cy="2215464"/>
            </a:xfrm>
            <a:custGeom>
              <a:avLst/>
              <a:gdLst>
                <a:gd name="T0" fmla="*/ 1052 w 4191"/>
                <a:gd name="T1" fmla="*/ 3616 h 3629"/>
                <a:gd name="T2" fmla="*/ 1058 w 4191"/>
                <a:gd name="T3" fmla="*/ 3616 h 3629"/>
                <a:gd name="T4" fmla="*/ 18 w 4191"/>
                <a:gd name="T5" fmla="*/ 1811 h 3629"/>
                <a:gd name="T6" fmla="*/ 1058 w 4191"/>
                <a:gd name="T7" fmla="*/ 12 h 3629"/>
                <a:gd name="T8" fmla="*/ 3132 w 4191"/>
                <a:gd name="T9" fmla="*/ 12 h 3629"/>
                <a:gd name="T10" fmla="*/ 4172 w 4191"/>
                <a:gd name="T11" fmla="*/ 1811 h 3629"/>
                <a:gd name="T12" fmla="*/ 3132 w 4191"/>
                <a:gd name="T13" fmla="*/ 3610 h 3629"/>
                <a:gd name="T14" fmla="*/ 1052 w 4191"/>
                <a:gd name="T15" fmla="*/ 3610 h 3629"/>
                <a:gd name="T16" fmla="*/ 1052 w 4191"/>
                <a:gd name="T17" fmla="*/ 3616 h 3629"/>
                <a:gd name="T18" fmla="*/ 1058 w 4191"/>
                <a:gd name="T19" fmla="*/ 3616 h 3629"/>
                <a:gd name="T20" fmla="*/ 1052 w 4191"/>
                <a:gd name="T21" fmla="*/ 3616 h 3629"/>
                <a:gd name="T22" fmla="*/ 1052 w 4191"/>
                <a:gd name="T23" fmla="*/ 3628 h 3629"/>
                <a:gd name="T24" fmla="*/ 3144 w 4191"/>
                <a:gd name="T25" fmla="*/ 3628 h 3629"/>
                <a:gd name="T26" fmla="*/ 4190 w 4191"/>
                <a:gd name="T27" fmla="*/ 1811 h 3629"/>
                <a:gd name="T28" fmla="*/ 3144 w 4191"/>
                <a:gd name="T29" fmla="*/ 0 h 3629"/>
                <a:gd name="T30" fmla="*/ 1046 w 4191"/>
                <a:gd name="T31" fmla="*/ 0 h 3629"/>
                <a:gd name="T32" fmla="*/ 0 w 4191"/>
                <a:gd name="T33" fmla="*/ 1811 h 3629"/>
                <a:gd name="T34" fmla="*/ 1046 w 4191"/>
                <a:gd name="T35" fmla="*/ 3628 h 3629"/>
                <a:gd name="T36" fmla="*/ 1052 w 4191"/>
                <a:gd name="T37" fmla="*/ 3628 h 3629"/>
                <a:gd name="T38" fmla="*/ 1052 w 4191"/>
                <a:gd name="T39" fmla="*/ 3616 h 3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91" h="3629">
                  <a:moveTo>
                    <a:pt x="1052" y="3616"/>
                  </a:moveTo>
                  <a:lnTo>
                    <a:pt x="1058" y="3616"/>
                  </a:lnTo>
                  <a:lnTo>
                    <a:pt x="18" y="1811"/>
                  </a:lnTo>
                  <a:lnTo>
                    <a:pt x="1058" y="12"/>
                  </a:lnTo>
                  <a:lnTo>
                    <a:pt x="3132" y="12"/>
                  </a:lnTo>
                  <a:lnTo>
                    <a:pt x="4172" y="1811"/>
                  </a:lnTo>
                  <a:lnTo>
                    <a:pt x="3132" y="3610"/>
                  </a:lnTo>
                  <a:lnTo>
                    <a:pt x="1052" y="3610"/>
                  </a:lnTo>
                  <a:lnTo>
                    <a:pt x="1052" y="3616"/>
                  </a:lnTo>
                  <a:lnTo>
                    <a:pt x="1058" y="3616"/>
                  </a:lnTo>
                  <a:lnTo>
                    <a:pt x="1052" y="3616"/>
                  </a:lnTo>
                  <a:lnTo>
                    <a:pt x="1052" y="3628"/>
                  </a:lnTo>
                  <a:lnTo>
                    <a:pt x="3144" y="3628"/>
                  </a:lnTo>
                  <a:lnTo>
                    <a:pt x="4190" y="1811"/>
                  </a:lnTo>
                  <a:lnTo>
                    <a:pt x="3144" y="0"/>
                  </a:lnTo>
                  <a:lnTo>
                    <a:pt x="1046" y="0"/>
                  </a:lnTo>
                  <a:lnTo>
                    <a:pt x="0" y="1811"/>
                  </a:lnTo>
                  <a:lnTo>
                    <a:pt x="1046" y="3628"/>
                  </a:lnTo>
                  <a:lnTo>
                    <a:pt x="1052" y="3628"/>
                  </a:lnTo>
                  <a:lnTo>
                    <a:pt x="1052" y="36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8" name="Freeform 22"/>
            <p:cNvSpPr>
              <a:spLocks noChangeArrowheads="1"/>
            </p:cNvSpPr>
            <p:nvPr/>
          </p:nvSpPr>
          <p:spPr bwMode="auto">
            <a:xfrm>
              <a:off x="10108374" y="7186674"/>
              <a:ext cx="2104958" cy="1825134"/>
            </a:xfrm>
            <a:custGeom>
              <a:avLst/>
              <a:gdLst>
                <a:gd name="T0" fmla="*/ 867 w 3449"/>
                <a:gd name="T1" fmla="*/ 2989 h 2990"/>
                <a:gd name="T2" fmla="*/ 0 w 3449"/>
                <a:gd name="T3" fmla="*/ 1495 h 2990"/>
                <a:gd name="T4" fmla="*/ 867 w 3449"/>
                <a:gd name="T5" fmla="*/ 0 h 2990"/>
                <a:gd name="T6" fmla="*/ 2588 w 3449"/>
                <a:gd name="T7" fmla="*/ 0 h 2990"/>
                <a:gd name="T8" fmla="*/ 3448 w 3449"/>
                <a:gd name="T9" fmla="*/ 1495 h 2990"/>
                <a:gd name="T10" fmla="*/ 2588 w 3449"/>
                <a:gd name="T11" fmla="*/ 2989 h 2990"/>
                <a:gd name="T12" fmla="*/ 867 w 3449"/>
                <a:gd name="T13" fmla="*/ 2989 h 2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9" h="2990">
                  <a:moveTo>
                    <a:pt x="867" y="2989"/>
                  </a:moveTo>
                  <a:lnTo>
                    <a:pt x="0" y="1495"/>
                  </a:lnTo>
                  <a:lnTo>
                    <a:pt x="867" y="0"/>
                  </a:lnTo>
                  <a:lnTo>
                    <a:pt x="2588" y="0"/>
                  </a:lnTo>
                  <a:lnTo>
                    <a:pt x="3448" y="1495"/>
                  </a:lnTo>
                  <a:lnTo>
                    <a:pt x="2588" y="2989"/>
                  </a:lnTo>
                  <a:lnTo>
                    <a:pt x="867" y="298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9" name="Freeform 23"/>
            <p:cNvSpPr>
              <a:spLocks noChangeArrowheads="1"/>
            </p:cNvSpPr>
            <p:nvPr/>
          </p:nvSpPr>
          <p:spPr bwMode="auto">
            <a:xfrm>
              <a:off x="10105680" y="7181289"/>
              <a:ext cx="2113035" cy="1833211"/>
            </a:xfrm>
            <a:custGeom>
              <a:avLst/>
              <a:gdLst>
                <a:gd name="T0" fmla="*/ 873 w 3461"/>
                <a:gd name="T1" fmla="*/ 2995 h 3002"/>
                <a:gd name="T2" fmla="*/ 879 w 3461"/>
                <a:gd name="T3" fmla="*/ 2989 h 3002"/>
                <a:gd name="T4" fmla="*/ 18 w 3461"/>
                <a:gd name="T5" fmla="*/ 1501 h 3002"/>
                <a:gd name="T6" fmla="*/ 873 w 3461"/>
                <a:gd name="T7" fmla="*/ 18 h 3002"/>
                <a:gd name="T8" fmla="*/ 2588 w 3461"/>
                <a:gd name="T9" fmla="*/ 18 h 3002"/>
                <a:gd name="T10" fmla="*/ 3442 w 3461"/>
                <a:gd name="T11" fmla="*/ 1501 h 3002"/>
                <a:gd name="T12" fmla="*/ 2588 w 3461"/>
                <a:gd name="T13" fmla="*/ 2983 h 3002"/>
                <a:gd name="T14" fmla="*/ 873 w 3461"/>
                <a:gd name="T15" fmla="*/ 2983 h 3002"/>
                <a:gd name="T16" fmla="*/ 873 w 3461"/>
                <a:gd name="T17" fmla="*/ 2995 h 3002"/>
                <a:gd name="T18" fmla="*/ 879 w 3461"/>
                <a:gd name="T19" fmla="*/ 2989 h 3002"/>
                <a:gd name="T20" fmla="*/ 873 w 3461"/>
                <a:gd name="T21" fmla="*/ 2995 h 3002"/>
                <a:gd name="T22" fmla="*/ 873 w 3461"/>
                <a:gd name="T23" fmla="*/ 3001 h 3002"/>
                <a:gd name="T24" fmla="*/ 2600 w 3461"/>
                <a:gd name="T25" fmla="*/ 3001 h 3002"/>
                <a:gd name="T26" fmla="*/ 3460 w 3461"/>
                <a:gd name="T27" fmla="*/ 1501 h 3002"/>
                <a:gd name="T28" fmla="*/ 2600 w 3461"/>
                <a:gd name="T29" fmla="*/ 0 h 3002"/>
                <a:gd name="T30" fmla="*/ 867 w 3461"/>
                <a:gd name="T31" fmla="*/ 0 h 3002"/>
                <a:gd name="T32" fmla="*/ 0 w 3461"/>
                <a:gd name="T33" fmla="*/ 1501 h 3002"/>
                <a:gd name="T34" fmla="*/ 867 w 3461"/>
                <a:gd name="T35" fmla="*/ 3001 h 3002"/>
                <a:gd name="T36" fmla="*/ 873 w 3461"/>
                <a:gd name="T37" fmla="*/ 3001 h 3002"/>
                <a:gd name="T38" fmla="*/ 873 w 3461"/>
                <a:gd name="T39" fmla="*/ 2995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61" h="3002">
                  <a:moveTo>
                    <a:pt x="873" y="2995"/>
                  </a:moveTo>
                  <a:lnTo>
                    <a:pt x="879" y="2989"/>
                  </a:lnTo>
                  <a:lnTo>
                    <a:pt x="18" y="1501"/>
                  </a:lnTo>
                  <a:lnTo>
                    <a:pt x="873" y="18"/>
                  </a:lnTo>
                  <a:lnTo>
                    <a:pt x="2588" y="18"/>
                  </a:lnTo>
                  <a:lnTo>
                    <a:pt x="3442" y="1501"/>
                  </a:lnTo>
                  <a:lnTo>
                    <a:pt x="2588" y="2983"/>
                  </a:lnTo>
                  <a:lnTo>
                    <a:pt x="873" y="2983"/>
                  </a:lnTo>
                  <a:lnTo>
                    <a:pt x="873" y="2995"/>
                  </a:lnTo>
                  <a:lnTo>
                    <a:pt x="879" y="2989"/>
                  </a:lnTo>
                  <a:lnTo>
                    <a:pt x="873" y="2995"/>
                  </a:lnTo>
                  <a:lnTo>
                    <a:pt x="873" y="3001"/>
                  </a:lnTo>
                  <a:lnTo>
                    <a:pt x="2600" y="3001"/>
                  </a:lnTo>
                  <a:lnTo>
                    <a:pt x="3460" y="1501"/>
                  </a:lnTo>
                  <a:lnTo>
                    <a:pt x="2600" y="0"/>
                  </a:lnTo>
                  <a:lnTo>
                    <a:pt x="867" y="0"/>
                  </a:lnTo>
                  <a:lnTo>
                    <a:pt x="0" y="1501"/>
                  </a:lnTo>
                  <a:lnTo>
                    <a:pt x="867" y="3001"/>
                  </a:lnTo>
                  <a:lnTo>
                    <a:pt x="873" y="3001"/>
                  </a:lnTo>
                  <a:lnTo>
                    <a:pt x="873" y="29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0" name="Freeform 24"/>
            <p:cNvSpPr>
              <a:spLocks noChangeArrowheads="1"/>
            </p:cNvSpPr>
            <p:nvPr/>
          </p:nvSpPr>
          <p:spPr bwMode="auto">
            <a:xfrm>
              <a:off x="16541688" y="5803018"/>
              <a:ext cx="1351265" cy="1170994"/>
            </a:xfrm>
            <a:custGeom>
              <a:avLst/>
              <a:gdLst>
                <a:gd name="T0" fmla="*/ 556 w 2213"/>
                <a:gd name="T1" fmla="*/ 1917 h 1918"/>
                <a:gd name="T2" fmla="*/ 0 w 2213"/>
                <a:gd name="T3" fmla="*/ 956 h 1918"/>
                <a:gd name="T4" fmla="*/ 556 w 2213"/>
                <a:gd name="T5" fmla="*/ 0 h 1918"/>
                <a:gd name="T6" fmla="*/ 1662 w 2213"/>
                <a:gd name="T7" fmla="*/ 0 h 1918"/>
                <a:gd name="T8" fmla="*/ 2212 w 2213"/>
                <a:gd name="T9" fmla="*/ 956 h 1918"/>
                <a:gd name="T10" fmla="*/ 1662 w 2213"/>
                <a:gd name="T11" fmla="*/ 1917 h 1918"/>
                <a:gd name="T12" fmla="*/ 556 w 2213"/>
                <a:gd name="T13" fmla="*/ 1917 h 1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3" h="1918">
                  <a:moveTo>
                    <a:pt x="556" y="1917"/>
                  </a:moveTo>
                  <a:lnTo>
                    <a:pt x="0" y="956"/>
                  </a:lnTo>
                  <a:lnTo>
                    <a:pt x="556" y="0"/>
                  </a:lnTo>
                  <a:lnTo>
                    <a:pt x="1662" y="0"/>
                  </a:lnTo>
                  <a:lnTo>
                    <a:pt x="2212" y="956"/>
                  </a:lnTo>
                  <a:lnTo>
                    <a:pt x="1662" y="1917"/>
                  </a:lnTo>
                  <a:lnTo>
                    <a:pt x="556" y="191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1" name="Freeform 25"/>
            <p:cNvSpPr>
              <a:spLocks noChangeArrowheads="1"/>
            </p:cNvSpPr>
            <p:nvPr/>
          </p:nvSpPr>
          <p:spPr bwMode="auto">
            <a:xfrm>
              <a:off x="16536304" y="5800327"/>
              <a:ext cx="1362033" cy="1179069"/>
            </a:xfrm>
            <a:custGeom>
              <a:avLst/>
              <a:gdLst>
                <a:gd name="T0" fmla="*/ 562 w 2231"/>
                <a:gd name="T1" fmla="*/ 1923 h 1930"/>
                <a:gd name="T2" fmla="*/ 568 w 2231"/>
                <a:gd name="T3" fmla="*/ 1918 h 1930"/>
                <a:gd name="T4" fmla="*/ 18 w 2231"/>
                <a:gd name="T5" fmla="*/ 962 h 1930"/>
                <a:gd name="T6" fmla="*/ 568 w 2231"/>
                <a:gd name="T7" fmla="*/ 12 h 1930"/>
                <a:gd name="T8" fmla="*/ 1662 w 2231"/>
                <a:gd name="T9" fmla="*/ 12 h 1930"/>
                <a:gd name="T10" fmla="*/ 2212 w 2231"/>
                <a:gd name="T11" fmla="*/ 962 h 1930"/>
                <a:gd name="T12" fmla="*/ 1662 w 2231"/>
                <a:gd name="T13" fmla="*/ 1911 h 1930"/>
                <a:gd name="T14" fmla="*/ 562 w 2231"/>
                <a:gd name="T15" fmla="*/ 1911 h 1930"/>
                <a:gd name="T16" fmla="*/ 562 w 2231"/>
                <a:gd name="T17" fmla="*/ 1923 h 1930"/>
                <a:gd name="T18" fmla="*/ 568 w 2231"/>
                <a:gd name="T19" fmla="*/ 1918 h 1930"/>
                <a:gd name="T20" fmla="*/ 562 w 2231"/>
                <a:gd name="T21" fmla="*/ 1923 h 1930"/>
                <a:gd name="T22" fmla="*/ 562 w 2231"/>
                <a:gd name="T23" fmla="*/ 1929 h 1930"/>
                <a:gd name="T24" fmla="*/ 1674 w 2231"/>
                <a:gd name="T25" fmla="*/ 1929 h 1930"/>
                <a:gd name="T26" fmla="*/ 2230 w 2231"/>
                <a:gd name="T27" fmla="*/ 962 h 1930"/>
                <a:gd name="T28" fmla="*/ 1674 w 2231"/>
                <a:gd name="T29" fmla="*/ 0 h 1930"/>
                <a:gd name="T30" fmla="*/ 556 w 2231"/>
                <a:gd name="T31" fmla="*/ 0 h 1930"/>
                <a:gd name="T32" fmla="*/ 0 w 2231"/>
                <a:gd name="T33" fmla="*/ 962 h 1930"/>
                <a:gd name="T34" fmla="*/ 556 w 2231"/>
                <a:gd name="T35" fmla="*/ 1929 h 1930"/>
                <a:gd name="T36" fmla="*/ 562 w 2231"/>
                <a:gd name="T37" fmla="*/ 1929 h 1930"/>
                <a:gd name="T38" fmla="*/ 562 w 2231"/>
                <a:gd name="T39" fmla="*/ 1923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1" h="1930">
                  <a:moveTo>
                    <a:pt x="562" y="1923"/>
                  </a:moveTo>
                  <a:lnTo>
                    <a:pt x="568" y="1918"/>
                  </a:lnTo>
                  <a:lnTo>
                    <a:pt x="18" y="962"/>
                  </a:lnTo>
                  <a:lnTo>
                    <a:pt x="568" y="12"/>
                  </a:lnTo>
                  <a:lnTo>
                    <a:pt x="1662" y="12"/>
                  </a:lnTo>
                  <a:lnTo>
                    <a:pt x="2212" y="962"/>
                  </a:lnTo>
                  <a:lnTo>
                    <a:pt x="1662" y="1911"/>
                  </a:lnTo>
                  <a:lnTo>
                    <a:pt x="562" y="1911"/>
                  </a:lnTo>
                  <a:lnTo>
                    <a:pt x="562" y="1923"/>
                  </a:lnTo>
                  <a:lnTo>
                    <a:pt x="568" y="1918"/>
                  </a:lnTo>
                  <a:lnTo>
                    <a:pt x="562" y="1923"/>
                  </a:lnTo>
                  <a:lnTo>
                    <a:pt x="562" y="1929"/>
                  </a:lnTo>
                  <a:lnTo>
                    <a:pt x="1674" y="1929"/>
                  </a:lnTo>
                  <a:lnTo>
                    <a:pt x="2230" y="962"/>
                  </a:lnTo>
                  <a:lnTo>
                    <a:pt x="1674" y="0"/>
                  </a:lnTo>
                  <a:lnTo>
                    <a:pt x="556" y="0"/>
                  </a:lnTo>
                  <a:lnTo>
                    <a:pt x="0" y="962"/>
                  </a:lnTo>
                  <a:lnTo>
                    <a:pt x="556" y="1929"/>
                  </a:lnTo>
                  <a:lnTo>
                    <a:pt x="562" y="1929"/>
                  </a:lnTo>
                  <a:lnTo>
                    <a:pt x="562" y="19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2" name="Freeform 26"/>
            <p:cNvSpPr>
              <a:spLocks noChangeArrowheads="1"/>
            </p:cNvSpPr>
            <p:nvPr/>
          </p:nvSpPr>
          <p:spPr bwMode="auto">
            <a:xfrm>
              <a:off x="13836464" y="10268943"/>
              <a:ext cx="1281280" cy="1109078"/>
            </a:xfrm>
            <a:custGeom>
              <a:avLst/>
              <a:gdLst>
                <a:gd name="T0" fmla="*/ 520 w 2100"/>
                <a:gd name="T1" fmla="*/ 1818 h 1819"/>
                <a:gd name="T2" fmla="*/ 0 w 2100"/>
                <a:gd name="T3" fmla="*/ 909 h 1819"/>
                <a:gd name="T4" fmla="*/ 520 w 2100"/>
                <a:gd name="T5" fmla="*/ 0 h 1819"/>
                <a:gd name="T6" fmla="*/ 1573 w 2100"/>
                <a:gd name="T7" fmla="*/ 0 h 1819"/>
                <a:gd name="T8" fmla="*/ 2099 w 2100"/>
                <a:gd name="T9" fmla="*/ 909 h 1819"/>
                <a:gd name="T10" fmla="*/ 1573 w 2100"/>
                <a:gd name="T11" fmla="*/ 1818 h 1819"/>
                <a:gd name="T12" fmla="*/ 520 w 2100"/>
                <a:gd name="T13" fmla="*/ 1818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0" h="1819">
                  <a:moveTo>
                    <a:pt x="520" y="1818"/>
                  </a:moveTo>
                  <a:lnTo>
                    <a:pt x="0" y="909"/>
                  </a:lnTo>
                  <a:lnTo>
                    <a:pt x="520" y="0"/>
                  </a:lnTo>
                  <a:lnTo>
                    <a:pt x="1573" y="0"/>
                  </a:lnTo>
                  <a:lnTo>
                    <a:pt x="2099" y="909"/>
                  </a:lnTo>
                  <a:lnTo>
                    <a:pt x="1573" y="1818"/>
                  </a:lnTo>
                  <a:lnTo>
                    <a:pt x="520" y="181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3" name="Freeform 27"/>
            <p:cNvSpPr>
              <a:spLocks noChangeArrowheads="1"/>
            </p:cNvSpPr>
            <p:nvPr/>
          </p:nvSpPr>
          <p:spPr bwMode="auto">
            <a:xfrm>
              <a:off x="13828391" y="10266250"/>
              <a:ext cx="1292046" cy="1119846"/>
            </a:xfrm>
            <a:custGeom>
              <a:avLst/>
              <a:gdLst>
                <a:gd name="T0" fmla="*/ 532 w 2118"/>
                <a:gd name="T1" fmla="*/ 1823 h 1836"/>
                <a:gd name="T2" fmla="*/ 538 w 2118"/>
                <a:gd name="T3" fmla="*/ 1823 h 1836"/>
                <a:gd name="T4" fmla="*/ 18 w 2118"/>
                <a:gd name="T5" fmla="*/ 914 h 1836"/>
                <a:gd name="T6" fmla="*/ 538 w 2118"/>
                <a:gd name="T7" fmla="*/ 17 h 1836"/>
                <a:gd name="T8" fmla="*/ 1578 w 2118"/>
                <a:gd name="T9" fmla="*/ 17 h 1836"/>
                <a:gd name="T10" fmla="*/ 2099 w 2118"/>
                <a:gd name="T11" fmla="*/ 914 h 1836"/>
                <a:gd name="T12" fmla="*/ 1578 w 2118"/>
                <a:gd name="T13" fmla="*/ 1817 h 1836"/>
                <a:gd name="T14" fmla="*/ 532 w 2118"/>
                <a:gd name="T15" fmla="*/ 1817 h 1836"/>
                <a:gd name="T16" fmla="*/ 532 w 2118"/>
                <a:gd name="T17" fmla="*/ 1823 h 1836"/>
                <a:gd name="T18" fmla="*/ 538 w 2118"/>
                <a:gd name="T19" fmla="*/ 1823 h 1836"/>
                <a:gd name="T20" fmla="*/ 532 w 2118"/>
                <a:gd name="T21" fmla="*/ 1823 h 1836"/>
                <a:gd name="T22" fmla="*/ 532 w 2118"/>
                <a:gd name="T23" fmla="*/ 1835 h 1836"/>
                <a:gd name="T24" fmla="*/ 1591 w 2118"/>
                <a:gd name="T25" fmla="*/ 1835 h 1836"/>
                <a:gd name="T26" fmla="*/ 2117 w 2118"/>
                <a:gd name="T27" fmla="*/ 914 h 1836"/>
                <a:gd name="T28" fmla="*/ 1591 w 2118"/>
                <a:gd name="T29" fmla="*/ 0 h 1836"/>
                <a:gd name="T30" fmla="*/ 532 w 2118"/>
                <a:gd name="T31" fmla="*/ 0 h 1836"/>
                <a:gd name="T32" fmla="*/ 0 w 2118"/>
                <a:gd name="T33" fmla="*/ 914 h 1836"/>
                <a:gd name="T34" fmla="*/ 532 w 2118"/>
                <a:gd name="T35" fmla="*/ 1835 h 1836"/>
                <a:gd name="T36" fmla="*/ 532 w 2118"/>
                <a:gd name="T37" fmla="*/ 1835 h 1836"/>
                <a:gd name="T38" fmla="*/ 532 w 2118"/>
                <a:gd name="T39" fmla="*/ 1823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8" h="1836">
                  <a:moveTo>
                    <a:pt x="532" y="1823"/>
                  </a:moveTo>
                  <a:lnTo>
                    <a:pt x="538" y="1823"/>
                  </a:lnTo>
                  <a:lnTo>
                    <a:pt x="18" y="914"/>
                  </a:lnTo>
                  <a:lnTo>
                    <a:pt x="538" y="17"/>
                  </a:lnTo>
                  <a:lnTo>
                    <a:pt x="1578" y="17"/>
                  </a:lnTo>
                  <a:lnTo>
                    <a:pt x="2099" y="914"/>
                  </a:lnTo>
                  <a:lnTo>
                    <a:pt x="1578" y="1817"/>
                  </a:lnTo>
                  <a:lnTo>
                    <a:pt x="532" y="1817"/>
                  </a:lnTo>
                  <a:lnTo>
                    <a:pt x="532" y="1823"/>
                  </a:lnTo>
                  <a:lnTo>
                    <a:pt x="538" y="1823"/>
                  </a:lnTo>
                  <a:lnTo>
                    <a:pt x="532" y="1823"/>
                  </a:lnTo>
                  <a:lnTo>
                    <a:pt x="532" y="1835"/>
                  </a:lnTo>
                  <a:lnTo>
                    <a:pt x="1591" y="1835"/>
                  </a:lnTo>
                  <a:lnTo>
                    <a:pt x="2117" y="914"/>
                  </a:lnTo>
                  <a:lnTo>
                    <a:pt x="1591" y="0"/>
                  </a:lnTo>
                  <a:lnTo>
                    <a:pt x="532" y="0"/>
                  </a:lnTo>
                  <a:lnTo>
                    <a:pt x="0" y="914"/>
                  </a:lnTo>
                  <a:lnTo>
                    <a:pt x="532" y="1835"/>
                  </a:lnTo>
                  <a:lnTo>
                    <a:pt x="532" y="1835"/>
                  </a:lnTo>
                  <a:lnTo>
                    <a:pt x="532" y="18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4" name="Freeform 28"/>
            <p:cNvSpPr>
              <a:spLocks noChangeArrowheads="1"/>
            </p:cNvSpPr>
            <p:nvPr/>
          </p:nvSpPr>
          <p:spPr bwMode="auto">
            <a:xfrm>
              <a:off x="12164880" y="3843285"/>
              <a:ext cx="1536996" cy="1332510"/>
            </a:xfrm>
            <a:custGeom>
              <a:avLst/>
              <a:gdLst>
                <a:gd name="T0" fmla="*/ 628 w 2518"/>
                <a:gd name="T1" fmla="*/ 2181 h 2182"/>
                <a:gd name="T2" fmla="*/ 0 w 2518"/>
                <a:gd name="T3" fmla="*/ 1093 h 2182"/>
                <a:gd name="T4" fmla="*/ 628 w 2518"/>
                <a:gd name="T5" fmla="*/ 0 h 2182"/>
                <a:gd name="T6" fmla="*/ 1883 w 2518"/>
                <a:gd name="T7" fmla="*/ 0 h 2182"/>
                <a:gd name="T8" fmla="*/ 2517 w 2518"/>
                <a:gd name="T9" fmla="*/ 1093 h 2182"/>
                <a:gd name="T10" fmla="*/ 1883 w 2518"/>
                <a:gd name="T11" fmla="*/ 2181 h 2182"/>
                <a:gd name="T12" fmla="*/ 628 w 2518"/>
                <a:gd name="T13" fmla="*/ 2181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8" h="2182">
                  <a:moveTo>
                    <a:pt x="628" y="2181"/>
                  </a:moveTo>
                  <a:lnTo>
                    <a:pt x="0" y="1093"/>
                  </a:lnTo>
                  <a:lnTo>
                    <a:pt x="628" y="0"/>
                  </a:lnTo>
                  <a:lnTo>
                    <a:pt x="1883" y="0"/>
                  </a:lnTo>
                  <a:lnTo>
                    <a:pt x="2517" y="1093"/>
                  </a:lnTo>
                  <a:lnTo>
                    <a:pt x="1883" y="2181"/>
                  </a:lnTo>
                  <a:lnTo>
                    <a:pt x="628" y="218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5" name="Freeform 29"/>
            <p:cNvSpPr>
              <a:spLocks noChangeArrowheads="1"/>
            </p:cNvSpPr>
            <p:nvPr/>
          </p:nvSpPr>
          <p:spPr bwMode="auto">
            <a:xfrm>
              <a:off x="12156805" y="3840596"/>
              <a:ext cx="1547765" cy="1340585"/>
            </a:xfrm>
            <a:custGeom>
              <a:avLst/>
              <a:gdLst>
                <a:gd name="T0" fmla="*/ 640 w 2536"/>
                <a:gd name="T1" fmla="*/ 2187 h 2194"/>
                <a:gd name="T2" fmla="*/ 646 w 2536"/>
                <a:gd name="T3" fmla="*/ 2182 h 2194"/>
                <a:gd name="T4" fmla="*/ 18 w 2536"/>
                <a:gd name="T5" fmla="*/ 1099 h 2194"/>
                <a:gd name="T6" fmla="*/ 646 w 2536"/>
                <a:gd name="T7" fmla="*/ 17 h 2194"/>
                <a:gd name="T8" fmla="*/ 1895 w 2536"/>
                <a:gd name="T9" fmla="*/ 17 h 2194"/>
                <a:gd name="T10" fmla="*/ 2517 w 2536"/>
                <a:gd name="T11" fmla="*/ 1099 h 2194"/>
                <a:gd name="T12" fmla="*/ 1895 w 2536"/>
                <a:gd name="T13" fmla="*/ 2182 h 2194"/>
                <a:gd name="T14" fmla="*/ 640 w 2536"/>
                <a:gd name="T15" fmla="*/ 2182 h 2194"/>
                <a:gd name="T16" fmla="*/ 640 w 2536"/>
                <a:gd name="T17" fmla="*/ 2187 h 2194"/>
                <a:gd name="T18" fmla="*/ 646 w 2536"/>
                <a:gd name="T19" fmla="*/ 2182 h 2194"/>
                <a:gd name="T20" fmla="*/ 640 w 2536"/>
                <a:gd name="T21" fmla="*/ 2187 h 2194"/>
                <a:gd name="T22" fmla="*/ 640 w 2536"/>
                <a:gd name="T23" fmla="*/ 2193 h 2194"/>
                <a:gd name="T24" fmla="*/ 1901 w 2536"/>
                <a:gd name="T25" fmla="*/ 2193 h 2194"/>
                <a:gd name="T26" fmla="*/ 2535 w 2536"/>
                <a:gd name="T27" fmla="*/ 1099 h 2194"/>
                <a:gd name="T28" fmla="*/ 1901 w 2536"/>
                <a:gd name="T29" fmla="*/ 0 h 2194"/>
                <a:gd name="T30" fmla="*/ 634 w 2536"/>
                <a:gd name="T31" fmla="*/ 0 h 2194"/>
                <a:gd name="T32" fmla="*/ 0 w 2536"/>
                <a:gd name="T33" fmla="*/ 1099 h 2194"/>
                <a:gd name="T34" fmla="*/ 634 w 2536"/>
                <a:gd name="T35" fmla="*/ 2193 h 2194"/>
                <a:gd name="T36" fmla="*/ 640 w 2536"/>
                <a:gd name="T37" fmla="*/ 2193 h 2194"/>
                <a:gd name="T38" fmla="*/ 640 w 2536"/>
                <a:gd name="T39" fmla="*/ 2187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36" h="2194">
                  <a:moveTo>
                    <a:pt x="640" y="2187"/>
                  </a:moveTo>
                  <a:lnTo>
                    <a:pt x="646" y="2182"/>
                  </a:lnTo>
                  <a:lnTo>
                    <a:pt x="18" y="1099"/>
                  </a:lnTo>
                  <a:lnTo>
                    <a:pt x="646" y="17"/>
                  </a:lnTo>
                  <a:lnTo>
                    <a:pt x="1895" y="17"/>
                  </a:lnTo>
                  <a:lnTo>
                    <a:pt x="2517" y="1099"/>
                  </a:lnTo>
                  <a:lnTo>
                    <a:pt x="1895" y="2182"/>
                  </a:lnTo>
                  <a:lnTo>
                    <a:pt x="640" y="2182"/>
                  </a:lnTo>
                  <a:lnTo>
                    <a:pt x="640" y="2187"/>
                  </a:lnTo>
                  <a:lnTo>
                    <a:pt x="646" y="2182"/>
                  </a:lnTo>
                  <a:lnTo>
                    <a:pt x="640" y="2187"/>
                  </a:lnTo>
                  <a:lnTo>
                    <a:pt x="640" y="2193"/>
                  </a:lnTo>
                  <a:lnTo>
                    <a:pt x="1901" y="2193"/>
                  </a:lnTo>
                  <a:lnTo>
                    <a:pt x="2535" y="1099"/>
                  </a:lnTo>
                  <a:lnTo>
                    <a:pt x="1901" y="0"/>
                  </a:lnTo>
                  <a:lnTo>
                    <a:pt x="634" y="0"/>
                  </a:lnTo>
                  <a:lnTo>
                    <a:pt x="0" y="1099"/>
                  </a:lnTo>
                  <a:lnTo>
                    <a:pt x="634" y="2193"/>
                  </a:lnTo>
                  <a:lnTo>
                    <a:pt x="640" y="2193"/>
                  </a:lnTo>
                  <a:lnTo>
                    <a:pt x="640" y="218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6" name="Freeform 30"/>
            <p:cNvSpPr>
              <a:spLocks noChangeArrowheads="1"/>
            </p:cNvSpPr>
            <p:nvPr/>
          </p:nvSpPr>
          <p:spPr bwMode="auto">
            <a:xfrm>
              <a:off x="13930676" y="2271195"/>
              <a:ext cx="1259746" cy="1092927"/>
            </a:xfrm>
            <a:custGeom>
              <a:avLst/>
              <a:gdLst>
                <a:gd name="T0" fmla="*/ 514 w 2063"/>
                <a:gd name="T1" fmla="*/ 1788 h 1789"/>
                <a:gd name="T2" fmla="*/ 0 w 2063"/>
                <a:gd name="T3" fmla="*/ 897 h 1789"/>
                <a:gd name="T4" fmla="*/ 514 w 2063"/>
                <a:gd name="T5" fmla="*/ 0 h 1789"/>
                <a:gd name="T6" fmla="*/ 1548 w 2063"/>
                <a:gd name="T7" fmla="*/ 0 h 1789"/>
                <a:gd name="T8" fmla="*/ 2062 w 2063"/>
                <a:gd name="T9" fmla="*/ 897 h 1789"/>
                <a:gd name="T10" fmla="*/ 1548 w 2063"/>
                <a:gd name="T11" fmla="*/ 1788 h 1789"/>
                <a:gd name="T12" fmla="*/ 514 w 2063"/>
                <a:gd name="T13" fmla="*/ 1788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3" h="1789">
                  <a:moveTo>
                    <a:pt x="514" y="1788"/>
                  </a:moveTo>
                  <a:lnTo>
                    <a:pt x="0" y="897"/>
                  </a:lnTo>
                  <a:lnTo>
                    <a:pt x="514" y="0"/>
                  </a:lnTo>
                  <a:lnTo>
                    <a:pt x="1548" y="0"/>
                  </a:lnTo>
                  <a:lnTo>
                    <a:pt x="2062" y="897"/>
                  </a:lnTo>
                  <a:lnTo>
                    <a:pt x="1548" y="1788"/>
                  </a:lnTo>
                  <a:lnTo>
                    <a:pt x="514" y="178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7" name="Freeform 31"/>
            <p:cNvSpPr>
              <a:spLocks noChangeArrowheads="1"/>
            </p:cNvSpPr>
            <p:nvPr/>
          </p:nvSpPr>
          <p:spPr bwMode="auto">
            <a:xfrm>
              <a:off x="13925294" y="2268502"/>
              <a:ext cx="1270512" cy="1098311"/>
            </a:xfrm>
            <a:custGeom>
              <a:avLst/>
              <a:gdLst>
                <a:gd name="T0" fmla="*/ 526 w 2081"/>
                <a:gd name="T1" fmla="*/ 1794 h 1801"/>
                <a:gd name="T2" fmla="*/ 532 w 2081"/>
                <a:gd name="T3" fmla="*/ 1787 h 1801"/>
                <a:gd name="T4" fmla="*/ 24 w 2081"/>
                <a:gd name="T5" fmla="*/ 903 h 1801"/>
                <a:gd name="T6" fmla="*/ 532 w 2081"/>
                <a:gd name="T7" fmla="*/ 18 h 1801"/>
                <a:gd name="T8" fmla="*/ 1554 w 2081"/>
                <a:gd name="T9" fmla="*/ 18 h 1801"/>
                <a:gd name="T10" fmla="*/ 2062 w 2081"/>
                <a:gd name="T11" fmla="*/ 903 h 1801"/>
                <a:gd name="T12" fmla="*/ 1554 w 2081"/>
                <a:gd name="T13" fmla="*/ 1787 h 1801"/>
                <a:gd name="T14" fmla="*/ 526 w 2081"/>
                <a:gd name="T15" fmla="*/ 1787 h 1801"/>
                <a:gd name="T16" fmla="*/ 526 w 2081"/>
                <a:gd name="T17" fmla="*/ 1794 h 1801"/>
                <a:gd name="T18" fmla="*/ 532 w 2081"/>
                <a:gd name="T19" fmla="*/ 1787 h 1801"/>
                <a:gd name="T20" fmla="*/ 526 w 2081"/>
                <a:gd name="T21" fmla="*/ 1794 h 1801"/>
                <a:gd name="T22" fmla="*/ 526 w 2081"/>
                <a:gd name="T23" fmla="*/ 1800 h 1801"/>
                <a:gd name="T24" fmla="*/ 1560 w 2081"/>
                <a:gd name="T25" fmla="*/ 1800 h 1801"/>
                <a:gd name="T26" fmla="*/ 2080 w 2081"/>
                <a:gd name="T27" fmla="*/ 903 h 1801"/>
                <a:gd name="T28" fmla="*/ 1560 w 2081"/>
                <a:gd name="T29" fmla="*/ 0 h 1801"/>
                <a:gd name="T30" fmla="*/ 520 w 2081"/>
                <a:gd name="T31" fmla="*/ 0 h 1801"/>
                <a:gd name="T32" fmla="*/ 0 w 2081"/>
                <a:gd name="T33" fmla="*/ 903 h 1801"/>
                <a:gd name="T34" fmla="*/ 520 w 2081"/>
                <a:gd name="T35" fmla="*/ 1800 h 1801"/>
                <a:gd name="T36" fmla="*/ 526 w 2081"/>
                <a:gd name="T37" fmla="*/ 1800 h 1801"/>
                <a:gd name="T38" fmla="*/ 526 w 2081"/>
                <a:gd name="T39" fmla="*/ 1794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1" h="1801">
                  <a:moveTo>
                    <a:pt x="526" y="1794"/>
                  </a:moveTo>
                  <a:lnTo>
                    <a:pt x="532" y="1787"/>
                  </a:lnTo>
                  <a:lnTo>
                    <a:pt x="24" y="903"/>
                  </a:lnTo>
                  <a:lnTo>
                    <a:pt x="532" y="18"/>
                  </a:lnTo>
                  <a:lnTo>
                    <a:pt x="1554" y="18"/>
                  </a:lnTo>
                  <a:lnTo>
                    <a:pt x="2062" y="903"/>
                  </a:lnTo>
                  <a:lnTo>
                    <a:pt x="1554" y="1787"/>
                  </a:lnTo>
                  <a:lnTo>
                    <a:pt x="526" y="1787"/>
                  </a:lnTo>
                  <a:lnTo>
                    <a:pt x="526" y="1794"/>
                  </a:lnTo>
                  <a:lnTo>
                    <a:pt x="532" y="1787"/>
                  </a:lnTo>
                  <a:lnTo>
                    <a:pt x="526" y="1794"/>
                  </a:lnTo>
                  <a:lnTo>
                    <a:pt x="526" y="1800"/>
                  </a:lnTo>
                  <a:lnTo>
                    <a:pt x="1560" y="1800"/>
                  </a:lnTo>
                  <a:lnTo>
                    <a:pt x="2080" y="903"/>
                  </a:lnTo>
                  <a:lnTo>
                    <a:pt x="1560" y="0"/>
                  </a:lnTo>
                  <a:lnTo>
                    <a:pt x="520" y="0"/>
                  </a:lnTo>
                  <a:lnTo>
                    <a:pt x="0" y="903"/>
                  </a:lnTo>
                  <a:lnTo>
                    <a:pt x="520" y="1800"/>
                  </a:lnTo>
                  <a:lnTo>
                    <a:pt x="526" y="1800"/>
                  </a:lnTo>
                  <a:lnTo>
                    <a:pt x="526" y="17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8" name="Freeform 32"/>
            <p:cNvSpPr>
              <a:spLocks noChangeArrowheads="1"/>
            </p:cNvSpPr>
            <p:nvPr/>
          </p:nvSpPr>
          <p:spPr bwMode="auto">
            <a:xfrm>
              <a:off x="5944216" y="5649578"/>
              <a:ext cx="1698504" cy="1467105"/>
            </a:xfrm>
            <a:custGeom>
              <a:avLst/>
              <a:gdLst>
                <a:gd name="T0" fmla="*/ 693 w 2781"/>
                <a:gd name="T1" fmla="*/ 2403 h 2404"/>
                <a:gd name="T2" fmla="*/ 0 w 2781"/>
                <a:gd name="T3" fmla="*/ 1202 h 2404"/>
                <a:gd name="T4" fmla="*/ 693 w 2781"/>
                <a:gd name="T5" fmla="*/ 0 h 2404"/>
                <a:gd name="T6" fmla="*/ 2086 w 2781"/>
                <a:gd name="T7" fmla="*/ 0 h 2404"/>
                <a:gd name="T8" fmla="*/ 2780 w 2781"/>
                <a:gd name="T9" fmla="*/ 1202 h 2404"/>
                <a:gd name="T10" fmla="*/ 2086 w 2781"/>
                <a:gd name="T11" fmla="*/ 2403 h 2404"/>
                <a:gd name="T12" fmla="*/ 693 w 2781"/>
                <a:gd name="T13" fmla="*/ 2403 h 2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1" h="2404">
                  <a:moveTo>
                    <a:pt x="693" y="2403"/>
                  </a:moveTo>
                  <a:lnTo>
                    <a:pt x="0" y="1202"/>
                  </a:lnTo>
                  <a:lnTo>
                    <a:pt x="693" y="0"/>
                  </a:lnTo>
                  <a:lnTo>
                    <a:pt x="2086" y="0"/>
                  </a:lnTo>
                  <a:lnTo>
                    <a:pt x="2780" y="1202"/>
                  </a:lnTo>
                  <a:lnTo>
                    <a:pt x="2086" y="2403"/>
                  </a:lnTo>
                  <a:lnTo>
                    <a:pt x="693" y="240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59" name="Freeform 33"/>
            <p:cNvSpPr>
              <a:spLocks noChangeArrowheads="1"/>
            </p:cNvSpPr>
            <p:nvPr/>
          </p:nvSpPr>
          <p:spPr bwMode="auto">
            <a:xfrm>
              <a:off x="5941525" y="5646884"/>
              <a:ext cx="1703886" cy="1477875"/>
            </a:xfrm>
            <a:custGeom>
              <a:avLst/>
              <a:gdLst>
                <a:gd name="T0" fmla="*/ 699 w 2793"/>
                <a:gd name="T1" fmla="*/ 2408 h 2421"/>
                <a:gd name="T2" fmla="*/ 711 w 2793"/>
                <a:gd name="T3" fmla="*/ 2408 h 2421"/>
                <a:gd name="T4" fmla="*/ 18 w 2793"/>
                <a:gd name="T5" fmla="*/ 1207 h 2421"/>
                <a:gd name="T6" fmla="*/ 705 w 2793"/>
                <a:gd name="T7" fmla="*/ 18 h 2421"/>
                <a:gd name="T8" fmla="*/ 2086 w 2793"/>
                <a:gd name="T9" fmla="*/ 18 h 2421"/>
                <a:gd name="T10" fmla="*/ 2774 w 2793"/>
                <a:gd name="T11" fmla="*/ 1207 h 2421"/>
                <a:gd name="T12" fmla="*/ 2086 w 2793"/>
                <a:gd name="T13" fmla="*/ 2402 h 2421"/>
                <a:gd name="T14" fmla="*/ 699 w 2793"/>
                <a:gd name="T15" fmla="*/ 2402 h 2421"/>
                <a:gd name="T16" fmla="*/ 699 w 2793"/>
                <a:gd name="T17" fmla="*/ 2408 h 2421"/>
                <a:gd name="T18" fmla="*/ 711 w 2793"/>
                <a:gd name="T19" fmla="*/ 2408 h 2421"/>
                <a:gd name="T20" fmla="*/ 699 w 2793"/>
                <a:gd name="T21" fmla="*/ 2408 h 2421"/>
                <a:gd name="T22" fmla="*/ 699 w 2793"/>
                <a:gd name="T23" fmla="*/ 2420 h 2421"/>
                <a:gd name="T24" fmla="*/ 2092 w 2793"/>
                <a:gd name="T25" fmla="*/ 2420 h 2421"/>
                <a:gd name="T26" fmla="*/ 2792 w 2793"/>
                <a:gd name="T27" fmla="*/ 1207 h 2421"/>
                <a:gd name="T28" fmla="*/ 2092 w 2793"/>
                <a:gd name="T29" fmla="*/ 0 h 2421"/>
                <a:gd name="T30" fmla="*/ 699 w 2793"/>
                <a:gd name="T31" fmla="*/ 0 h 2421"/>
                <a:gd name="T32" fmla="*/ 0 w 2793"/>
                <a:gd name="T33" fmla="*/ 1207 h 2421"/>
                <a:gd name="T34" fmla="*/ 699 w 2793"/>
                <a:gd name="T35" fmla="*/ 2420 h 2421"/>
                <a:gd name="T36" fmla="*/ 699 w 2793"/>
                <a:gd name="T37" fmla="*/ 2420 h 2421"/>
                <a:gd name="T38" fmla="*/ 699 w 2793"/>
                <a:gd name="T39" fmla="*/ 2408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2421">
                  <a:moveTo>
                    <a:pt x="699" y="2408"/>
                  </a:moveTo>
                  <a:lnTo>
                    <a:pt x="711" y="2408"/>
                  </a:lnTo>
                  <a:lnTo>
                    <a:pt x="18" y="1207"/>
                  </a:lnTo>
                  <a:lnTo>
                    <a:pt x="705" y="18"/>
                  </a:lnTo>
                  <a:lnTo>
                    <a:pt x="2086" y="18"/>
                  </a:lnTo>
                  <a:lnTo>
                    <a:pt x="2774" y="1207"/>
                  </a:lnTo>
                  <a:lnTo>
                    <a:pt x="2086" y="2402"/>
                  </a:lnTo>
                  <a:lnTo>
                    <a:pt x="699" y="2402"/>
                  </a:lnTo>
                  <a:lnTo>
                    <a:pt x="699" y="2408"/>
                  </a:lnTo>
                  <a:lnTo>
                    <a:pt x="711" y="2408"/>
                  </a:lnTo>
                  <a:lnTo>
                    <a:pt x="699" y="2408"/>
                  </a:lnTo>
                  <a:lnTo>
                    <a:pt x="699" y="2420"/>
                  </a:lnTo>
                  <a:lnTo>
                    <a:pt x="2092" y="2420"/>
                  </a:lnTo>
                  <a:lnTo>
                    <a:pt x="2792" y="1207"/>
                  </a:lnTo>
                  <a:lnTo>
                    <a:pt x="2092" y="0"/>
                  </a:lnTo>
                  <a:lnTo>
                    <a:pt x="699" y="0"/>
                  </a:lnTo>
                  <a:lnTo>
                    <a:pt x="0" y="1207"/>
                  </a:lnTo>
                  <a:lnTo>
                    <a:pt x="699" y="2420"/>
                  </a:lnTo>
                  <a:lnTo>
                    <a:pt x="699" y="2420"/>
                  </a:lnTo>
                  <a:lnTo>
                    <a:pt x="699" y="24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0" name="Freeform 34"/>
            <p:cNvSpPr>
              <a:spLocks noChangeArrowheads="1"/>
            </p:cNvSpPr>
            <p:nvPr/>
          </p:nvSpPr>
          <p:spPr bwMode="auto">
            <a:xfrm>
              <a:off x="11287365" y="10917700"/>
              <a:ext cx="1833090" cy="1590936"/>
            </a:xfrm>
            <a:custGeom>
              <a:avLst/>
              <a:gdLst>
                <a:gd name="T0" fmla="*/ 747 w 3001"/>
                <a:gd name="T1" fmla="*/ 2607 h 2608"/>
                <a:gd name="T2" fmla="*/ 0 w 3001"/>
                <a:gd name="T3" fmla="*/ 1304 h 2608"/>
                <a:gd name="T4" fmla="*/ 747 w 3001"/>
                <a:gd name="T5" fmla="*/ 0 h 2608"/>
                <a:gd name="T6" fmla="*/ 2246 w 3001"/>
                <a:gd name="T7" fmla="*/ 0 h 2608"/>
                <a:gd name="T8" fmla="*/ 3000 w 3001"/>
                <a:gd name="T9" fmla="*/ 1304 h 2608"/>
                <a:gd name="T10" fmla="*/ 2246 w 3001"/>
                <a:gd name="T11" fmla="*/ 2607 h 2608"/>
                <a:gd name="T12" fmla="*/ 747 w 3001"/>
                <a:gd name="T13" fmla="*/ 2607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1" h="2608">
                  <a:moveTo>
                    <a:pt x="747" y="2607"/>
                  </a:moveTo>
                  <a:lnTo>
                    <a:pt x="0" y="1304"/>
                  </a:lnTo>
                  <a:lnTo>
                    <a:pt x="747" y="0"/>
                  </a:lnTo>
                  <a:lnTo>
                    <a:pt x="2246" y="0"/>
                  </a:lnTo>
                  <a:lnTo>
                    <a:pt x="3000" y="1304"/>
                  </a:lnTo>
                  <a:lnTo>
                    <a:pt x="2246" y="2607"/>
                  </a:lnTo>
                  <a:lnTo>
                    <a:pt x="747" y="260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1" name="Freeform 35"/>
            <p:cNvSpPr>
              <a:spLocks noChangeArrowheads="1"/>
            </p:cNvSpPr>
            <p:nvPr/>
          </p:nvSpPr>
          <p:spPr bwMode="auto">
            <a:xfrm>
              <a:off x="11279290" y="10915008"/>
              <a:ext cx="1846549" cy="1599011"/>
            </a:xfrm>
            <a:custGeom>
              <a:avLst/>
              <a:gdLst>
                <a:gd name="T0" fmla="*/ 759 w 3025"/>
                <a:gd name="T1" fmla="*/ 2613 h 2620"/>
                <a:gd name="T2" fmla="*/ 765 w 3025"/>
                <a:gd name="T3" fmla="*/ 2607 h 2620"/>
                <a:gd name="T4" fmla="*/ 18 w 3025"/>
                <a:gd name="T5" fmla="*/ 1310 h 2620"/>
                <a:gd name="T6" fmla="*/ 765 w 3025"/>
                <a:gd name="T7" fmla="*/ 18 h 2620"/>
                <a:gd name="T8" fmla="*/ 2258 w 3025"/>
                <a:gd name="T9" fmla="*/ 18 h 2620"/>
                <a:gd name="T10" fmla="*/ 3006 w 3025"/>
                <a:gd name="T11" fmla="*/ 1310 h 2620"/>
                <a:gd name="T12" fmla="*/ 2258 w 3025"/>
                <a:gd name="T13" fmla="*/ 2601 h 2620"/>
                <a:gd name="T14" fmla="*/ 759 w 3025"/>
                <a:gd name="T15" fmla="*/ 2601 h 2620"/>
                <a:gd name="T16" fmla="*/ 759 w 3025"/>
                <a:gd name="T17" fmla="*/ 2613 h 2620"/>
                <a:gd name="T18" fmla="*/ 765 w 3025"/>
                <a:gd name="T19" fmla="*/ 2607 h 2620"/>
                <a:gd name="T20" fmla="*/ 759 w 3025"/>
                <a:gd name="T21" fmla="*/ 2613 h 2620"/>
                <a:gd name="T22" fmla="*/ 759 w 3025"/>
                <a:gd name="T23" fmla="*/ 2619 h 2620"/>
                <a:gd name="T24" fmla="*/ 2264 w 3025"/>
                <a:gd name="T25" fmla="*/ 2619 h 2620"/>
                <a:gd name="T26" fmla="*/ 3024 w 3025"/>
                <a:gd name="T27" fmla="*/ 1310 h 2620"/>
                <a:gd name="T28" fmla="*/ 2264 w 3025"/>
                <a:gd name="T29" fmla="*/ 0 h 2620"/>
                <a:gd name="T30" fmla="*/ 753 w 3025"/>
                <a:gd name="T31" fmla="*/ 0 h 2620"/>
                <a:gd name="T32" fmla="*/ 0 w 3025"/>
                <a:gd name="T33" fmla="*/ 1310 h 2620"/>
                <a:gd name="T34" fmla="*/ 753 w 3025"/>
                <a:gd name="T35" fmla="*/ 2619 h 2620"/>
                <a:gd name="T36" fmla="*/ 759 w 3025"/>
                <a:gd name="T37" fmla="*/ 2619 h 2620"/>
                <a:gd name="T38" fmla="*/ 759 w 3025"/>
                <a:gd name="T39" fmla="*/ 2613 h 2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25" h="2620">
                  <a:moveTo>
                    <a:pt x="759" y="2613"/>
                  </a:moveTo>
                  <a:lnTo>
                    <a:pt x="765" y="2607"/>
                  </a:lnTo>
                  <a:lnTo>
                    <a:pt x="18" y="1310"/>
                  </a:lnTo>
                  <a:lnTo>
                    <a:pt x="765" y="18"/>
                  </a:lnTo>
                  <a:lnTo>
                    <a:pt x="2258" y="18"/>
                  </a:lnTo>
                  <a:lnTo>
                    <a:pt x="3006" y="1310"/>
                  </a:lnTo>
                  <a:lnTo>
                    <a:pt x="2258" y="2601"/>
                  </a:lnTo>
                  <a:lnTo>
                    <a:pt x="759" y="2601"/>
                  </a:lnTo>
                  <a:lnTo>
                    <a:pt x="759" y="2613"/>
                  </a:lnTo>
                  <a:lnTo>
                    <a:pt x="765" y="2607"/>
                  </a:lnTo>
                  <a:lnTo>
                    <a:pt x="759" y="2613"/>
                  </a:lnTo>
                  <a:lnTo>
                    <a:pt x="759" y="2619"/>
                  </a:lnTo>
                  <a:lnTo>
                    <a:pt x="2264" y="2619"/>
                  </a:lnTo>
                  <a:lnTo>
                    <a:pt x="3024" y="1310"/>
                  </a:lnTo>
                  <a:lnTo>
                    <a:pt x="2264" y="0"/>
                  </a:lnTo>
                  <a:lnTo>
                    <a:pt x="753" y="0"/>
                  </a:lnTo>
                  <a:lnTo>
                    <a:pt x="0" y="1310"/>
                  </a:lnTo>
                  <a:lnTo>
                    <a:pt x="753" y="2619"/>
                  </a:lnTo>
                  <a:lnTo>
                    <a:pt x="759" y="2619"/>
                  </a:lnTo>
                  <a:lnTo>
                    <a:pt x="759" y="26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2" name="Freeform 36"/>
            <p:cNvSpPr>
              <a:spLocks noChangeArrowheads="1"/>
            </p:cNvSpPr>
            <p:nvPr/>
          </p:nvSpPr>
          <p:spPr bwMode="auto">
            <a:xfrm>
              <a:off x="13510762" y="6058751"/>
              <a:ext cx="2452196" cy="2121247"/>
            </a:xfrm>
            <a:custGeom>
              <a:avLst/>
              <a:gdLst>
                <a:gd name="T0" fmla="*/ 1005 w 4019"/>
                <a:gd name="T1" fmla="*/ 3472 h 3473"/>
                <a:gd name="T2" fmla="*/ 0 w 4019"/>
                <a:gd name="T3" fmla="*/ 1733 h 3473"/>
                <a:gd name="T4" fmla="*/ 1005 w 4019"/>
                <a:gd name="T5" fmla="*/ 0 h 3473"/>
                <a:gd name="T6" fmla="*/ 3013 w 4019"/>
                <a:gd name="T7" fmla="*/ 0 h 3473"/>
                <a:gd name="T8" fmla="*/ 4018 w 4019"/>
                <a:gd name="T9" fmla="*/ 1733 h 3473"/>
                <a:gd name="T10" fmla="*/ 3013 w 4019"/>
                <a:gd name="T11" fmla="*/ 3472 h 3473"/>
                <a:gd name="T12" fmla="*/ 1005 w 4019"/>
                <a:gd name="T13" fmla="*/ 3472 h 3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19" h="3473">
                  <a:moveTo>
                    <a:pt x="1005" y="3472"/>
                  </a:moveTo>
                  <a:lnTo>
                    <a:pt x="0" y="1733"/>
                  </a:lnTo>
                  <a:lnTo>
                    <a:pt x="1005" y="0"/>
                  </a:lnTo>
                  <a:lnTo>
                    <a:pt x="3013" y="0"/>
                  </a:lnTo>
                  <a:lnTo>
                    <a:pt x="4018" y="1733"/>
                  </a:lnTo>
                  <a:lnTo>
                    <a:pt x="3013" y="3472"/>
                  </a:lnTo>
                  <a:lnTo>
                    <a:pt x="1005" y="347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3" name="Freeform 37"/>
            <p:cNvSpPr>
              <a:spLocks noChangeArrowheads="1"/>
            </p:cNvSpPr>
            <p:nvPr/>
          </p:nvSpPr>
          <p:spPr bwMode="auto">
            <a:xfrm>
              <a:off x="13508071" y="6050675"/>
              <a:ext cx="2462963" cy="2134708"/>
            </a:xfrm>
            <a:custGeom>
              <a:avLst/>
              <a:gdLst>
                <a:gd name="T0" fmla="*/ 1011 w 4036"/>
                <a:gd name="T1" fmla="*/ 3484 h 3497"/>
                <a:gd name="T2" fmla="*/ 1023 w 4036"/>
                <a:gd name="T3" fmla="*/ 3484 h 3497"/>
                <a:gd name="T4" fmla="*/ 18 w 4036"/>
                <a:gd name="T5" fmla="*/ 1745 h 3497"/>
                <a:gd name="T6" fmla="*/ 1017 w 4036"/>
                <a:gd name="T7" fmla="*/ 18 h 3497"/>
                <a:gd name="T8" fmla="*/ 3013 w 4036"/>
                <a:gd name="T9" fmla="*/ 18 h 3497"/>
                <a:gd name="T10" fmla="*/ 4017 w 4036"/>
                <a:gd name="T11" fmla="*/ 1745 h 3497"/>
                <a:gd name="T12" fmla="*/ 3013 w 4036"/>
                <a:gd name="T13" fmla="*/ 3478 h 3497"/>
                <a:gd name="T14" fmla="*/ 1011 w 4036"/>
                <a:gd name="T15" fmla="*/ 3478 h 3497"/>
                <a:gd name="T16" fmla="*/ 1011 w 4036"/>
                <a:gd name="T17" fmla="*/ 3484 h 3497"/>
                <a:gd name="T18" fmla="*/ 1023 w 4036"/>
                <a:gd name="T19" fmla="*/ 3484 h 3497"/>
                <a:gd name="T20" fmla="*/ 1011 w 4036"/>
                <a:gd name="T21" fmla="*/ 3484 h 3497"/>
                <a:gd name="T22" fmla="*/ 1011 w 4036"/>
                <a:gd name="T23" fmla="*/ 3496 h 3497"/>
                <a:gd name="T24" fmla="*/ 3025 w 4036"/>
                <a:gd name="T25" fmla="*/ 3496 h 3497"/>
                <a:gd name="T26" fmla="*/ 4035 w 4036"/>
                <a:gd name="T27" fmla="*/ 1745 h 3497"/>
                <a:gd name="T28" fmla="*/ 3025 w 4036"/>
                <a:gd name="T29" fmla="*/ 0 h 3497"/>
                <a:gd name="T30" fmla="*/ 1011 w 4036"/>
                <a:gd name="T31" fmla="*/ 0 h 3497"/>
                <a:gd name="T32" fmla="*/ 0 w 4036"/>
                <a:gd name="T33" fmla="*/ 1745 h 3497"/>
                <a:gd name="T34" fmla="*/ 1011 w 4036"/>
                <a:gd name="T35" fmla="*/ 3496 h 3497"/>
                <a:gd name="T36" fmla="*/ 1011 w 4036"/>
                <a:gd name="T37" fmla="*/ 3496 h 3497"/>
                <a:gd name="T38" fmla="*/ 1011 w 4036"/>
                <a:gd name="T39" fmla="*/ 3484 h 3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36" h="3497">
                  <a:moveTo>
                    <a:pt x="1011" y="3484"/>
                  </a:moveTo>
                  <a:lnTo>
                    <a:pt x="1023" y="3484"/>
                  </a:lnTo>
                  <a:lnTo>
                    <a:pt x="18" y="1745"/>
                  </a:lnTo>
                  <a:lnTo>
                    <a:pt x="1017" y="18"/>
                  </a:lnTo>
                  <a:lnTo>
                    <a:pt x="3013" y="18"/>
                  </a:lnTo>
                  <a:lnTo>
                    <a:pt x="4017" y="1745"/>
                  </a:lnTo>
                  <a:lnTo>
                    <a:pt x="3013" y="3478"/>
                  </a:lnTo>
                  <a:lnTo>
                    <a:pt x="1011" y="3478"/>
                  </a:lnTo>
                  <a:lnTo>
                    <a:pt x="1011" y="3484"/>
                  </a:lnTo>
                  <a:lnTo>
                    <a:pt x="1023" y="3484"/>
                  </a:lnTo>
                  <a:lnTo>
                    <a:pt x="1011" y="3484"/>
                  </a:lnTo>
                  <a:lnTo>
                    <a:pt x="1011" y="3496"/>
                  </a:lnTo>
                  <a:lnTo>
                    <a:pt x="3025" y="3496"/>
                  </a:lnTo>
                  <a:lnTo>
                    <a:pt x="4035" y="1745"/>
                  </a:lnTo>
                  <a:lnTo>
                    <a:pt x="3025" y="0"/>
                  </a:lnTo>
                  <a:lnTo>
                    <a:pt x="1011" y="0"/>
                  </a:lnTo>
                  <a:lnTo>
                    <a:pt x="0" y="1745"/>
                  </a:lnTo>
                  <a:lnTo>
                    <a:pt x="1011" y="3496"/>
                  </a:lnTo>
                  <a:lnTo>
                    <a:pt x="1011" y="3496"/>
                  </a:lnTo>
                  <a:lnTo>
                    <a:pt x="1011" y="348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4" name="Freeform 38"/>
            <p:cNvSpPr>
              <a:spLocks noChangeArrowheads="1"/>
            </p:cNvSpPr>
            <p:nvPr/>
          </p:nvSpPr>
          <p:spPr bwMode="auto">
            <a:xfrm>
              <a:off x="7236262" y="8099242"/>
              <a:ext cx="1335115" cy="1157533"/>
            </a:xfrm>
            <a:custGeom>
              <a:avLst/>
              <a:gdLst>
                <a:gd name="T0" fmla="*/ 550 w 2189"/>
                <a:gd name="T1" fmla="*/ 1895 h 1896"/>
                <a:gd name="T2" fmla="*/ 0 w 2189"/>
                <a:gd name="T3" fmla="*/ 944 h 1896"/>
                <a:gd name="T4" fmla="*/ 550 w 2189"/>
                <a:gd name="T5" fmla="*/ 0 h 1896"/>
                <a:gd name="T6" fmla="*/ 1644 w 2189"/>
                <a:gd name="T7" fmla="*/ 0 h 1896"/>
                <a:gd name="T8" fmla="*/ 2188 w 2189"/>
                <a:gd name="T9" fmla="*/ 944 h 1896"/>
                <a:gd name="T10" fmla="*/ 1644 w 2189"/>
                <a:gd name="T11" fmla="*/ 1895 h 1896"/>
                <a:gd name="T12" fmla="*/ 550 w 2189"/>
                <a:gd name="T13" fmla="*/ 1895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9" h="1896">
                  <a:moveTo>
                    <a:pt x="550" y="1895"/>
                  </a:moveTo>
                  <a:lnTo>
                    <a:pt x="0" y="944"/>
                  </a:lnTo>
                  <a:lnTo>
                    <a:pt x="550" y="0"/>
                  </a:lnTo>
                  <a:lnTo>
                    <a:pt x="1644" y="0"/>
                  </a:lnTo>
                  <a:lnTo>
                    <a:pt x="2188" y="944"/>
                  </a:lnTo>
                  <a:lnTo>
                    <a:pt x="1644" y="1895"/>
                  </a:lnTo>
                  <a:lnTo>
                    <a:pt x="550" y="189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5" name="Freeform 39"/>
            <p:cNvSpPr>
              <a:spLocks noChangeArrowheads="1"/>
            </p:cNvSpPr>
            <p:nvPr/>
          </p:nvSpPr>
          <p:spPr bwMode="auto">
            <a:xfrm>
              <a:off x="7233571" y="8093858"/>
              <a:ext cx="1345881" cy="1165608"/>
            </a:xfrm>
            <a:custGeom>
              <a:avLst/>
              <a:gdLst>
                <a:gd name="T0" fmla="*/ 556 w 2207"/>
                <a:gd name="T1" fmla="*/ 1901 h 1908"/>
                <a:gd name="T2" fmla="*/ 562 w 2207"/>
                <a:gd name="T3" fmla="*/ 1895 h 1908"/>
                <a:gd name="T4" fmla="*/ 18 w 2207"/>
                <a:gd name="T5" fmla="*/ 950 h 1908"/>
                <a:gd name="T6" fmla="*/ 556 w 2207"/>
                <a:gd name="T7" fmla="*/ 12 h 1908"/>
                <a:gd name="T8" fmla="*/ 1644 w 2207"/>
                <a:gd name="T9" fmla="*/ 12 h 1908"/>
                <a:gd name="T10" fmla="*/ 2188 w 2207"/>
                <a:gd name="T11" fmla="*/ 950 h 1908"/>
                <a:gd name="T12" fmla="*/ 1644 w 2207"/>
                <a:gd name="T13" fmla="*/ 1895 h 1908"/>
                <a:gd name="T14" fmla="*/ 556 w 2207"/>
                <a:gd name="T15" fmla="*/ 1895 h 1908"/>
                <a:gd name="T16" fmla="*/ 556 w 2207"/>
                <a:gd name="T17" fmla="*/ 1901 h 1908"/>
                <a:gd name="T18" fmla="*/ 562 w 2207"/>
                <a:gd name="T19" fmla="*/ 1895 h 1908"/>
                <a:gd name="T20" fmla="*/ 556 w 2207"/>
                <a:gd name="T21" fmla="*/ 1901 h 1908"/>
                <a:gd name="T22" fmla="*/ 556 w 2207"/>
                <a:gd name="T23" fmla="*/ 1907 h 1908"/>
                <a:gd name="T24" fmla="*/ 1650 w 2207"/>
                <a:gd name="T25" fmla="*/ 1907 h 1908"/>
                <a:gd name="T26" fmla="*/ 2206 w 2207"/>
                <a:gd name="T27" fmla="*/ 950 h 1908"/>
                <a:gd name="T28" fmla="*/ 1650 w 2207"/>
                <a:gd name="T29" fmla="*/ 0 h 1908"/>
                <a:gd name="T30" fmla="*/ 550 w 2207"/>
                <a:gd name="T31" fmla="*/ 0 h 1908"/>
                <a:gd name="T32" fmla="*/ 0 w 2207"/>
                <a:gd name="T33" fmla="*/ 950 h 1908"/>
                <a:gd name="T34" fmla="*/ 550 w 2207"/>
                <a:gd name="T35" fmla="*/ 1907 h 1908"/>
                <a:gd name="T36" fmla="*/ 556 w 2207"/>
                <a:gd name="T37" fmla="*/ 1907 h 1908"/>
                <a:gd name="T38" fmla="*/ 556 w 2207"/>
                <a:gd name="T39" fmla="*/ 1901 h 1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7" h="1908">
                  <a:moveTo>
                    <a:pt x="556" y="1901"/>
                  </a:moveTo>
                  <a:lnTo>
                    <a:pt x="562" y="1895"/>
                  </a:lnTo>
                  <a:lnTo>
                    <a:pt x="18" y="950"/>
                  </a:lnTo>
                  <a:lnTo>
                    <a:pt x="556" y="12"/>
                  </a:lnTo>
                  <a:lnTo>
                    <a:pt x="1644" y="12"/>
                  </a:lnTo>
                  <a:lnTo>
                    <a:pt x="2188" y="950"/>
                  </a:lnTo>
                  <a:lnTo>
                    <a:pt x="1644" y="1895"/>
                  </a:lnTo>
                  <a:lnTo>
                    <a:pt x="556" y="1895"/>
                  </a:lnTo>
                  <a:lnTo>
                    <a:pt x="556" y="1901"/>
                  </a:lnTo>
                  <a:lnTo>
                    <a:pt x="562" y="1895"/>
                  </a:lnTo>
                  <a:lnTo>
                    <a:pt x="556" y="1901"/>
                  </a:lnTo>
                  <a:lnTo>
                    <a:pt x="556" y="1907"/>
                  </a:lnTo>
                  <a:lnTo>
                    <a:pt x="1650" y="1907"/>
                  </a:lnTo>
                  <a:lnTo>
                    <a:pt x="2206" y="950"/>
                  </a:lnTo>
                  <a:lnTo>
                    <a:pt x="1650" y="0"/>
                  </a:lnTo>
                  <a:lnTo>
                    <a:pt x="550" y="0"/>
                  </a:lnTo>
                  <a:lnTo>
                    <a:pt x="0" y="950"/>
                  </a:lnTo>
                  <a:lnTo>
                    <a:pt x="550" y="1907"/>
                  </a:lnTo>
                  <a:lnTo>
                    <a:pt x="556" y="1907"/>
                  </a:lnTo>
                  <a:lnTo>
                    <a:pt x="556" y="19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6" name="Freeform 40"/>
            <p:cNvSpPr>
              <a:spLocks noChangeArrowheads="1"/>
            </p:cNvSpPr>
            <p:nvPr/>
          </p:nvSpPr>
          <p:spPr bwMode="auto">
            <a:xfrm>
              <a:off x="12399064" y="8481496"/>
              <a:ext cx="1787330" cy="1547864"/>
            </a:xfrm>
            <a:custGeom>
              <a:avLst/>
              <a:gdLst>
                <a:gd name="T0" fmla="*/ 729 w 2930"/>
                <a:gd name="T1" fmla="*/ 2535 h 2536"/>
                <a:gd name="T2" fmla="*/ 0 w 2930"/>
                <a:gd name="T3" fmla="*/ 1268 h 2536"/>
                <a:gd name="T4" fmla="*/ 729 w 2930"/>
                <a:gd name="T5" fmla="*/ 0 h 2536"/>
                <a:gd name="T6" fmla="*/ 2194 w 2930"/>
                <a:gd name="T7" fmla="*/ 0 h 2536"/>
                <a:gd name="T8" fmla="*/ 2929 w 2930"/>
                <a:gd name="T9" fmla="*/ 1268 h 2536"/>
                <a:gd name="T10" fmla="*/ 2194 w 2930"/>
                <a:gd name="T11" fmla="*/ 2535 h 2536"/>
                <a:gd name="T12" fmla="*/ 729 w 2930"/>
                <a:gd name="T13" fmla="*/ 2535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0" h="2536">
                  <a:moveTo>
                    <a:pt x="729" y="2535"/>
                  </a:moveTo>
                  <a:lnTo>
                    <a:pt x="0" y="1268"/>
                  </a:lnTo>
                  <a:lnTo>
                    <a:pt x="729" y="0"/>
                  </a:lnTo>
                  <a:lnTo>
                    <a:pt x="2194" y="0"/>
                  </a:lnTo>
                  <a:lnTo>
                    <a:pt x="2929" y="1268"/>
                  </a:lnTo>
                  <a:lnTo>
                    <a:pt x="2194" y="2535"/>
                  </a:lnTo>
                  <a:lnTo>
                    <a:pt x="729" y="253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7" name="Freeform 41"/>
            <p:cNvSpPr>
              <a:spLocks noChangeArrowheads="1"/>
            </p:cNvSpPr>
            <p:nvPr/>
          </p:nvSpPr>
          <p:spPr bwMode="auto">
            <a:xfrm>
              <a:off x="12396373" y="8478805"/>
              <a:ext cx="1795405" cy="1555940"/>
            </a:xfrm>
            <a:custGeom>
              <a:avLst/>
              <a:gdLst>
                <a:gd name="T0" fmla="*/ 735 w 2942"/>
                <a:gd name="T1" fmla="*/ 2541 h 2548"/>
                <a:gd name="T2" fmla="*/ 747 w 2942"/>
                <a:gd name="T3" fmla="*/ 2535 h 2548"/>
                <a:gd name="T4" fmla="*/ 18 w 2942"/>
                <a:gd name="T5" fmla="*/ 1274 h 2548"/>
                <a:gd name="T6" fmla="*/ 741 w 2942"/>
                <a:gd name="T7" fmla="*/ 12 h 2548"/>
                <a:gd name="T8" fmla="*/ 2194 w 2942"/>
                <a:gd name="T9" fmla="*/ 12 h 2548"/>
                <a:gd name="T10" fmla="*/ 2923 w 2942"/>
                <a:gd name="T11" fmla="*/ 1274 h 2548"/>
                <a:gd name="T12" fmla="*/ 2194 w 2942"/>
                <a:gd name="T13" fmla="*/ 2535 h 2548"/>
                <a:gd name="T14" fmla="*/ 735 w 2942"/>
                <a:gd name="T15" fmla="*/ 2535 h 2548"/>
                <a:gd name="T16" fmla="*/ 735 w 2942"/>
                <a:gd name="T17" fmla="*/ 2541 h 2548"/>
                <a:gd name="T18" fmla="*/ 747 w 2942"/>
                <a:gd name="T19" fmla="*/ 2535 h 2548"/>
                <a:gd name="T20" fmla="*/ 735 w 2942"/>
                <a:gd name="T21" fmla="*/ 2541 h 2548"/>
                <a:gd name="T22" fmla="*/ 735 w 2942"/>
                <a:gd name="T23" fmla="*/ 2547 h 2548"/>
                <a:gd name="T24" fmla="*/ 2206 w 2942"/>
                <a:gd name="T25" fmla="*/ 2547 h 2548"/>
                <a:gd name="T26" fmla="*/ 2941 w 2942"/>
                <a:gd name="T27" fmla="*/ 1274 h 2548"/>
                <a:gd name="T28" fmla="*/ 2206 w 2942"/>
                <a:gd name="T29" fmla="*/ 0 h 2548"/>
                <a:gd name="T30" fmla="*/ 735 w 2942"/>
                <a:gd name="T31" fmla="*/ 0 h 2548"/>
                <a:gd name="T32" fmla="*/ 0 w 2942"/>
                <a:gd name="T33" fmla="*/ 1274 h 2548"/>
                <a:gd name="T34" fmla="*/ 735 w 2942"/>
                <a:gd name="T35" fmla="*/ 2547 h 2548"/>
                <a:gd name="T36" fmla="*/ 735 w 2942"/>
                <a:gd name="T37" fmla="*/ 2547 h 2548"/>
                <a:gd name="T38" fmla="*/ 735 w 2942"/>
                <a:gd name="T39" fmla="*/ 2541 h 2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42" h="2548">
                  <a:moveTo>
                    <a:pt x="735" y="2541"/>
                  </a:moveTo>
                  <a:lnTo>
                    <a:pt x="747" y="2535"/>
                  </a:lnTo>
                  <a:lnTo>
                    <a:pt x="18" y="1274"/>
                  </a:lnTo>
                  <a:lnTo>
                    <a:pt x="741" y="12"/>
                  </a:lnTo>
                  <a:lnTo>
                    <a:pt x="2194" y="12"/>
                  </a:lnTo>
                  <a:lnTo>
                    <a:pt x="2923" y="1274"/>
                  </a:lnTo>
                  <a:lnTo>
                    <a:pt x="2194" y="2535"/>
                  </a:lnTo>
                  <a:lnTo>
                    <a:pt x="735" y="2535"/>
                  </a:lnTo>
                  <a:lnTo>
                    <a:pt x="735" y="2541"/>
                  </a:lnTo>
                  <a:lnTo>
                    <a:pt x="747" y="2535"/>
                  </a:lnTo>
                  <a:lnTo>
                    <a:pt x="735" y="2541"/>
                  </a:lnTo>
                  <a:lnTo>
                    <a:pt x="735" y="2547"/>
                  </a:lnTo>
                  <a:lnTo>
                    <a:pt x="2206" y="2547"/>
                  </a:lnTo>
                  <a:lnTo>
                    <a:pt x="2941" y="1274"/>
                  </a:lnTo>
                  <a:lnTo>
                    <a:pt x="2206" y="0"/>
                  </a:lnTo>
                  <a:lnTo>
                    <a:pt x="735" y="0"/>
                  </a:lnTo>
                  <a:lnTo>
                    <a:pt x="0" y="1274"/>
                  </a:lnTo>
                  <a:lnTo>
                    <a:pt x="735" y="2547"/>
                  </a:lnTo>
                  <a:lnTo>
                    <a:pt x="735" y="2547"/>
                  </a:lnTo>
                  <a:lnTo>
                    <a:pt x="735" y="254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8" name="Freeform 42"/>
            <p:cNvSpPr>
              <a:spLocks noChangeArrowheads="1"/>
            </p:cNvSpPr>
            <p:nvPr/>
          </p:nvSpPr>
          <p:spPr bwMode="auto">
            <a:xfrm>
              <a:off x="11712664" y="5759945"/>
              <a:ext cx="1440093" cy="1249059"/>
            </a:xfrm>
            <a:custGeom>
              <a:avLst/>
              <a:gdLst>
                <a:gd name="T0" fmla="*/ 591 w 2361"/>
                <a:gd name="T1" fmla="*/ 2043 h 2044"/>
                <a:gd name="T2" fmla="*/ 0 w 2361"/>
                <a:gd name="T3" fmla="*/ 1022 h 2044"/>
                <a:gd name="T4" fmla="*/ 591 w 2361"/>
                <a:gd name="T5" fmla="*/ 0 h 2044"/>
                <a:gd name="T6" fmla="*/ 1769 w 2361"/>
                <a:gd name="T7" fmla="*/ 0 h 2044"/>
                <a:gd name="T8" fmla="*/ 2360 w 2361"/>
                <a:gd name="T9" fmla="*/ 1022 h 2044"/>
                <a:gd name="T10" fmla="*/ 1769 w 2361"/>
                <a:gd name="T11" fmla="*/ 2043 h 2044"/>
                <a:gd name="T12" fmla="*/ 591 w 2361"/>
                <a:gd name="T13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1" h="2044">
                  <a:moveTo>
                    <a:pt x="591" y="2043"/>
                  </a:moveTo>
                  <a:lnTo>
                    <a:pt x="0" y="1022"/>
                  </a:lnTo>
                  <a:lnTo>
                    <a:pt x="591" y="0"/>
                  </a:lnTo>
                  <a:lnTo>
                    <a:pt x="1769" y="0"/>
                  </a:lnTo>
                  <a:lnTo>
                    <a:pt x="2360" y="1022"/>
                  </a:lnTo>
                  <a:lnTo>
                    <a:pt x="1769" y="2043"/>
                  </a:lnTo>
                  <a:lnTo>
                    <a:pt x="591" y="204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69" name="Freeform 43"/>
            <p:cNvSpPr>
              <a:spLocks noChangeArrowheads="1"/>
            </p:cNvSpPr>
            <p:nvPr/>
          </p:nvSpPr>
          <p:spPr bwMode="auto">
            <a:xfrm>
              <a:off x="11709973" y="5757254"/>
              <a:ext cx="1450861" cy="1259827"/>
            </a:xfrm>
            <a:custGeom>
              <a:avLst/>
              <a:gdLst>
                <a:gd name="T0" fmla="*/ 597 w 2379"/>
                <a:gd name="T1" fmla="*/ 2049 h 2062"/>
                <a:gd name="T2" fmla="*/ 603 w 2379"/>
                <a:gd name="T3" fmla="*/ 2049 h 2062"/>
                <a:gd name="T4" fmla="*/ 18 w 2379"/>
                <a:gd name="T5" fmla="*/ 1028 h 2062"/>
                <a:gd name="T6" fmla="*/ 603 w 2379"/>
                <a:gd name="T7" fmla="*/ 18 h 2062"/>
                <a:gd name="T8" fmla="*/ 1775 w 2379"/>
                <a:gd name="T9" fmla="*/ 18 h 2062"/>
                <a:gd name="T10" fmla="*/ 2355 w 2379"/>
                <a:gd name="T11" fmla="*/ 1028 h 2062"/>
                <a:gd name="T12" fmla="*/ 1775 w 2379"/>
                <a:gd name="T13" fmla="*/ 2043 h 2062"/>
                <a:gd name="T14" fmla="*/ 597 w 2379"/>
                <a:gd name="T15" fmla="*/ 2043 h 2062"/>
                <a:gd name="T16" fmla="*/ 597 w 2379"/>
                <a:gd name="T17" fmla="*/ 2049 h 2062"/>
                <a:gd name="T18" fmla="*/ 603 w 2379"/>
                <a:gd name="T19" fmla="*/ 2049 h 2062"/>
                <a:gd name="T20" fmla="*/ 597 w 2379"/>
                <a:gd name="T21" fmla="*/ 2049 h 2062"/>
                <a:gd name="T22" fmla="*/ 597 w 2379"/>
                <a:gd name="T23" fmla="*/ 2061 h 2062"/>
                <a:gd name="T24" fmla="*/ 1781 w 2379"/>
                <a:gd name="T25" fmla="*/ 2061 h 2062"/>
                <a:gd name="T26" fmla="*/ 2378 w 2379"/>
                <a:gd name="T27" fmla="*/ 1028 h 2062"/>
                <a:gd name="T28" fmla="*/ 1781 w 2379"/>
                <a:gd name="T29" fmla="*/ 0 h 2062"/>
                <a:gd name="T30" fmla="*/ 591 w 2379"/>
                <a:gd name="T31" fmla="*/ 0 h 2062"/>
                <a:gd name="T32" fmla="*/ 0 w 2379"/>
                <a:gd name="T33" fmla="*/ 1028 h 2062"/>
                <a:gd name="T34" fmla="*/ 591 w 2379"/>
                <a:gd name="T35" fmla="*/ 2061 h 2062"/>
                <a:gd name="T36" fmla="*/ 597 w 2379"/>
                <a:gd name="T37" fmla="*/ 2061 h 2062"/>
                <a:gd name="T38" fmla="*/ 597 w 2379"/>
                <a:gd name="T39" fmla="*/ 204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79" h="2062">
                  <a:moveTo>
                    <a:pt x="597" y="2049"/>
                  </a:moveTo>
                  <a:lnTo>
                    <a:pt x="603" y="2049"/>
                  </a:lnTo>
                  <a:lnTo>
                    <a:pt x="18" y="1028"/>
                  </a:lnTo>
                  <a:lnTo>
                    <a:pt x="603" y="18"/>
                  </a:lnTo>
                  <a:lnTo>
                    <a:pt x="1775" y="18"/>
                  </a:lnTo>
                  <a:lnTo>
                    <a:pt x="2355" y="1028"/>
                  </a:lnTo>
                  <a:lnTo>
                    <a:pt x="1775" y="2043"/>
                  </a:lnTo>
                  <a:lnTo>
                    <a:pt x="597" y="2043"/>
                  </a:lnTo>
                  <a:lnTo>
                    <a:pt x="597" y="2049"/>
                  </a:lnTo>
                  <a:lnTo>
                    <a:pt x="603" y="2049"/>
                  </a:lnTo>
                  <a:lnTo>
                    <a:pt x="597" y="2049"/>
                  </a:lnTo>
                  <a:lnTo>
                    <a:pt x="597" y="2061"/>
                  </a:lnTo>
                  <a:lnTo>
                    <a:pt x="1781" y="2061"/>
                  </a:lnTo>
                  <a:lnTo>
                    <a:pt x="2378" y="1028"/>
                  </a:lnTo>
                  <a:lnTo>
                    <a:pt x="1781" y="0"/>
                  </a:lnTo>
                  <a:lnTo>
                    <a:pt x="591" y="0"/>
                  </a:lnTo>
                  <a:lnTo>
                    <a:pt x="0" y="1028"/>
                  </a:lnTo>
                  <a:lnTo>
                    <a:pt x="591" y="2061"/>
                  </a:lnTo>
                  <a:lnTo>
                    <a:pt x="597" y="2061"/>
                  </a:lnTo>
                  <a:lnTo>
                    <a:pt x="597" y="204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0" name="Freeform 44"/>
            <p:cNvSpPr>
              <a:spLocks noChangeArrowheads="1"/>
            </p:cNvSpPr>
            <p:nvPr/>
          </p:nvSpPr>
          <p:spPr bwMode="auto">
            <a:xfrm>
              <a:off x="15510741" y="8422275"/>
              <a:ext cx="1458936" cy="1262518"/>
            </a:xfrm>
            <a:custGeom>
              <a:avLst/>
              <a:gdLst>
                <a:gd name="T0" fmla="*/ 598 w 2392"/>
                <a:gd name="T1" fmla="*/ 2068 h 2069"/>
                <a:gd name="T2" fmla="*/ 0 w 2392"/>
                <a:gd name="T3" fmla="*/ 1034 h 2069"/>
                <a:gd name="T4" fmla="*/ 598 w 2392"/>
                <a:gd name="T5" fmla="*/ 0 h 2069"/>
                <a:gd name="T6" fmla="*/ 1794 w 2392"/>
                <a:gd name="T7" fmla="*/ 0 h 2069"/>
                <a:gd name="T8" fmla="*/ 2391 w 2392"/>
                <a:gd name="T9" fmla="*/ 1034 h 2069"/>
                <a:gd name="T10" fmla="*/ 1794 w 2392"/>
                <a:gd name="T11" fmla="*/ 2068 h 2069"/>
                <a:gd name="T12" fmla="*/ 598 w 2392"/>
                <a:gd name="T13" fmla="*/ 2068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2" h="2069">
                  <a:moveTo>
                    <a:pt x="598" y="2068"/>
                  </a:moveTo>
                  <a:lnTo>
                    <a:pt x="0" y="1034"/>
                  </a:lnTo>
                  <a:lnTo>
                    <a:pt x="598" y="0"/>
                  </a:lnTo>
                  <a:lnTo>
                    <a:pt x="1794" y="0"/>
                  </a:lnTo>
                  <a:lnTo>
                    <a:pt x="2391" y="1034"/>
                  </a:lnTo>
                  <a:lnTo>
                    <a:pt x="1794" y="2068"/>
                  </a:lnTo>
                  <a:lnTo>
                    <a:pt x="598" y="206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1" name="Freeform 45"/>
            <p:cNvSpPr>
              <a:spLocks noChangeArrowheads="1"/>
            </p:cNvSpPr>
            <p:nvPr/>
          </p:nvSpPr>
          <p:spPr bwMode="auto">
            <a:xfrm>
              <a:off x="15505359" y="8416891"/>
              <a:ext cx="1472394" cy="1273286"/>
            </a:xfrm>
            <a:custGeom>
              <a:avLst/>
              <a:gdLst>
                <a:gd name="T0" fmla="*/ 610 w 2410"/>
                <a:gd name="T1" fmla="*/ 2080 h 2087"/>
                <a:gd name="T2" fmla="*/ 616 w 2410"/>
                <a:gd name="T3" fmla="*/ 2074 h 2087"/>
                <a:gd name="T4" fmla="*/ 24 w 2410"/>
                <a:gd name="T5" fmla="*/ 1046 h 2087"/>
                <a:gd name="T6" fmla="*/ 616 w 2410"/>
                <a:gd name="T7" fmla="*/ 18 h 2087"/>
                <a:gd name="T8" fmla="*/ 1800 w 2410"/>
                <a:gd name="T9" fmla="*/ 18 h 2087"/>
                <a:gd name="T10" fmla="*/ 2391 w 2410"/>
                <a:gd name="T11" fmla="*/ 1046 h 2087"/>
                <a:gd name="T12" fmla="*/ 1800 w 2410"/>
                <a:gd name="T13" fmla="*/ 2074 h 2087"/>
                <a:gd name="T14" fmla="*/ 610 w 2410"/>
                <a:gd name="T15" fmla="*/ 2074 h 2087"/>
                <a:gd name="T16" fmla="*/ 610 w 2410"/>
                <a:gd name="T17" fmla="*/ 2080 h 2087"/>
                <a:gd name="T18" fmla="*/ 616 w 2410"/>
                <a:gd name="T19" fmla="*/ 2074 h 2087"/>
                <a:gd name="T20" fmla="*/ 610 w 2410"/>
                <a:gd name="T21" fmla="*/ 2080 h 2087"/>
                <a:gd name="T22" fmla="*/ 610 w 2410"/>
                <a:gd name="T23" fmla="*/ 2086 h 2087"/>
                <a:gd name="T24" fmla="*/ 1806 w 2410"/>
                <a:gd name="T25" fmla="*/ 2086 h 2087"/>
                <a:gd name="T26" fmla="*/ 2409 w 2410"/>
                <a:gd name="T27" fmla="*/ 1046 h 2087"/>
                <a:gd name="T28" fmla="*/ 1806 w 2410"/>
                <a:gd name="T29" fmla="*/ 0 h 2087"/>
                <a:gd name="T30" fmla="*/ 604 w 2410"/>
                <a:gd name="T31" fmla="*/ 0 h 2087"/>
                <a:gd name="T32" fmla="*/ 0 w 2410"/>
                <a:gd name="T33" fmla="*/ 1046 h 2087"/>
                <a:gd name="T34" fmla="*/ 604 w 2410"/>
                <a:gd name="T35" fmla="*/ 2086 h 2087"/>
                <a:gd name="T36" fmla="*/ 610 w 2410"/>
                <a:gd name="T37" fmla="*/ 2086 h 2087"/>
                <a:gd name="T38" fmla="*/ 610 w 2410"/>
                <a:gd name="T39" fmla="*/ 2080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10" h="2087">
                  <a:moveTo>
                    <a:pt x="610" y="2080"/>
                  </a:moveTo>
                  <a:lnTo>
                    <a:pt x="616" y="2074"/>
                  </a:lnTo>
                  <a:lnTo>
                    <a:pt x="24" y="1046"/>
                  </a:lnTo>
                  <a:lnTo>
                    <a:pt x="616" y="18"/>
                  </a:lnTo>
                  <a:lnTo>
                    <a:pt x="1800" y="18"/>
                  </a:lnTo>
                  <a:lnTo>
                    <a:pt x="2391" y="1046"/>
                  </a:lnTo>
                  <a:lnTo>
                    <a:pt x="1800" y="2074"/>
                  </a:lnTo>
                  <a:lnTo>
                    <a:pt x="610" y="2074"/>
                  </a:lnTo>
                  <a:lnTo>
                    <a:pt x="610" y="2080"/>
                  </a:lnTo>
                  <a:lnTo>
                    <a:pt x="616" y="2074"/>
                  </a:lnTo>
                  <a:lnTo>
                    <a:pt x="610" y="2080"/>
                  </a:lnTo>
                  <a:lnTo>
                    <a:pt x="610" y="2086"/>
                  </a:lnTo>
                  <a:lnTo>
                    <a:pt x="1806" y="2086"/>
                  </a:lnTo>
                  <a:lnTo>
                    <a:pt x="2409" y="1046"/>
                  </a:lnTo>
                  <a:lnTo>
                    <a:pt x="1806" y="0"/>
                  </a:lnTo>
                  <a:lnTo>
                    <a:pt x="604" y="0"/>
                  </a:lnTo>
                  <a:lnTo>
                    <a:pt x="0" y="1046"/>
                  </a:lnTo>
                  <a:lnTo>
                    <a:pt x="604" y="2086"/>
                  </a:lnTo>
                  <a:lnTo>
                    <a:pt x="610" y="2086"/>
                  </a:lnTo>
                  <a:lnTo>
                    <a:pt x="610" y="20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2" name="Freeform 46"/>
            <p:cNvSpPr>
              <a:spLocks noChangeArrowheads="1"/>
            </p:cNvSpPr>
            <p:nvPr/>
          </p:nvSpPr>
          <p:spPr bwMode="auto">
            <a:xfrm>
              <a:off x="8100319" y="6427548"/>
              <a:ext cx="1601597" cy="1383656"/>
            </a:xfrm>
            <a:custGeom>
              <a:avLst/>
              <a:gdLst>
                <a:gd name="T0" fmla="*/ 657 w 2625"/>
                <a:gd name="T1" fmla="*/ 2264 h 2265"/>
                <a:gd name="T2" fmla="*/ 0 w 2625"/>
                <a:gd name="T3" fmla="*/ 1129 h 2265"/>
                <a:gd name="T4" fmla="*/ 657 w 2625"/>
                <a:gd name="T5" fmla="*/ 0 h 2265"/>
                <a:gd name="T6" fmla="*/ 1967 w 2625"/>
                <a:gd name="T7" fmla="*/ 0 h 2265"/>
                <a:gd name="T8" fmla="*/ 2624 w 2625"/>
                <a:gd name="T9" fmla="*/ 1129 h 2265"/>
                <a:gd name="T10" fmla="*/ 1967 w 2625"/>
                <a:gd name="T11" fmla="*/ 2264 h 2265"/>
                <a:gd name="T12" fmla="*/ 657 w 2625"/>
                <a:gd name="T13" fmla="*/ 2264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5" h="2265">
                  <a:moveTo>
                    <a:pt x="657" y="2264"/>
                  </a:moveTo>
                  <a:lnTo>
                    <a:pt x="0" y="1129"/>
                  </a:lnTo>
                  <a:lnTo>
                    <a:pt x="657" y="0"/>
                  </a:lnTo>
                  <a:lnTo>
                    <a:pt x="1967" y="0"/>
                  </a:lnTo>
                  <a:lnTo>
                    <a:pt x="2624" y="1129"/>
                  </a:lnTo>
                  <a:lnTo>
                    <a:pt x="1967" y="2264"/>
                  </a:lnTo>
                  <a:lnTo>
                    <a:pt x="657" y="2264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3" name="Freeform 47"/>
            <p:cNvSpPr>
              <a:spLocks noChangeArrowheads="1"/>
            </p:cNvSpPr>
            <p:nvPr/>
          </p:nvSpPr>
          <p:spPr bwMode="auto">
            <a:xfrm>
              <a:off x="8097626" y="6419471"/>
              <a:ext cx="1609674" cy="1397115"/>
            </a:xfrm>
            <a:custGeom>
              <a:avLst/>
              <a:gdLst>
                <a:gd name="T0" fmla="*/ 663 w 2637"/>
                <a:gd name="T1" fmla="*/ 2276 h 2289"/>
                <a:gd name="T2" fmla="*/ 670 w 2637"/>
                <a:gd name="T3" fmla="*/ 2276 h 2289"/>
                <a:gd name="T4" fmla="*/ 18 w 2637"/>
                <a:gd name="T5" fmla="*/ 1141 h 2289"/>
                <a:gd name="T6" fmla="*/ 670 w 2637"/>
                <a:gd name="T7" fmla="*/ 18 h 2289"/>
                <a:gd name="T8" fmla="*/ 1967 w 2637"/>
                <a:gd name="T9" fmla="*/ 18 h 2289"/>
                <a:gd name="T10" fmla="*/ 2618 w 2637"/>
                <a:gd name="T11" fmla="*/ 1141 h 2289"/>
                <a:gd name="T12" fmla="*/ 1967 w 2637"/>
                <a:gd name="T13" fmla="*/ 2270 h 2289"/>
                <a:gd name="T14" fmla="*/ 663 w 2637"/>
                <a:gd name="T15" fmla="*/ 2270 h 2289"/>
                <a:gd name="T16" fmla="*/ 663 w 2637"/>
                <a:gd name="T17" fmla="*/ 2276 h 2289"/>
                <a:gd name="T18" fmla="*/ 670 w 2637"/>
                <a:gd name="T19" fmla="*/ 2276 h 2289"/>
                <a:gd name="T20" fmla="*/ 663 w 2637"/>
                <a:gd name="T21" fmla="*/ 2276 h 2289"/>
                <a:gd name="T22" fmla="*/ 663 w 2637"/>
                <a:gd name="T23" fmla="*/ 2288 h 2289"/>
                <a:gd name="T24" fmla="*/ 1979 w 2637"/>
                <a:gd name="T25" fmla="*/ 2288 h 2289"/>
                <a:gd name="T26" fmla="*/ 2636 w 2637"/>
                <a:gd name="T27" fmla="*/ 1141 h 2289"/>
                <a:gd name="T28" fmla="*/ 1979 w 2637"/>
                <a:gd name="T29" fmla="*/ 0 h 2289"/>
                <a:gd name="T30" fmla="*/ 658 w 2637"/>
                <a:gd name="T31" fmla="*/ 0 h 2289"/>
                <a:gd name="T32" fmla="*/ 0 w 2637"/>
                <a:gd name="T33" fmla="*/ 1141 h 2289"/>
                <a:gd name="T34" fmla="*/ 658 w 2637"/>
                <a:gd name="T35" fmla="*/ 2288 h 2289"/>
                <a:gd name="T36" fmla="*/ 663 w 2637"/>
                <a:gd name="T37" fmla="*/ 2288 h 2289"/>
                <a:gd name="T38" fmla="*/ 663 w 2637"/>
                <a:gd name="T39" fmla="*/ 2276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37" h="2289">
                  <a:moveTo>
                    <a:pt x="663" y="2276"/>
                  </a:moveTo>
                  <a:lnTo>
                    <a:pt x="670" y="2276"/>
                  </a:lnTo>
                  <a:lnTo>
                    <a:pt x="18" y="1141"/>
                  </a:lnTo>
                  <a:lnTo>
                    <a:pt x="670" y="18"/>
                  </a:lnTo>
                  <a:lnTo>
                    <a:pt x="1967" y="18"/>
                  </a:lnTo>
                  <a:lnTo>
                    <a:pt x="2618" y="1141"/>
                  </a:lnTo>
                  <a:lnTo>
                    <a:pt x="1967" y="2270"/>
                  </a:lnTo>
                  <a:lnTo>
                    <a:pt x="663" y="2270"/>
                  </a:lnTo>
                  <a:lnTo>
                    <a:pt x="663" y="2276"/>
                  </a:lnTo>
                  <a:lnTo>
                    <a:pt x="670" y="2276"/>
                  </a:lnTo>
                  <a:lnTo>
                    <a:pt x="663" y="2276"/>
                  </a:lnTo>
                  <a:lnTo>
                    <a:pt x="663" y="2288"/>
                  </a:lnTo>
                  <a:lnTo>
                    <a:pt x="1979" y="2288"/>
                  </a:lnTo>
                  <a:lnTo>
                    <a:pt x="2636" y="1141"/>
                  </a:lnTo>
                  <a:lnTo>
                    <a:pt x="1979" y="0"/>
                  </a:lnTo>
                  <a:lnTo>
                    <a:pt x="658" y="0"/>
                  </a:lnTo>
                  <a:lnTo>
                    <a:pt x="0" y="1141"/>
                  </a:lnTo>
                  <a:lnTo>
                    <a:pt x="658" y="2288"/>
                  </a:lnTo>
                  <a:lnTo>
                    <a:pt x="663" y="2288"/>
                  </a:lnTo>
                  <a:lnTo>
                    <a:pt x="663" y="22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4" name="Freeform 48"/>
            <p:cNvSpPr>
              <a:spLocks noChangeArrowheads="1"/>
            </p:cNvSpPr>
            <p:nvPr/>
          </p:nvSpPr>
          <p:spPr bwMode="auto">
            <a:xfrm>
              <a:off x="8999367" y="1603595"/>
              <a:ext cx="1620442" cy="1405192"/>
            </a:xfrm>
            <a:custGeom>
              <a:avLst/>
              <a:gdLst>
                <a:gd name="T0" fmla="*/ 664 w 2656"/>
                <a:gd name="T1" fmla="*/ 2302 h 2303"/>
                <a:gd name="T2" fmla="*/ 0 w 2656"/>
                <a:gd name="T3" fmla="*/ 1154 h 2303"/>
                <a:gd name="T4" fmla="*/ 664 w 2656"/>
                <a:gd name="T5" fmla="*/ 0 h 2303"/>
                <a:gd name="T6" fmla="*/ 1991 w 2656"/>
                <a:gd name="T7" fmla="*/ 0 h 2303"/>
                <a:gd name="T8" fmla="*/ 2655 w 2656"/>
                <a:gd name="T9" fmla="*/ 1154 h 2303"/>
                <a:gd name="T10" fmla="*/ 1991 w 2656"/>
                <a:gd name="T11" fmla="*/ 2302 h 2303"/>
                <a:gd name="T12" fmla="*/ 664 w 2656"/>
                <a:gd name="T13" fmla="*/ 2302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6" h="2303">
                  <a:moveTo>
                    <a:pt x="664" y="2302"/>
                  </a:moveTo>
                  <a:lnTo>
                    <a:pt x="0" y="1154"/>
                  </a:lnTo>
                  <a:lnTo>
                    <a:pt x="664" y="0"/>
                  </a:lnTo>
                  <a:lnTo>
                    <a:pt x="1991" y="0"/>
                  </a:lnTo>
                  <a:lnTo>
                    <a:pt x="2655" y="1154"/>
                  </a:lnTo>
                  <a:lnTo>
                    <a:pt x="1991" y="2302"/>
                  </a:lnTo>
                  <a:lnTo>
                    <a:pt x="664" y="2302"/>
                  </a:lnTo>
                </a:path>
              </a:pathLst>
            </a:custGeom>
            <a:solidFill>
              <a:srgbClr val="F370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5" name="Freeform 49"/>
            <p:cNvSpPr>
              <a:spLocks noChangeArrowheads="1"/>
            </p:cNvSpPr>
            <p:nvPr/>
          </p:nvSpPr>
          <p:spPr bwMode="auto">
            <a:xfrm>
              <a:off x="8999367" y="1603595"/>
              <a:ext cx="1620442" cy="1405192"/>
            </a:xfrm>
            <a:custGeom>
              <a:avLst/>
              <a:gdLst>
                <a:gd name="T0" fmla="*/ 664 w 2656"/>
                <a:gd name="T1" fmla="*/ 2302 h 2303"/>
                <a:gd name="T2" fmla="*/ 0 w 2656"/>
                <a:gd name="T3" fmla="*/ 1154 h 2303"/>
                <a:gd name="T4" fmla="*/ 664 w 2656"/>
                <a:gd name="T5" fmla="*/ 0 h 2303"/>
                <a:gd name="T6" fmla="*/ 1991 w 2656"/>
                <a:gd name="T7" fmla="*/ 0 h 2303"/>
                <a:gd name="T8" fmla="*/ 2655 w 2656"/>
                <a:gd name="T9" fmla="*/ 1154 h 2303"/>
                <a:gd name="T10" fmla="*/ 1991 w 2656"/>
                <a:gd name="T11" fmla="*/ 2302 h 2303"/>
                <a:gd name="T12" fmla="*/ 664 w 2656"/>
                <a:gd name="T13" fmla="*/ 2302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6" h="2303">
                  <a:moveTo>
                    <a:pt x="664" y="2302"/>
                  </a:moveTo>
                  <a:lnTo>
                    <a:pt x="0" y="1154"/>
                  </a:lnTo>
                  <a:lnTo>
                    <a:pt x="664" y="0"/>
                  </a:lnTo>
                  <a:lnTo>
                    <a:pt x="1991" y="0"/>
                  </a:lnTo>
                  <a:lnTo>
                    <a:pt x="2655" y="1154"/>
                  </a:lnTo>
                  <a:lnTo>
                    <a:pt x="1991" y="2302"/>
                  </a:lnTo>
                  <a:lnTo>
                    <a:pt x="664" y="230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6" name="Freeform 50"/>
            <p:cNvSpPr>
              <a:spLocks noChangeArrowheads="1"/>
            </p:cNvSpPr>
            <p:nvPr/>
          </p:nvSpPr>
          <p:spPr bwMode="auto">
            <a:xfrm>
              <a:off x="8991290" y="1600904"/>
              <a:ext cx="1636592" cy="1413267"/>
            </a:xfrm>
            <a:custGeom>
              <a:avLst/>
              <a:gdLst>
                <a:gd name="T0" fmla="*/ 675 w 2679"/>
                <a:gd name="T1" fmla="*/ 2308 h 2315"/>
                <a:gd name="T2" fmla="*/ 681 w 2679"/>
                <a:gd name="T3" fmla="*/ 2302 h 2315"/>
                <a:gd name="T4" fmla="*/ 18 w 2679"/>
                <a:gd name="T5" fmla="*/ 1160 h 2315"/>
                <a:gd name="T6" fmla="*/ 681 w 2679"/>
                <a:gd name="T7" fmla="*/ 18 h 2315"/>
                <a:gd name="T8" fmla="*/ 1996 w 2679"/>
                <a:gd name="T9" fmla="*/ 18 h 2315"/>
                <a:gd name="T10" fmla="*/ 2660 w 2679"/>
                <a:gd name="T11" fmla="*/ 1160 h 2315"/>
                <a:gd name="T12" fmla="*/ 1996 w 2679"/>
                <a:gd name="T13" fmla="*/ 2302 h 2315"/>
                <a:gd name="T14" fmla="*/ 675 w 2679"/>
                <a:gd name="T15" fmla="*/ 2302 h 2315"/>
                <a:gd name="T16" fmla="*/ 675 w 2679"/>
                <a:gd name="T17" fmla="*/ 2308 h 2315"/>
                <a:gd name="T18" fmla="*/ 681 w 2679"/>
                <a:gd name="T19" fmla="*/ 2302 h 2315"/>
                <a:gd name="T20" fmla="*/ 675 w 2679"/>
                <a:gd name="T21" fmla="*/ 2308 h 2315"/>
                <a:gd name="T22" fmla="*/ 675 w 2679"/>
                <a:gd name="T23" fmla="*/ 2314 h 2315"/>
                <a:gd name="T24" fmla="*/ 2008 w 2679"/>
                <a:gd name="T25" fmla="*/ 2314 h 2315"/>
                <a:gd name="T26" fmla="*/ 2678 w 2679"/>
                <a:gd name="T27" fmla="*/ 1160 h 2315"/>
                <a:gd name="T28" fmla="*/ 2008 w 2679"/>
                <a:gd name="T29" fmla="*/ 0 h 2315"/>
                <a:gd name="T30" fmla="*/ 669 w 2679"/>
                <a:gd name="T31" fmla="*/ 0 h 2315"/>
                <a:gd name="T32" fmla="*/ 0 w 2679"/>
                <a:gd name="T33" fmla="*/ 1160 h 2315"/>
                <a:gd name="T34" fmla="*/ 669 w 2679"/>
                <a:gd name="T35" fmla="*/ 2314 h 2315"/>
                <a:gd name="T36" fmla="*/ 675 w 2679"/>
                <a:gd name="T37" fmla="*/ 2314 h 2315"/>
                <a:gd name="T38" fmla="*/ 675 w 2679"/>
                <a:gd name="T39" fmla="*/ 2308 h 2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9" h="2315">
                  <a:moveTo>
                    <a:pt x="675" y="2308"/>
                  </a:moveTo>
                  <a:lnTo>
                    <a:pt x="681" y="2302"/>
                  </a:lnTo>
                  <a:lnTo>
                    <a:pt x="18" y="1160"/>
                  </a:lnTo>
                  <a:lnTo>
                    <a:pt x="681" y="18"/>
                  </a:lnTo>
                  <a:lnTo>
                    <a:pt x="1996" y="18"/>
                  </a:lnTo>
                  <a:lnTo>
                    <a:pt x="2660" y="1160"/>
                  </a:lnTo>
                  <a:lnTo>
                    <a:pt x="1996" y="2302"/>
                  </a:lnTo>
                  <a:lnTo>
                    <a:pt x="675" y="2302"/>
                  </a:lnTo>
                  <a:lnTo>
                    <a:pt x="675" y="2308"/>
                  </a:lnTo>
                  <a:lnTo>
                    <a:pt x="681" y="2302"/>
                  </a:lnTo>
                  <a:lnTo>
                    <a:pt x="675" y="2308"/>
                  </a:lnTo>
                  <a:lnTo>
                    <a:pt x="675" y="2314"/>
                  </a:lnTo>
                  <a:lnTo>
                    <a:pt x="2008" y="2314"/>
                  </a:lnTo>
                  <a:lnTo>
                    <a:pt x="2678" y="1160"/>
                  </a:lnTo>
                  <a:lnTo>
                    <a:pt x="2008" y="0"/>
                  </a:lnTo>
                  <a:lnTo>
                    <a:pt x="669" y="0"/>
                  </a:lnTo>
                  <a:lnTo>
                    <a:pt x="0" y="1160"/>
                  </a:lnTo>
                  <a:lnTo>
                    <a:pt x="669" y="2314"/>
                  </a:lnTo>
                  <a:lnTo>
                    <a:pt x="675" y="2314"/>
                  </a:lnTo>
                  <a:lnTo>
                    <a:pt x="675" y="23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7" name="Freeform 51"/>
            <p:cNvSpPr>
              <a:spLocks noChangeArrowheads="1"/>
            </p:cNvSpPr>
            <p:nvPr/>
          </p:nvSpPr>
          <p:spPr bwMode="auto">
            <a:xfrm>
              <a:off x="7510822" y="3531021"/>
              <a:ext cx="1394333" cy="1208681"/>
            </a:xfrm>
            <a:custGeom>
              <a:avLst/>
              <a:gdLst>
                <a:gd name="T0" fmla="*/ 568 w 2285"/>
                <a:gd name="T1" fmla="*/ 1979 h 1980"/>
                <a:gd name="T2" fmla="*/ 0 w 2285"/>
                <a:gd name="T3" fmla="*/ 987 h 1980"/>
                <a:gd name="T4" fmla="*/ 568 w 2285"/>
                <a:gd name="T5" fmla="*/ 0 h 1980"/>
                <a:gd name="T6" fmla="*/ 1710 w 2285"/>
                <a:gd name="T7" fmla="*/ 0 h 1980"/>
                <a:gd name="T8" fmla="*/ 2284 w 2285"/>
                <a:gd name="T9" fmla="*/ 987 h 1980"/>
                <a:gd name="T10" fmla="*/ 1710 w 2285"/>
                <a:gd name="T11" fmla="*/ 1979 h 1980"/>
                <a:gd name="T12" fmla="*/ 568 w 2285"/>
                <a:gd name="T13" fmla="*/ 1979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5" h="1980">
                  <a:moveTo>
                    <a:pt x="568" y="1979"/>
                  </a:moveTo>
                  <a:lnTo>
                    <a:pt x="0" y="987"/>
                  </a:lnTo>
                  <a:lnTo>
                    <a:pt x="568" y="0"/>
                  </a:lnTo>
                  <a:lnTo>
                    <a:pt x="1710" y="0"/>
                  </a:lnTo>
                  <a:lnTo>
                    <a:pt x="2284" y="987"/>
                  </a:lnTo>
                  <a:lnTo>
                    <a:pt x="1710" y="1979"/>
                  </a:lnTo>
                  <a:lnTo>
                    <a:pt x="568" y="1979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8" name="Freeform 52"/>
            <p:cNvSpPr>
              <a:spLocks noChangeArrowheads="1"/>
            </p:cNvSpPr>
            <p:nvPr/>
          </p:nvSpPr>
          <p:spPr bwMode="auto">
            <a:xfrm>
              <a:off x="7502748" y="3522947"/>
              <a:ext cx="1405100" cy="1219447"/>
            </a:xfrm>
            <a:custGeom>
              <a:avLst/>
              <a:gdLst>
                <a:gd name="T0" fmla="*/ 579 w 2302"/>
                <a:gd name="T1" fmla="*/ 1990 h 1997"/>
                <a:gd name="T2" fmla="*/ 585 w 2302"/>
                <a:gd name="T3" fmla="*/ 1984 h 1997"/>
                <a:gd name="T4" fmla="*/ 18 w 2302"/>
                <a:gd name="T5" fmla="*/ 998 h 1997"/>
                <a:gd name="T6" fmla="*/ 585 w 2302"/>
                <a:gd name="T7" fmla="*/ 17 h 1997"/>
                <a:gd name="T8" fmla="*/ 1715 w 2302"/>
                <a:gd name="T9" fmla="*/ 17 h 1997"/>
                <a:gd name="T10" fmla="*/ 2283 w 2302"/>
                <a:gd name="T11" fmla="*/ 998 h 1997"/>
                <a:gd name="T12" fmla="*/ 1715 w 2302"/>
                <a:gd name="T13" fmla="*/ 1978 h 1997"/>
                <a:gd name="T14" fmla="*/ 579 w 2302"/>
                <a:gd name="T15" fmla="*/ 1978 h 1997"/>
                <a:gd name="T16" fmla="*/ 579 w 2302"/>
                <a:gd name="T17" fmla="*/ 1990 h 1997"/>
                <a:gd name="T18" fmla="*/ 585 w 2302"/>
                <a:gd name="T19" fmla="*/ 1984 h 1997"/>
                <a:gd name="T20" fmla="*/ 579 w 2302"/>
                <a:gd name="T21" fmla="*/ 1990 h 1997"/>
                <a:gd name="T22" fmla="*/ 579 w 2302"/>
                <a:gd name="T23" fmla="*/ 1996 h 1997"/>
                <a:gd name="T24" fmla="*/ 1727 w 2302"/>
                <a:gd name="T25" fmla="*/ 1996 h 1997"/>
                <a:gd name="T26" fmla="*/ 2301 w 2302"/>
                <a:gd name="T27" fmla="*/ 998 h 1997"/>
                <a:gd name="T28" fmla="*/ 1727 w 2302"/>
                <a:gd name="T29" fmla="*/ 0 h 1997"/>
                <a:gd name="T30" fmla="*/ 573 w 2302"/>
                <a:gd name="T31" fmla="*/ 0 h 1997"/>
                <a:gd name="T32" fmla="*/ 0 w 2302"/>
                <a:gd name="T33" fmla="*/ 998 h 1997"/>
                <a:gd name="T34" fmla="*/ 573 w 2302"/>
                <a:gd name="T35" fmla="*/ 1996 h 1997"/>
                <a:gd name="T36" fmla="*/ 579 w 2302"/>
                <a:gd name="T37" fmla="*/ 1996 h 1997"/>
                <a:gd name="T38" fmla="*/ 579 w 2302"/>
                <a:gd name="T39" fmla="*/ 199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2" h="1997">
                  <a:moveTo>
                    <a:pt x="579" y="1990"/>
                  </a:moveTo>
                  <a:lnTo>
                    <a:pt x="585" y="1984"/>
                  </a:lnTo>
                  <a:lnTo>
                    <a:pt x="18" y="998"/>
                  </a:lnTo>
                  <a:lnTo>
                    <a:pt x="585" y="17"/>
                  </a:lnTo>
                  <a:lnTo>
                    <a:pt x="1715" y="17"/>
                  </a:lnTo>
                  <a:lnTo>
                    <a:pt x="2283" y="998"/>
                  </a:lnTo>
                  <a:lnTo>
                    <a:pt x="1715" y="1978"/>
                  </a:lnTo>
                  <a:lnTo>
                    <a:pt x="579" y="1978"/>
                  </a:lnTo>
                  <a:lnTo>
                    <a:pt x="579" y="1990"/>
                  </a:lnTo>
                  <a:lnTo>
                    <a:pt x="585" y="1984"/>
                  </a:lnTo>
                  <a:lnTo>
                    <a:pt x="579" y="1990"/>
                  </a:lnTo>
                  <a:lnTo>
                    <a:pt x="579" y="1996"/>
                  </a:lnTo>
                  <a:lnTo>
                    <a:pt x="1727" y="1996"/>
                  </a:lnTo>
                  <a:lnTo>
                    <a:pt x="2301" y="998"/>
                  </a:lnTo>
                  <a:lnTo>
                    <a:pt x="1727" y="0"/>
                  </a:lnTo>
                  <a:lnTo>
                    <a:pt x="573" y="0"/>
                  </a:lnTo>
                  <a:lnTo>
                    <a:pt x="0" y="998"/>
                  </a:lnTo>
                  <a:lnTo>
                    <a:pt x="573" y="1996"/>
                  </a:lnTo>
                  <a:lnTo>
                    <a:pt x="579" y="1996"/>
                  </a:lnTo>
                  <a:lnTo>
                    <a:pt x="579" y="19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79" name="Freeform 53"/>
            <p:cNvSpPr>
              <a:spLocks noChangeArrowheads="1"/>
            </p:cNvSpPr>
            <p:nvPr/>
          </p:nvSpPr>
          <p:spPr bwMode="auto">
            <a:xfrm>
              <a:off x="11163545" y="1162117"/>
              <a:ext cx="2131876" cy="1846670"/>
            </a:xfrm>
            <a:custGeom>
              <a:avLst/>
              <a:gdLst>
                <a:gd name="T0" fmla="*/ 872 w 3491"/>
                <a:gd name="T1" fmla="*/ 3025 h 3026"/>
                <a:gd name="T2" fmla="*/ 0 w 3491"/>
                <a:gd name="T3" fmla="*/ 1512 h 3026"/>
                <a:gd name="T4" fmla="*/ 872 w 3491"/>
                <a:gd name="T5" fmla="*/ 0 h 3026"/>
                <a:gd name="T6" fmla="*/ 2617 w 3491"/>
                <a:gd name="T7" fmla="*/ 0 h 3026"/>
                <a:gd name="T8" fmla="*/ 3490 w 3491"/>
                <a:gd name="T9" fmla="*/ 1512 h 3026"/>
                <a:gd name="T10" fmla="*/ 2617 w 3491"/>
                <a:gd name="T11" fmla="*/ 3025 h 3026"/>
                <a:gd name="T12" fmla="*/ 872 w 3491"/>
                <a:gd name="T13" fmla="*/ 3025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1" h="3026">
                  <a:moveTo>
                    <a:pt x="872" y="3025"/>
                  </a:moveTo>
                  <a:lnTo>
                    <a:pt x="0" y="1512"/>
                  </a:lnTo>
                  <a:lnTo>
                    <a:pt x="872" y="0"/>
                  </a:lnTo>
                  <a:lnTo>
                    <a:pt x="2617" y="0"/>
                  </a:lnTo>
                  <a:lnTo>
                    <a:pt x="3490" y="1512"/>
                  </a:lnTo>
                  <a:lnTo>
                    <a:pt x="2617" y="3025"/>
                  </a:lnTo>
                  <a:lnTo>
                    <a:pt x="872" y="3025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rgbClr val="808080"/>
              </a:solidFill>
              <a:bevel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0" name="Freeform 54"/>
            <p:cNvSpPr>
              <a:spLocks noChangeArrowheads="1"/>
            </p:cNvSpPr>
            <p:nvPr/>
          </p:nvSpPr>
          <p:spPr bwMode="auto">
            <a:xfrm>
              <a:off x="11155468" y="1159426"/>
              <a:ext cx="2142644" cy="1854745"/>
            </a:xfrm>
            <a:custGeom>
              <a:avLst/>
              <a:gdLst>
                <a:gd name="T0" fmla="*/ 885 w 3510"/>
                <a:gd name="T1" fmla="*/ 3031 h 3038"/>
                <a:gd name="T2" fmla="*/ 891 w 3510"/>
                <a:gd name="T3" fmla="*/ 3025 h 3038"/>
                <a:gd name="T4" fmla="*/ 18 w 3510"/>
                <a:gd name="T5" fmla="*/ 1518 h 3038"/>
                <a:gd name="T6" fmla="*/ 891 w 3510"/>
                <a:gd name="T7" fmla="*/ 18 h 3038"/>
                <a:gd name="T8" fmla="*/ 2624 w 3510"/>
                <a:gd name="T9" fmla="*/ 18 h 3038"/>
                <a:gd name="T10" fmla="*/ 3491 w 3510"/>
                <a:gd name="T11" fmla="*/ 1518 h 3038"/>
                <a:gd name="T12" fmla="*/ 2624 w 3510"/>
                <a:gd name="T13" fmla="*/ 3025 h 3038"/>
                <a:gd name="T14" fmla="*/ 885 w 3510"/>
                <a:gd name="T15" fmla="*/ 3025 h 3038"/>
                <a:gd name="T16" fmla="*/ 885 w 3510"/>
                <a:gd name="T17" fmla="*/ 3031 h 3038"/>
                <a:gd name="T18" fmla="*/ 891 w 3510"/>
                <a:gd name="T19" fmla="*/ 3025 h 3038"/>
                <a:gd name="T20" fmla="*/ 885 w 3510"/>
                <a:gd name="T21" fmla="*/ 3031 h 3038"/>
                <a:gd name="T22" fmla="*/ 885 w 3510"/>
                <a:gd name="T23" fmla="*/ 3037 h 3038"/>
                <a:gd name="T24" fmla="*/ 2636 w 3510"/>
                <a:gd name="T25" fmla="*/ 3037 h 3038"/>
                <a:gd name="T26" fmla="*/ 3509 w 3510"/>
                <a:gd name="T27" fmla="*/ 1518 h 3038"/>
                <a:gd name="T28" fmla="*/ 2636 w 3510"/>
                <a:gd name="T29" fmla="*/ 0 h 3038"/>
                <a:gd name="T30" fmla="*/ 879 w 3510"/>
                <a:gd name="T31" fmla="*/ 0 h 3038"/>
                <a:gd name="T32" fmla="*/ 0 w 3510"/>
                <a:gd name="T33" fmla="*/ 1518 h 3038"/>
                <a:gd name="T34" fmla="*/ 879 w 3510"/>
                <a:gd name="T35" fmla="*/ 3037 h 3038"/>
                <a:gd name="T36" fmla="*/ 885 w 3510"/>
                <a:gd name="T37" fmla="*/ 3037 h 3038"/>
                <a:gd name="T38" fmla="*/ 885 w 3510"/>
                <a:gd name="T39" fmla="*/ 3031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0" h="3038">
                  <a:moveTo>
                    <a:pt x="885" y="3031"/>
                  </a:moveTo>
                  <a:lnTo>
                    <a:pt x="891" y="3025"/>
                  </a:lnTo>
                  <a:lnTo>
                    <a:pt x="18" y="1518"/>
                  </a:lnTo>
                  <a:lnTo>
                    <a:pt x="891" y="18"/>
                  </a:lnTo>
                  <a:lnTo>
                    <a:pt x="2624" y="18"/>
                  </a:lnTo>
                  <a:lnTo>
                    <a:pt x="3491" y="1518"/>
                  </a:lnTo>
                  <a:lnTo>
                    <a:pt x="2624" y="3025"/>
                  </a:lnTo>
                  <a:lnTo>
                    <a:pt x="885" y="3025"/>
                  </a:lnTo>
                  <a:lnTo>
                    <a:pt x="885" y="3031"/>
                  </a:lnTo>
                  <a:lnTo>
                    <a:pt x="891" y="3025"/>
                  </a:lnTo>
                  <a:lnTo>
                    <a:pt x="885" y="3031"/>
                  </a:lnTo>
                  <a:lnTo>
                    <a:pt x="885" y="3037"/>
                  </a:lnTo>
                  <a:lnTo>
                    <a:pt x="2636" y="3037"/>
                  </a:lnTo>
                  <a:lnTo>
                    <a:pt x="3509" y="1518"/>
                  </a:lnTo>
                  <a:lnTo>
                    <a:pt x="2636" y="0"/>
                  </a:lnTo>
                  <a:lnTo>
                    <a:pt x="879" y="0"/>
                  </a:lnTo>
                  <a:lnTo>
                    <a:pt x="0" y="1518"/>
                  </a:lnTo>
                  <a:lnTo>
                    <a:pt x="879" y="3037"/>
                  </a:lnTo>
                  <a:lnTo>
                    <a:pt x="885" y="3037"/>
                  </a:lnTo>
                  <a:lnTo>
                    <a:pt x="885" y="30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1" name="Freeform 55"/>
            <p:cNvSpPr>
              <a:spLocks noChangeArrowheads="1"/>
            </p:cNvSpPr>
            <p:nvPr/>
          </p:nvSpPr>
          <p:spPr bwMode="auto">
            <a:xfrm>
              <a:off x="10213352" y="10915009"/>
              <a:ext cx="1536998" cy="551846"/>
            </a:xfrm>
            <a:custGeom>
              <a:avLst/>
              <a:gdLst>
                <a:gd name="T0" fmla="*/ 6 w 2518"/>
                <a:gd name="T1" fmla="*/ 903 h 904"/>
                <a:gd name="T2" fmla="*/ 6 w 2518"/>
                <a:gd name="T3" fmla="*/ 903 h 904"/>
                <a:gd name="T4" fmla="*/ 2511 w 2518"/>
                <a:gd name="T5" fmla="*/ 18 h 904"/>
                <a:gd name="T6" fmla="*/ 2511 w 2518"/>
                <a:gd name="T7" fmla="*/ 6 h 904"/>
                <a:gd name="T8" fmla="*/ 2505 w 2518"/>
                <a:gd name="T9" fmla="*/ 0 h 904"/>
                <a:gd name="T10" fmla="*/ 6 w 2518"/>
                <a:gd name="T11" fmla="*/ 885 h 904"/>
                <a:gd name="T12" fmla="*/ 0 w 2518"/>
                <a:gd name="T13" fmla="*/ 897 h 904"/>
                <a:gd name="T14" fmla="*/ 6 w 2518"/>
                <a:gd name="T15" fmla="*/ 903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8" h="904">
                  <a:moveTo>
                    <a:pt x="6" y="903"/>
                  </a:moveTo>
                  <a:lnTo>
                    <a:pt x="6" y="903"/>
                  </a:lnTo>
                  <a:cubicBezTo>
                    <a:pt x="2511" y="18"/>
                    <a:pt x="2511" y="18"/>
                    <a:pt x="2511" y="18"/>
                  </a:cubicBezTo>
                  <a:cubicBezTo>
                    <a:pt x="2511" y="13"/>
                    <a:pt x="2517" y="13"/>
                    <a:pt x="2511" y="6"/>
                  </a:cubicBezTo>
                  <a:cubicBezTo>
                    <a:pt x="2511" y="0"/>
                    <a:pt x="2505" y="0"/>
                    <a:pt x="2505" y="0"/>
                  </a:cubicBezTo>
                  <a:cubicBezTo>
                    <a:pt x="6" y="885"/>
                    <a:pt x="6" y="885"/>
                    <a:pt x="6" y="885"/>
                  </a:cubicBezTo>
                  <a:cubicBezTo>
                    <a:pt x="0" y="885"/>
                    <a:pt x="0" y="891"/>
                    <a:pt x="0" y="897"/>
                  </a:cubicBezTo>
                  <a:lnTo>
                    <a:pt x="6" y="90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2" name="Freeform 56"/>
            <p:cNvSpPr>
              <a:spLocks noChangeArrowheads="1"/>
            </p:cNvSpPr>
            <p:nvPr/>
          </p:nvSpPr>
          <p:spPr bwMode="auto">
            <a:xfrm>
              <a:off x="8999367" y="3778679"/>
              <a:ext cx="2715989" cy="2350063"/>
            </a:xfrm>
            <a:custGeom>
              <a:avLst/>
              <a:gdLst>
                <a:gd name="T0" fmla="*/ 1112 w 4449"/>
                <a:gd name="T1" fmla="*/ 3850 h 3851"/>
                <a:gd name="T2" fmla="*/ 0 w 4449"/>
                <a:gd name="T3" fmla="*/ 1925 h 3851"/>
                <a:gd name="T4" fmla="*/ 1112 w 4449"/>
                <a:gd name="T5" fmla="*/ 0 h 3851"/>
                <a:gd name="T6" fmla="*/ 3336 w 4449"/>
                <a:gd name="T7" fmla="*/ 0 h 3851"/>
                <a:gd name="T8" fmla="*/ 4448 w 4449"/>
                <a:gd name="T9" fmla="*/ 1925 h 3851"/>
                <a:gd name="T10" fmla="*/ 3336 w 4449"/>
                <a:gd name="T11" fmla="*/ 3850 h 3851"/>
                <a:gd name="T12" fmla="*/ 1112 w 4449"/>
                <a:gd name="T13" fmla="*/ 3850 h 3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9" h="3851">
                  <a:moveTo>
                    <a:pt x="1112" y="3850"/>
                  </a:moveTo>
                  <a:lnTo>
                    <a:pt x="0" y="1925"/>
                  </a:lnTo>
                  <a:lnTo>
                    <a:pt x="1112" y="0"/>
                  </a:lnTo>
                  <a:lnTo>
                    <a:pt x="3336" y="0"/>
                  </a:lnTo>
                  <a:lnTo>
                    <a:pt x="4448" y="1925"/>
                  </a:lnTo>
                  <a:lnTo>
                    <a:pt x="3336" y="3850"/>
                  </a:lnTo>
                  <a:lnTo>
                    <a:pt x="1112" y="385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3" name="Freeform 57"/>
            <p:cNvSpPr>
              <a:spLocks noChangeArrowheads="1"/>
            </p:cNvSpPr>
            <p:nvPr/>
          </p:nvSpPr>
          <p:spPr bwMode="auto">
            <a:xfrm>
              <a:off x="8991292" y="3770604"/>
              <a:ext cx="2729447" cy="2366213"/>
            </a:xfrm>
            <a:custGeom>
              <a:avLst/>
              <a:gdLst>
                <a:gd name="T0" fmla="*/ 1123 w 4472"/>
                <a:gd name="T1" fmla="*/ 3862 h 3874"/>
                <a:gd name="T2" fmla="*/ 1129 w 4472"/>
                <a:gd name="T3" fmla="*/ 3862 h 3874"/>
                <a:gd name="T4" fmla="*/ 18 w 4472"/>
                <a:gd name="T5" fmla="*/ 1937 h 3874"/>
                <a:gd name="T6" fmla="*/ 1129 w 4472"/>
                <a:gd name="T7" fmla="*/ 18 h 3874"/>
                <a:gd name="T8" fmla="*/ 3341 w 4472"/>
                <a:gd name="T9" fmla="*/ 18 h 3874"/>
                <a:gd name="T10" fmla="*/ 4453 w 4472"/>
                <a:gd name="T11" fmla="*/ 1937 h 3874"/>
                <a:gd name="T12" fmla="*/ 3341 w 4472"/>
                <a:gd name="T13" fmla="*/ 3856 h 3874"/>
                <a:gd name="T14" fmla="*/ 1123 w 4472"/>
                <a:gd name="T15" fmla="*/ 3856 h 3874"/>
                <a:gd name="T16" fmla="*/ 1123 w 4472"/>
                <a:gd name="T17" fmla="*/ 3862 h 3874"/>
                <a:gd name="T18" fmla="*/ 1129 w 4472"/>
                <a:gd name="T19" fmla="*/ 3862 h 3874"/>
                <a:gd name="T20" fmla="*/ 1123 w 4472"/>
                <a:gd name="T21" fmla="*/ 3862 h 3874"/>
                <a:gd name="T22" fmla="*/ 1123 w 4472"/>
                <a:gd name="T23" fmla="*/ 3873 h 3874"/>
                <a:gd name="T24" fmla="*/ 3353 w 4472"/>
                <a:gd name="T25" fmla="*/ 3873 h 3874"/>
                <a:gd name="T26" fmla="*/ 4471 w 4472"/>
                <a:gd name="T27" fmla="*/ 1937 h 3874"/>
                <a:gd name="T28" fmla="*/ 3353 w 4472"/>
                <a:gd name="T29" fmla="*/ 0 h 3874"/>
                <a:gd name="T30" fmla="*/ 1118 w 4472"/>
                <a:gd name="T31" fmla="*/ 0 h 3874"/>
                <a:gd name="T32" fmla="*/ 0 w 4472"/>
                <a:gd name="T33" fmla="*/ 1937 h 3874"/>
                <a:gd name="T34" fmla="*/ 1118 w 4472"/>
                <a:gd name="T35" fmla="*/ 3873 h 3874"/>
                <a:gd name="T36" fmla="*/ 1123 w 4472"/>
                <a:gd name="T37" fmla="*/ 3873 h 3874"/>
                <a:gd name="T38" fmla="*/ 1123 w 4472"/>
                <a:gd name="T39" fmla="*/ 3862 h 3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2" h="3874">
                  <a:moveTo>
                    <a:pt x="1123" y="3862"/>
                  </a:moveTo>
                  <a:lnTo>
                    <a:pt x="1129" y="3862"/>
                  </a:lnTo>
                  <a:lnTo>
                    <a:pt x="18" y="1937"/>
                  </a:lnTo>
                  <a:lnTo>
                    <a:pt x="1129" y="18"/>
                  </a:lnTo>
                  <a:lnTo>
                    <a:pt x="3341" y="18"/>
                  </a:lnTo>
                  <a:lnTo>
                    <a:pt x="4453" y="1937"/>
                  </a:lnTo>
                  <a:lnTo>
                    <a:pt x="3341" y="3856"/>
                  </a:lnTo>
                  <a:lnTo>
                    <a:pt x="1123" y="3856"/>
                  </a:lnTo>
                  <a:lnTo>
                    <a:pt x="1123" y="3862"/>
                  </a:lnTo>
                  <a:lnTo>
                    <a:pt x="1129" y="3862"/>
                  </a:lnTo>
                  <a:lnTo>
                    <a:pt x="1123" y="3862"/>
                  </a:lnTo>
                  <a:lnTo>
                    <a:pt x="1123" y="3873"/>
                  </a:lnTo>
                  <a:lnTo>
                    <a:pt x="3353" y="3873"/>
                  </a:lnTo>
                  <a:lnTo>
                    <a:pt x="4471" y="1937"/>
                  </a:lnTo>
                  <a:lnTo>
                    <a:pt x="3353" y="0"/>
                  </a:lnTo>
                  <a:lnTo>
                    <a:pt x="1118" y="0"/>
                  </a:lnTo>
                  <a:lnTo>
                    <a:pt x="0" y="1937"/>
                  </a:lnTo>
                  <a:lnTo>
                    <a:pt x="1118" y="3873"/>
                  </a:lnTo>
                  <a:lnTo>
                    <a:pt x="1123" y="3873"/>
                  </a:lnTo>
                  <a:lnTo>
                    <a:pt x="1123" y="386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4" name="Freeform 58"/>
            <p:cNvSpPr>
              <a:spLocks noChangeArrowheads="1"/>
            </p:cNvSpPr>
            <p:nvPr/>
          </p:nvSpPr>
          <p:spPr bwMode="auto">
            <a:xfrm>
              <a:off x="9341220" y="1929318"/>
              <a:ext cx="850597" cy="847960"/>
            </a:xfrm>
            <a:custGeom>
              <a:avLst/>
              <a:gdLst>
                <a:gd name="T0" fmla="*/ 694 w 1394"/>
                <a:gd name="T1" fmla="*/ 1387 h 1388"/>
                <a:gd name="T2" fmla="*/ 694 w 1394"/>
                <a:gd name="T3" fmla="*/ 1387 h 1388"/>
                <a:gd name="T4" fmla="*/ 1393 w 1394"/>
                <a:gd name="T5" fmla="*/ 694 h 1388"/>
                <a:gd name="T6" fmla="*/ 1310 w 1394"/>
                <a:gd name="T7" fmla="*/ 365 h 1388"/>
                <a:gd name="T8" fmla="*/ 1292 w 1394"/>
                <a:gd name="T9" fmla="*/ 365 h 1388"/>
                <a:gd name="T10" fmla="*/ 1280 w 1394"/>
                <a:gd name="T11" fmla="*/ 365 h 1388"/>
                <a:gd name="T12" fmla="*/ 1196 w 1394"/>
                <a:gd name="T13" fmla="*/ 359 h 1388"/>
                <a:gd name="T14" fmla="*/ 1130 w 1394"/>
                <a:gd name="T15" fmla="*/ 425 h 1388"/>
                <a:gd name="T16" fmla="*/ 1208 w 1394"/>
                <a:gd name="T17" fmla="*/ 694 h 1388"/>
                <a:gd name="T18" fmla="*/ 694 w 1394"/>
                <a:gd name="T19" fmla="*/ 1208 h 1388"/>
                <a:gd name="T20" fmla="*/ 186 w 1394"/>
                <a:gd name="T21" fmla="*/ 694 h 1388"/>
                <a:gd name="T22" fmla="*/ 694 w 1394"/>
                <a:gd name="T23" fmla="*/ 180 h 1388"/>
                <a:gd name="T24" fmla="*/ 963 w 1394"/>
                <a:gd name="T25" fmla="*/ 257 h 1388"/>
                <a:gd name="T26" fmla="*/ 1023 w 1394"/>
                <a:gd name="T27" fmla="*/ 204 h 1388"/>
                <a:gd name="T28" fmla="*/ 1017 w 1394"/>
                <a:gd name="T29" fmla="*/ 102 h 1388"/>
                <a:gd name="T30" fmla="*/ 1017 w 1394"/>
                <a:gd name="T31" fmla="*/ 78 h 1388"/>
                <a:gd name="T32" fmla="*/ 694 w 1394"/>
                <a:gd name="T33" fmla="*/ 0 h 1388"/>
                <a:gd name="T34" fmla="*/ 0 w 1394"/>
                <a:gd name="T35" fmla="*/ 694 h 1388"/>
                <a:gd name="T36" fmla="*/ 694 w 1394"/>
                <a:gd name="T37" fmla="*/ 1387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4" h="1388">
                  <a:moveTo>
                    <a:pt x="694" y="1387"/>
                  </a:moveTo>
                  <a:lnTo>
                    <a:pt x="694" y="1387"/>
                  </a:lnTo>
                  <a:cubicBezTo>
                    <a:pt x="1082" y="1387"/>
                    <a:pt x="1393" y="1076"/>
                    <a:pt x="1393" y="694"/>
                  </a:cubicBezTo>
                  <a:cubicBezTo>
                    <a:pt x="1393" y="574"/>
                    <a:pt x="1363" y="467"/>
                    <a:pt x="1310" y="365"/>
                  </a:cubicBezTo>
                  <a:cubicBezTo>
                    <a:pt x="1304" y="365"/>
                    <a:pt x="1298" y="365"/>
                    <a:pt x="1292" y="365"/>
                  </a:cubicBezTo>
                  <a:cubicBezTo>
                    <a:pt x="1292" y="365"/>
                    <a:pt x="1286" y="365"/>
                    <a:pt x="1280" y="365"/>
                  </a:cubicBezTo>
                  <a:cubicBezTo>
                    <a:pt x="1196" y="359"/>
                    <a:pt x="1196" y="359"/>
                    <a:pt x="1196" y="359"/>
                  </a:cubicBezTo>
                  <a:cubicBezTo>
                    <a:pt x="1130" y="425"/>
                    <a:pt x="1130" y="425"/>
                    <a:pt x="1130" y="425"/>
                  </a:cubicBezTo>
                  <a:cubicBezTo>
                    <a:pt x="1178" y="502"/>
                    <a:pt x="1208" y="592"/>
                    <a:pt x="1208" y="694"/>
                  </a:cubicBezTo>
                  <a:cubicBezTo>
                    <a:pt x="1208" y="975"/>
                    <a:pt x="981" y="1208"/>
                    <a:pt x="694" y="1208"/>
                  </a:cubicBezTo>
                  <a:cubicBezTo>
                    <a:pt x="413" y="1208"/>
                    <a:pt x="186" y="975"/>
                    <a:pt x="186" y="694"/>
                  </a:cubicBezTo>
                  <a:cubicBezTo>
                    <a:pt x="186" y="413"/>
                    <a:pt x="413" y="180"/>
                    <a:pt x="694" y="180"/>
                  </a:cubicBezTo>
                  <a:cubicBezTo>
                    <a:pt x="796" y="180"/>
                    <a:pt x="885" y="209"/>
                    <a:pt x="963" y="257"/>
                  </a:cubicBezTo>
                  <a:cubicBezTo>
                    <a:pt x="1023" y="204"/>
                    <a:pt x="1023" y="204"/>
                    <a:pt x="1023" y="204"/>
                  </a:cubicBezTo>
                  <a:cubicBezTo>
                    <a:pt x="1017" y="102"/>
                    <a:pt x="1017" y="102"/>
                    <a:pt x="1017" y="102"/>
                  </a:cubicBezTo>
                  <a:cubicBezTo>
                    <a:pt x="1017" y="90"/>
                    <a:pt x="1017" y="84"/>
                    <a:pt x="1017" y="78"/>
                  </a:cubicBezTo>
                  <a:cubicBezTo>
                    <a:pt x="921" y="24"/>
                    <a:pt x="808" y="0"/>
                    <a:pt x="694" y="0"/>
                  </a:cubicBezTo>
                  <a:cubicBezTo>
                    <a:pt x="311" y="0"/>
                    <a:pt x="0" y="311"/>
                    <a:pt x="0" y="694"/>
                  </a:cubicBezTo>
                  <a:cubicBezTo>
                    <a:pt x="0" y="1076"/>
                    <a:pt x="311" y="1387"/>
                    <a:pt x="694" y="13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5" name="Freeform 59"/>
            <p:cNvSpPr>
              <a:spLocks noChangeArrowheads="1"/>
            </p:cNvSpPr>
            <p:nvPr/>
          </p:nvSpPr>
          <p:spPr bwMode="auto">
            <a:xfrm>
              <a:off x="9556562" y="2144673"/>
              <a:ext cx="419915" cy="417250"/>
            </a:xfrm>
            <a:custGeom>
              <a:avLst/>
              <a:gdLst>
                <a:gd name="T0" fmla="*/ 341 w 689"/>
                <a:gd name="T1" fmla="*/ 161 h 682"/>
                <a:gd name="T2" fmla="*/ 341 w 689"/>
                <a:gd name="T3" fmla="*/ 161 h 682"/>
                <a:gd name="T4" fmla="*/ 359 w 689"/>
                <a:gd name="T5" fmla="*/ 161 h 682"/>
                <a:gd name="T6" fmla="*/ 484 w 689"/>
                <a:gd name="T7" fmla="*/ 30 h 682"/>
                <a:gd name="T8" fmla="*/ 484 w 689"/>
                <a:gd name="T9" fmla="*/ 30 h 682"/>
                <a:gd name="T10" fmla="*/ 341 w 689"/>
                <a:gd name="T11" fmla="*/ 0 h 682"/>
                <a:gd name="T12" fmla="*/ 0 w 689"/>
                <a:gd name="T13" fmla="*/ 341 h 682"/>
                <a:gd name="T14" fmla="*/ 341 w 689"/>
                <a:gd name="T15" fmla="*/ 681 h 682"/>
                <a:gd name="T16" fmla="*/ 688 w 689"/>
                <a:gd name="T17" fmla="*/ 341 h 682"/>
                <a:gd name="T18" fmla="*/ 652 w 689"/>
                <a:gd name="T19" fmla="*/ 197 h 682"/>
                <a:gd name="T20" fmla="*/ 652 w 689"/>
                <a:gd name="T21" fmla="*/ 197 h 682"/>
                <a:gd name="T22" fmla="*/ 520 w 689"/>
                <a:gd name="T23" fmla="*/ 329 h 682"/>
                <a:gd name="T24" fmla="*/ 520 w 689"/>
                <a:gd name="T25" fmla="*/ 341 h 682"/>
                <a:gd name="T26" fmla="*/ 341 w 689"/>
                <a:gd name="T27" fmla="*/ 520 h 682"/>
                <a:gd name="T28" fmla="*/ 161 w 689"/>
                <a:gd name="T29" fmla="*/ 341 h 682"/>
                <a:gd name="T30" fmla="*/ 341 w 689"/>
                <a:gd name="T31" fmla="*/ 161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9" h="682">
                  <a:moveTo>
                    <a:pt x="341" y="161"/>
                  </a:moveTo>
                  <a:lnTo>
                    <a:pt x="341" y="161"/>
                  </a:lnTo>
                  <a:cubicBezTo>
                    <a:pt x="347" y="161"/>
                    <a:pt x="353" y="161"/>
                    <a:pt x="359" y="161"/>
                  </a:cubicBezTo>
                  <a:cubicBezTo>
                    <a:pt x="484" y="30"/>
                    <a:pt x="484" y="30"/>
                    <a:pt x="484" y="30"/>
                  </a:cubicBezTo>
                  <a:lnTo>
                    <a:pt x="484" y="30"/>
                  </a:lnTo>
                  <a:cubicBezTo>
                    <a:pt x="443" y="12"/>
                    <a:pt x="395" y="0"/>
                    <a:pt x="341" y="0"/>
                  </a:cubicBezTo>
                  <a:cubicBezTo>
                    <a:pt x="156" y="0"/>
                    <a:pt x="0" y="149"/>
                    <a:pt x="0" y="341"/>
                  </a:cubicBezTo>
                  <a:cubicBezTo>
                    <a:pt x="0" y="532"/>
                    <a:pt x="156" y="681"/>
                    <a:pt x="341" y="681"/>
                  </a:cubicBezTo>
                  <a:cubicBezTo>
                    <a:pt x="532" y="681"/>
                    <a:pt x="688" y="532"/>
                    <a:pt x="688" y="341"/>
                  </a:cubicBezTo>
                  <a:cubicBezTo>
                    <a:pt x="688" y="287"/>
                    <a:pt x="676" y="239"/>
                    <a:pt x="652" y="197"/>
                  </a:cubicBezTo>
                  <a:lnTo>
                    <a:pt x="652" y="197"/>
                  </a:lnTo>
                  <a:cubicBezTo>
                    <a:pt x="520" y="329"/>
                    <a:pt x="520" y="329"/>
                    <a:pt x="520" y="329"/>
                  </a:cubicBezTo>
                  <a:cubicBezTo>
                    <a:pt x="520" y="329"/>
                    <a:pt x="520" y="335"/>
                    <a:pt x="520" y="341"/>
                  </a:cubicBezTo>
                  <a:cubicBezTo>
                    <a:pt x="520" y="442"/>
                    <a:pt x="443" y="520"/>
                    <a:pt x="341" y="520"/>
                  </a:cubicBezTo>
                  <a:cubicBezTo>
                    <a:pt x="245" y="520"/>
                    <a:pt x="161" y="442"/>
                    <a:pt x="161" y="341"/>
                  </a:cubicBezTo>
                  <a:cubicBezTo>
                    <a:pt x="161" y="239"/>
                    <a:pt x="245" y="161"/>
                    <a:pt x="341" y="16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6" name="Freeform 60"/>
            <p:cNvSpPr>
              <a:spLocks noChangeArrowheads="1"/>
            </p:cNvSpPr>
            <p:nvPr/>
          </p:nvSpPr>
          <p:spPr bwMode="auto">
            <a:xfrm>
              <a:off x="9804203" y="1837792"/>
              <a:ext cx="473751" cy="471088"/>
            </a:xfrm>
            <a:custGeom>
              <a:avLst/>
              <a:gdLst>
                <a:gd name="T0" fmla="*/ 657 w 778"/>
                <a:gd name="T1" fmla="*/ 209 h 772"/>
                <a:gd name="T2" fmla="*/ 657 w 778"/>
                <a:gd name="T3" fmla="*/ 209 h 772"/>
                <a:gd name="T4" fmla="*/ 693 w 778"/>
                <a:gd name="T5" fmla="*/ 173 h 772"/>
                <a:gd name="T6" fmla="*/ 693 w 778"/>
                <a:gd name="T7" fmla="*/ 113 h 772"/>
                <a:gd name="T8" fmla="*/ 663 w 778"/>
                <a:gd name="T9" fmla="*/ 84 h 772"/>
                <a:gd name="T10" fmla="*/ 633 w 778"/>
                <a:gd name="T11" fmla="*/ 72 h 772"/>
                <a:gd name="T12" fmla="*/ 603 w 778"/>
                <a:gd name="T13" fmla="*/ 84 h 772"/>
                <a:gd name="T14" fmla="*/ 562 w 778"/>
                <a:gd name="T15" fmla="*/ 125 h 772"/>
                <a:gd name="T16" fmla="*/ 550 w 778"/>
                <a:gd name="T17" fmla="*/ 12 h 772"/>
                <a:gd name="T18" fmla="*/ 538 w 778"/>
                <a:gd name="T19" fmla="*/ 0 h 772"/>
                <a:gd name="T20" fmla="*/ 526 w 778"/>
                <a:gd name="T21" fmla="*/ 6 h 772"/>
                <a:gd name="T22" fmla="*/ 358 w 778"/>
                <a:gd name="T23" fmla="*/ 173 h 772"/>
                <a:gd name="T24" fmla="*/ 335 w 778"/>
                <a:gd name="T25" fmla="*/ 233 h 772"/>
                <a:gd name="T26" fmla="*/ 335 w 778"/>
                <a:gd name="T27" fmla="*/ 239 h 772"/>
                <a:gd name="T28" fmla="*/ 346 w 778"/>
                <a:gd name="T29" fmla="*/ 347 h 772"/>
                <a:gd name="T30" fmla="*/ 281 w 778"/>
                <a:gd name="T31" fmla="*/ 406 h 772"/>
                <a:gd name="T32" fmla="*/ 173 w 778"/>
                <a:gd name="T33" fmla="*/ 514 h 772"/>
                <a:gd name="T34" fmla="*/ 167 w 778"/>
                <a:gd name="T35" fmla="*/ 520 h 772"/>
                <a:gd name="T36" fmla="*/ 65 w 778"/>
                <a:gd name="T37" fmla="*/ 627 h 772"/>
                <a:gd name="T38" fmla="*/ 18 w 778"/>
                <a:gd name="T39" fmla="*/ 675 h 772"/>
                <a:gd name="T40" fmla="*/ 6 w 778"/>
                <a:gd name="T41" fmla="*/ 699 h 772"/>
                <a:gd name="T42" fmla="*/ 0 w 778"/>
                <a:gd name="T43" fmla="*/ 735 h 772"/>
                <a:gd name="T44" fmla="*/ 41 w 778"/>
                <a:gd name="T45" fmla="*/ 771 h 772"/>
                <a:gd name="T46" fmla="*/ 41 w 778"/>
                <a:gd name="T47" fmla="*/ 771 h 772"/>
                <a:gd name="T48" fmla="*/ 77 w 778"/>
                <a:gd name="T49" fmla="*/ 771 h 772"/>
                <a:gd name="T50" fmla="*/ 107 w 778"/>
                <a:gd name="T51" fmla="*/ 759 h 772"/>
                <a:gd name="T52" fmla="*/ 436 w 778"/>
                <a:gd name="T53" fmla="*/ 430 h 772"/>
                <a:gd name="T54" fmla="*/ 538 w 778"/>
                <a:gd name="T55" fmla="*/ 436 h 772"/>
                <a:gd name="T56" fmla="*/ 538 w 778"/>
                <a:gd name="T57" fmla="*/ 436 h 772"/>
                <a:gd name="T58" fmla="*/ 544 w 778"/>
                <a:gd name="T59" fmla="*/ 436 h 772"/>
                <a:gd name="T60" fmla="*/ 598 w 778"/>
                <a:gd name="T61" fmla="*/ 412 h 772"/>
                <a:gd name="T62" fmla="*/ 765 w 778"/>
                <a:gd name="T63" fmla="*/ 245 h 772"/>
                <a:gd name="T64" fmla="*/ 759 w 778"/>
                <a:gd name="T65" fmla="*/ 221 h 772"/>
                <a:gd name="T66" fmla="*/ 657 w 778"/>
                <a:gd name="T67" fmla="*/ 209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78" h="772">
                  <a:moveTo>
                    <a:pt x="657" y="209"/>
                  </a:moveTo>
                  <a:lnTo>
                    <a:pt x="657" y="209"/>
                  </a:lnTo>
                  <a:cubicBezTo>
                    <a:pt x="693" y="173"/>
                    <a:pt x="693" y="173"/>
                    <a:pt x="693" y="173"/>
                  </a:cubicBezTo>
                  <a:cubicBezTo>
                    <a:pt x="711" y="155"/>
                    <a:pt x="711" y="131"/>
                    <a:pt x="693" y="113"/>
                  </a:cubicBezTo>
                  <a:cubicBezTo>
                    <a:pt x="663" y="84"/>
                    <a:pt x="663" y="84"/>
                    <a:pt x="663" y="84"/>
                  </a:cubicBezTo>
                  <a:cubicBezTo>
                    <a:pt x="657" y="77"/>
                    <a:pt x="645" y="72"/>
                    <a:pt x="633" y="72"/>
                  </a:cubicBezTo>
                  <a:cubicBezTo>
                    <a:pt x="621" y="72"/>
                    <a:pt x="615" y="77"/>
                    <a:pt x="603" y="84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50" y="12"/>
                    <a:pt x="550" y="12"/>
                    <a:pt x="550" y="12"/>
                  </a:cubicBezTo>
                  <a:cubicBezTo>
                    <a:pt x="550" y="6"/>
                    <a:pt x="544" y="0"/>
                    <a:pt x="538" y="0"/>
                  </a:cubicBezTo>
                  <a:cubicBezTo>
                    <a:pt x="532" y="0"/>
                    <a:pt x="532" y="0"/>
                    <a:pt x="526" y="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40" y="191"/>
                    <a:pt x="335" y="209"/>
                    <a:pt x="335" y="233"/>
                  </a:cubicBezTo>
                  <a:cubicBezTo>
                    <a:pt x="335" y="239"/>
                    <a:pt x="335" y="239"/>
                    <a:pt x="335" y="239"/>
                  </a:cubicBezTo>
                  <a:cubicBezTo>
                    <a:pt x="346" y="347"/>
                    <a:pt x="346" y="347"/>
                    <a:pt x="346" y="347"/>
                  </a:cubicBezTo>
                  <a:cubicBezTo>
                    <a:pt x="281" y="406"/>
                    <a:pt x="281" y="406"/>
                    <a:pt x="281" y="406"/>
                  </a:cubicBezTo>
                  <a:cubicBezTo>
                    <a:pt x="173" y="514"/>
                    <a:pt x="173" y="514"/>
                    <a:pt x="173" y="514"/>
                  </a:cubicBezTo>
                  <a:cubicBezTo>
                    <a:pt x="167" y="520"/>
                    <a:pt x="167" y="520"/>
                    <a:pt x="167" y="520"/>
                  </a:cubicBezTo>
                  <a:cubicBezTo>
                    <a:pt x="65" y="627"/>
                    <a:pt x="65" y="627"/>
                    <a:pt x="65" y="627"/>
                  </a:cubicBezTo>
                  <a:cubicBezTo>
                    <a:pt x="18" y="675"/>
                    <a:pt x="18" y="675"/>
                    <a:pt x="18" y="675"/>
                  </a:cubicBezTo>
                  <a:cubicBezTo>
                    <a:pt x="12" y="681"/>
                    <a:pt x="6" y="687"/>
                    <a:pt x="6" y="699"/>
                  </a:cubicBezTo>
                  <a:cubicBezTo>
                    <a:pt x="0" y="735"/>
                    <a:pt x="0" y="735"/>
                    <a:pt x="0" y="735"/>
                  </a:cubicBezTo>
                  <a:cubicBezTo>
                    <a:pt x="0" y="753"/>
                    <a:pt x="18" y="771"/>
                    <a:pt x="41" y="771"/>
                  </a:cubicBezTo>
                  <a:lnTo>
                    <a:pt x="41" y="771"/>
                  </a:lnTo>
                  <a:cubicBezTo>
                    <a:pt x="77" y="771"/>
                    <a:pt x="77" y="771"/>
                    <a:pt x="77" y="771"/>
                  </a:cubicBezTo>
                  <a:cubicBezTo>
                    <a:pt x="89" y="771"/>
                    <a:pt x="95" y="765"/>
                    <a:pt x="107" y="759"/>
                  </a:cubicBezTo>
                  <a:cubicBezTo>
                    <a:pt x="436" y="430"/>
                    <a:pt x="436" y="430"/>
                    <a:pt x="436" y="430"/>
                  </a:cubicBezTo>
                  <a:cubicBezTo>
                    <a:pt x="538" y="436"/>
                    <a:pt x="538" y="436"/>
                    <a:pt x="538" y="436"/>
                  </a:cubicBezTo>
                  <a:lnTo>
                    <a:pt x="538" y="436"/>
                  </a:lnTo>
                  <a:cubicBezTo>
                    <a:pt x="544" y="436"/>
                    <a:pt x="544" y="436"/>
                    <a:pt x="544" y="436"/>
                  </a:cubicBezTo>
                  <a:cubicBezTo>
                    <a:pt x="562" y="436"/>
                    <a:pt x="585" y="430"/>
                    <a:pt x="598" y="412"/>
                  </a:cubicBezTo>
                  <a:cubicBezTo>
                    <a:pt x="765" y="245"/>
                    <a:pt x="765" y="245"/>
                    <a:pt x="765" y="245"/>
                  </a:cubicBezTo>
                  <a:cubicBezTo>
                    <a:pt x="777" y="233"/>
                    <a:pt x="771" y="221"/>
                    <a:pt x="759" y="221"/>
                  </a:cubicBezTo>
                  <a:cubicBezTo>
                    <a:pt x="657" y="209"/>
                    <a:pt x="657" y="209"/>
                    <a:pt x="657" y="2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7" name="Freeform 61"/>
            <p:cNvSpPr>
              <a:spLocks noChangeArrowheads="1"/>
            </p:cNvSpPr>
            <p:nvPr/>
          </p:nvSpPr>
          <p:spPr bwMode="auto">
            <a:xfrm>
              <a:off x="9804205" y="1837792"/>
              <a:ext cx="471060" cy="471088"/>
            </a:xfrm>
            <a:custGeom>
              <a:avLst/>
              <a:gdLst>
                <a:gd name="T0" fmla="*/ 538 w 772"/>
                <a:gd name="T1" fmla="*/ 0 h 772"/>
                <a:gd name="T2" fmla="*/ 538 w 772"/>
                <a:gd name="T3" fmla="*/ 0 h 772"/>
                <a:gd name="T4" fmla="*/ 526 w 772"/>
                <a:gd name="T5" fmla="*/ 6 h 772"/>
                <a:gd name="T6" fmla="*/ 358 w 772"/>
                <a:gd name="T7" fmla="*/ 173 h 772"/>
                <a:gd name="T8" fmla="*/ 335 w 772"/>
                <a:gd name="T9" fmla="*/ 227 h 772"/>
                <a:gd name="T10" fmla="*/ 335 w 772"/>
                <a:gd name="T11" fmla="*/ 233 h 772"/>
                <a:gd name="T12" fmla="*/ 335 w 772"/>
                <a:gd name="T13" fmla="*/ 239 h 772"/>
                <a:gd name="T14" fmla="*/ 346 w 772"/>
                <a:gd name="T15" fmla="*/ 347 h 772"/>
                <a:gd name="T16" fmla="*/ 281 w 772"/>
                <a:gd name="T17" fmla="*/ 406 h 772"/>
                <a:gd name="T18" fmla="*/ 173 w 772"/>
                <a:gd name="T19" fmla="*/ 514 h 772"/>
                <a:gd name="T20" fmla="*/ 167 w 772"/>
                <a:gd name="T21" fmla="*/ 520 h 772"/>
                <a:gd name="T22" fmla="*/ 65 w 772"/>
                <a:gd name="T23" fmla="*/ 627 h 772"/>
                <a:gd name="T24" fmla="*/ 18 w 772"/>
                <a:gd name="T25" fmla="*/ 675 h 772"/>
                <a:gd name="T26" fmla="*/ 6 w 772"/>
                <a:gd name="T27" fmla="*/ 699 h 772"/>
                <a:gd name="T28" fmla="*/ 0 w 772"/>
                <a:gd name="T29" fmla="*/ 735 h 772"/>
                <a:gd name="T30" fmla="*/ 0 w 772"/>
                <a:gd name="T31" fmla="*/ 735 h 772"/>
                <a:gd name="T32" fmla="*/ 41 w 772"/>
                <a:gd name="T33" fmla="*/ 771 h 772"/>
                <a:gd name="T34" fmla="*/ 41 w 772"/>
                <a:gd name="T35" fmla="*/ 771 h 772"/>
                <a:gd name="T36" fmla="*/ 77 w 772"/>
                <a:gd name="T37" fmla="*/ 771 h 772"/>
                <a:gd name="T38" fmla="*/ 107 w 772"/>
                <a:gd name="T39" fmla="*/ 759 h 772"/>
                <a:gd name="T40" fmla="*/ 436 w 772"/>
                <a:gd name="T41" fmla="*/ 430 h 772"/>
                <a:gd name="T42" fmla="*/ 538 w 772"/>
                <a:gd name="T43" fmla="*/ 436 h 772"/>
                <a:gd name="T44" fmla="*/ 538 w 772"/>
                <a:gd name="T45" fmla="*/ 436 h 772"/>
                <a:gd name="T46" fmla="*/ 544 w 772"/>
                <a:gd name="T47" fmla="*/ 436 h 772"/>
                <a:gd name="T48" fmla="*/ 598 w 772"/>
                <a:gd name="T49" fmla="*/ 412 h 772"/>
                <a:gd name="T50" fmla="*/ 765 w 772"/>
                <a:gd name="T51" fmla="*/ 245 h 772"/>
                <a:gd name="T52" fmla="*/ 771 w 772"/>
                <a:gd name="T53" fmla="*/ 233 h 772"/>
                <a:gd name="T54" fmla="*/ 759 w 772"/>
                <a:gd name="T55" fmla="*/ 221 h 772"/>
                <a:gd name="T56" fmla="*/ 657 w 772"/>
                <a:gd name="T57" fmla="*/ 209 h 772"/>
                <a:gd name="T58" fmla="*/ 693 w 772"/>
                <a:gd name="T59" fmla="*/ 173 h 772"/>
                <a:gd name="T60" fmla="*/ 705 w 772"/>
                <a:gd name="T61" fmla="*/ 143 h 772"/>
                <a:gd name="T62" fmla="*/ 693 w 772"/>
                <a:gd name="T63" fmla="*/ 113 h 772"/>
                <a:gd name="T64" fmla="*/ 663 w 772"/>
                <a:gd name="T65" fmla="*/ 84 h 772"/>
                <a:gd name="T66" fmla="*/ 633 w 772"/>
                <a:gd name="T67" fmla="*/ 72 h 772"/>
                <a:gd name="T68" fmla="*/ 603 w 772"/>
                <a:gd name="T69" fmla="*/ 84 h 772"/>
                <a:gd name="T70" fmla="*/ 562 w 772"/>
                <a:gd name="T71" fmla="*/ 125 h 772"/>
                <a:gd name="T72" fmla="*/ 550 w 772"/>
                <a:gd name="T73" fmla="*/ 12 h 772"/>
                <a:gd name="T74" fmla="*/ 538 w 772"/>
                <a:gd name="T7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2" h="772">
                  <a:moveTo>
                    <a:pt x="538" y="0"/>
                  </a:moveTo>
                  <a:lnTo>
                    <a:pt x="538" y="0"/>
                  </a:lnTo>
                  <a:cubicBezTo>
                    <a:pt x="532" y="0"/>
                    <a:pt x="532" y="0"/>
                    <a:pt x="526" y="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40" y="185"/>
                    <a:pt x="335" y="209"/>
                    <a:pt x="335" y="227"/>
                  </a:cubicBezTo>
                  <a:cubicBezTo>
                    <a:pt x="335" y="227"/>
                    <a:pt x="335" y="227"/>
                    <a:pt x="335" y="233"/>
                  </a:cubicBezTo>
                  <a:cubicBezTo>
                    <a:pt x="335" y="239"/>
                    <a:pt x="335" y="239"/>
                    <a:pt x="335" y="239"/>
                  </a:cubicBezTo>
                  <a:cubicBezTo>
                    <a:pt x="346" y="347"/>
                    <a:pt x="346" y="347"/>
                    <a:pt x="346" y="347"/>
                  </a:cubicBezTo>
                  <a:cubicBezTo>
                    <a:pt x="281" y="406"/>
                    <a:pt x="281" y="406"/>
                    <a:pt x="281" y="406"/>
                  </a:cubicBezTo>
                  <a:cubicBezTo>
                    <a:pt x="173" y="514"/>
                    <a:pt x="173" y="514"/>
                    <a:pt x="173" y="514"/>
                  </a:cubicBezTo>
                  <a:cubicBezTo>
                    <a:pt x="167" y="520"/>
                    <a:pt x="167" y="520"/>
                    <a:pt x="167" y="520"/>
                  </a:cubicBezTo>
                  <a:cubicBezTo>
                    <a:pt x="65" y="627"/>
                    <a:pt x="65" y="627"/>
                    <a:pt x="65" y="627"/>
                  </a:cubicBezTo>
                  <a:cubicBezTo>
                    <a:pt x="18" y="675"/>
                    <a:pt x="18" y="675"/>
                    <a:pt x="18" y="675"/>
                  </a:cubicBezTo>
                  <a:cubicBezTo>
                    <a:pt x="12" y="681"/>
                    <a:pt x="6" y="687"/>
                    <a:pt x="6" y="699"/>
                  </a:cubicBezTo>
                  <a:cubicBezTo>
                    <a:pt x="0" y="735"/>
                    <a:pt x="0" y="735"/>
                    <a:pt x="0" y="735"/>
                  </a:cubicBezTo>
                  <a:lnTo>
                    <a:pt x="0" y="735"/>
                  </a:lnTo>
                  <a:cubicBezTo>
                    <a:pt x="0" y="759"/>
                    <a:pt x="18" y="771"/>
                    <a:pt x="41" y="771"/>
                  </a:cubicBezTo>
                  <a:lnTo>
                    <a:pt x="41" y="771"/>
                  </a:lnTo>
                  <a:cubicBezTo>
                    <a:pt x="77" y="771"/>
                    <a:pt x="77" y="771"/>
                    <a:pt x="77" y="771"/>
                  </a:cubicBezTo>
                  <a:cubicBezTo>
                    <a:pt x="89" y="771"/>
                    <a:pt x="95" y="765"/>
                    <a:pt x="107" y="759"/>
                  </a:cubicBezTo>
                  <a:cubicBezTo>
                    <a:pt x="436" y="430"/>
                    <a:pt x="436" y="430"/>
                    <a:pt x="436" y="430"/>
                  </a:cubicBezTo>
                  <a:cubicBezTo>
                    <a:pt x="538" y="436"/>
                    <a:pt x="538" y="436"/>
                    <a:pt x="538" y="436"/>
                  </a:cubicBezTo>
                  <a:lnTo>
                    <a:pt x="538" y="436"/>
                  </a:lnTo>
                  <a:cubicBezTo>
                    <a:pt x="544" y="436"/>
                    <a:pt x="544" y="436"/>
                    <a:pt x="544" y="436"/>
                  </a:cubicBezTo>
                  <a:cubicBezTo>
                    <a:pt x="562" y="436"/>
                    <a:pt x="585" y="430"/>
                    <a:pt x="598" y="412"/>
                  </a:cubicBezTo>
                  <a:cubicBezTo>
                    <a:pt x="765" y="245"/>
                    <a:pt x="765" y="245"/>
                    <a:pt x="765" y="245"/>
                  </a:cubicBezTo>
                  <a:cubicBezTo>
                    <a:pt x="771" y="239"/>
                    <a:pt x="771" y="239"/>
                    <a:pt x="771" y="233"/>
                  </a:cubicBezTo>
                  <a:cubicBezTo>
                    <a:pt x="771" y="227"/>
                    <a:pt x="765" y="221"/>
                    <a:pt x="759" y="221"/>
                  </a:cubicBezTo>
                  <a:cubicBezTo>
                    <a:pt x="657" y="209"/>
                    <a:pt x="657" y="209"/>
                    <a:pt x="657" y="209"/>
                  </a:cubicBezTo>
                  <a:cubicBezTo>
                    <a:pt x="693" y="173"/>
                    <a:pt x="693" y="173"/>
                    <a:pt x="693" y="173"/>
                  </a:cubicBezTo>
                  <a:cubicBezTo>
                    <a:pt x="699" y="167"/>
                    <a:pt x="705" y="155"/>
                    <a:pt x="705" y="143"/>
                  </a:cubicBezTo>
                  <a:cubicBezTo>
                    <a:pt x="705" y="131"/>
                    <a:pt x="699" y="119"/>
                    <a:pt x="693" y="113"/>
                  </a:cubicBezTo>
                  <a:cubicBezTo>
                    <a:pt x="663" y="84"/>
                    <a:pt x="663" y="84"/>
                    <a:pt x="663" y="84"/>
                  </a:cubicBezTo>
                  <a:cubicBezTo>
                    <a:pt x="657" y="77"/>
                    <a:pt x="645" y="72"/>
                    <a:pt x="633" y="72"/>
                  </a:cubicBezTo>
                  <a:cubicBezTo>
                    <a:pt x="621" y="72"/>
                    <a:pt x="615" y="77"/>
                    <a:pt x="603" y="84"/>
                  </a:cubicBezTo>
                  <a:cubicBezTo>
                    <a:pt x="562" y="125"/>
                    <a:pt x="562" y="125"/>
                    <a:pt x="562" y="125"/>
                  </a:cubicBezTo>
                  <a:cubicBezTo>
                    <a:pt x="550" y="12"/>
                    <a:pt x="550" y="12"/>
                    <a:pt x="550" y="12"/>
                  </a:cubicBezTo>
                  <a:cubicBezTo>
                    <a:pt x="550" y="6"/>
                    <a:pt x="544" y="0"/>
                    <a:pt x="53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8" name="Freeform 62"/>
            <p:cNvSpPr>
              <a:spLocks noChangeArrowheads="1"/>
            </p:cNvSpPr>
            <p:nvPr/>
          </p:nvSpPr>
          <p:spPr bwMode="auto">
            <a:xfrm>
              <a:off x="7545817" y="8319981"/>
              <a:ext cx="716008" cy="713363"/>
            </a:xfrm>
            <a:custGeom>
              <a:avLst/>
              <a:gdLst>
                <a:gd name="T0" fmla="*/ 586 w 1173"/>
                <a:gd name="T1" fmla="*/ 0 h 1167"/>
                <a:gd name="T2" fmla="*/ 586 w 1173"/>
                <a:gd name="T3" fmla="*/ 0 h 1167"/>
                <a:gd name="T4" fmla="*/ 0 w 1173"/>
                <a:gd name="T5" fmla="*/ 580 h 1167"/>
                <a:gd name="T6" fmla="*/ 586 w 1173"/>
                <a:gd name="T7" fmla="*/ 1166 h 1167"/>
                <a:gd name="T8" fmla="*/ 1172 w 1173"/>
                <a:gd name="T9" fmla="*/ 580 h 1167"/>
                <a:gd name="T10" fmla="*/ 586 w 1173"/>
                <a:gd name="T11" fmla="*/ 0 h 1167"/>
                <a:gd name="T12" fmla="*/ 748 w 1173"/>
                <a:gd name="T13" fmla="*/ 807 h 1167"/>
                <a:gd name="T14" fmla="*/ 748 w 1173"/>
                <a:gd name="T15" fmla="*/ 807 h 1167"/>
                <a:gd name="T16" fmla="*/ 622 w 1173"/>
                <a:gd name="T17" fmla="*/ 867 h 1167"/>
                <a:gd name="T18" fmla="*/ 622 w 1173"/>
                <a:gd name="T19" fmla="*/ 951 h 1167"/>
                <a:gd name="T20" fmla="*/ 586 w 1173"/>
                <a:gd name="T21" fmla="*/ 951 h 1167"/>
                <a:gd name="T22" fmla="*/ 550 w 1173"/>
                <a:gd name="T23" fmla="*/ 951 h 1167"/>
                <a:gd name="T24" fmla="*/ 550 w 1173"/>
                <a:gd name="T25" fmla="*/ 867 h 1167"/>
                <a:gd name="T26" fmla="*/ 383 w 1173"/>
                <a:gd name="T27" fmla="*/ 706 h 1167"/>
                <a:gd name="T28" fmla="*/ 490 w 1173"/>
                <a:gd name="T29" fmla="*/ 682 h 1167"/>
                <a:gd name="T30" fmla="*/ 586 w 1173"/>
                <a:gd name="T31" fmla="*/ 771 h 1167"/>
                <a:gd name="T32" fmla="*/ 592 w 1173"/>
                <a:gd name="T33" fmla="*/ 771 h 1167"/>
                <a:gd name="T34" fmla="*/ 646 w 1173"/>
                <a:gd name="T35" fmla="*/ 754 h 1167"/>
                <a:gd name="T36" fmla="*/ 664 w 1173"/>
                <a:gd name="T37" fmla="*/ 706 h 1167"/>
                <a:gd name="T38" fmla="*/ 646 w 1173"/>
                <a:gd name="T39" fmla="*/ 664 h 1167"/>
                <a:gd name="T40" fmla="*/ 586 w 1173"/>
                <a:gd name="T41" fmla="*/ 634 h 1167"/>
                <a:gd name="T42" fmla="*/ 568 w 1173"/>
                <a:gd name="T43" fmla="*/ 622 h 1167"/>
                <a:gd name="T44" fmla="*/ 479 w 1173"/>
                <a:gd name="T45" fmla="*/ 586 h 1167"/>
                <a:gd name="T46" fmla="*/ 425 w 1173"/>
                <a:gd name="T47" fmla="*/ 532 h 1167"/>
                <a:gd name="T48" fmla="*/ 407 w 1173"/>
                <a:gd name="T49" fmla="*/ 449 h 1167"/>
                <a:gd name="T50" fmla="*/ 443 w 1173"/>
                <a:gd name="T51" fmla="*/ 341 h 1167"/>
                <a:gd name="T52" fmla="*/ 550 w 1173"/>
                <a:gd name="T53" fmla="*/ 281 h 1167"/>
                <a:gd name="T54" fmla="*/ 550 w 1173"/>
                <a:gd name="T55" fmla="*/ 215 h 1167"/>
                <a:gd name="T56" fmla="*/ 586 w 1173"/>
                <a:gd name="T57" fmla="*/ 215 h 1167"/>
                <a:gd name="T58" fmla="*/ 622 w 1173"/>
                <a:gd name="T59" fmla="*/ 215 h 1167"/>
                <a:gd name="T60" fmla="*/ 622 w 1173"/>
                <a:gd name="T61" fmla="*/ 281 h 1167"/>
                <a:gd name="T62" fmla="*/ 771 w 1173"/>
                <a:gd name="T63" fmla="*/ 413 h 1167"/>
                <a:gd name="T64" fmla="*/ 676 w 1173"/>
                <a:gd name="T65" fmla="*/ 455 h 1167"/>
                <a:gd name="T66" fmla="*/ 592 w 1173"/>
                <a:gd name="T67" fmla="*/ 371 h 1167"/>
                <a:gd name="T68" fmla="*/ 586 w 1173"/>
                <a:gd name="T69" fmla="*/ 371 h 1167"/>
                <a:gd name="T70" fmla="*/ 544 w 1173"/>
                <a:gd name="T71" fmla="*/ 389 h 1167"/>
                <a:gd name="T72" fmla="*/ 526 w 1173"/>
                <a:gd name="T73" fmla="*/ 431 h 1167"/>
                <a:gd name="T74" fmla="*/ 544 w 1173"/>
                <a:gd name="T75" fmla="*/ 473 h 1167"/>
                <a:gd name="T76" fmla="*/ 586 w 1173"/>
                <a:gd name="T77" fmla="*/ 496 h 1167"/>
                <a:gd name="T78" fmla="*/ 616 w 1173"/>
                <a:gd name="T79" fmla="*/ 508 h 1167"/>
                <a:gd name="T80" fmla="*/ 712 w 1173"/>
                <a:gd name="T81" fmla="*/ 550 h 1167"/>
                <a:gd name="T82" fmla="*/ 771 w 1173"/>
                <a:gd name="T83" fmla="*/ 604 h 1167"/>
                <a:gd name="T84" fmla="*/ 789 w 1173"/>
                <a:gd name="T85" fmla="*/ 688 h 1167"/>
                <a:gd name="T86" fmla="*/ 748 w 1173"/>
                <a:gd name="T87" fmla="*/ 807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3" h="1167">
                  <a:moveTo>
                    <a:pt x="586" y="0"/>
                  </a:moveTo>
                  <a:lnTo>
                    <a:pt x="586" y="0"/>
                  </a:lnTo>
                  <a:cubicBezTo>
                    <a:pt x="263" y="0"/>
                    <a:pt x="0" y="257"/>
                    <a:pt x="0" y="580"/>
                  </a:cubicBezTo>
                  <a:cubicBezTo>
                    <a:pt x="0" y="909"/>
                    <a:pt x="263" y="1166"/>
                    <a:pt x="586" y="1166"/>
                  </a:cubicBezTo>
                  <a:cubicBezTo>
                    <a:pt x="909" y="1166"/>
                    <a:pt x="1172" y="909"/>
                    <a:pt x="1172" y="580"/>
                  </a:cubicBezTo>
                  <a:cubicBezTo>
                    <a:pt x="1172" y="257"/>
                    <a:pt x="909" y="0"/>
                    <a:pt x="586" y="0"/>
                  </a:cubicBezTo>
                  <a:close/>
                  <a:moveTo>
                    <a:pt x="748" y="807"/>
                  </a:moveTo>
                  <a:lnTo>
                    <a:pt x="748" y="807"/>
                  </a:lnTo>
                  <a:cubicBezTo>
                    <a:pt x="718" y="843"/>
                    <a:pt x="676" y="861"/>
                    <a:pt x="622" y="867"/>
                  </a:cubicBezTo>
                  <a:cubicBezTo>
                    <a:pt x="622" y="951"/>
                    <a:pt x="622" y="951"/>
                    <a:pt x="622" y="951"/>
                  </a:cubicBezTo>
                  <a:cubicBezTo>
                    <a:pt x="586" y="951"/>
                    <a:pt x="586" y="951"/>
                    <a:pt x="586" y="951"/>
                  </a:cubicBezTo>
                  <a:cubicBezTo>
                    <a:pt x="550" y="951"/>
                    <a:pt x="550" y="951"/>
                    <a:pt x="550" y="951"/>
                  </a:cubicBezTo>
                  <a:cubicBezTo>
                    <a:pt x="550" y="867"/>
                    <a:pt x="550" y="867"/>
                    <a:pt x="550" y="867"/>
                  </a:cubicBezTo>
                  <a:cubicBezTo>
                    <a:pt x="461" y="855"/>
                    <a:pt x="407" y="807"/>
                    <a:pt x="383" y="706"/>
                  </a:cubicBezTo>
                  <a:cubicBezTo>
                    <a:pt x="490" y="682"/>
                    <a:pt x="490" y="682"/>
                    <a:pt x="490" y="682"/>
                  </a:cubicBezTo>
                  <a:cubicBezTo>
                    <a:pt x="502" y="741"/>
                    <a:pt x="532" y="771"/>
                    <a:pt x="586" y="771"/>
                  </a:cubicBezTo>
                  <a:lnTo>
                    <a:pt x="592" y="771"/>
                  </a:lnTo>
                  <a:cubicBezTo>
                    <a:pt x="616" y="771"/>
                    <a:pt x="634" y="765"/>
                    <a:pt x="646" y="754"/>
                  </a:cubicBezTo>
                  <a:cubicBezTo>
                    <a:pt x="658" y="741"/>
                    <a:pt x="664" y="724"/>
                    <a:pt x="664" y="706"/>
                  </a:cubicBezTo>
                  <a:cubicBezTo>
                    <a:pt x="664" y="688"/>
                    <a:pt x="658" y="670"/>
                    <a:pt x="646" y="664"/>
                  </a:cubicBezTo>
                  <a:cubicBezTo>
                    <a:pt x="640" y="652"/>
                    <a:pt x="616" y="646"/>
                    <a:pt x="586" y="634"/>
                  </a:cubicBezTo>
                  <a:cubicBezTo>
                    <a:pt x="580" y="628"/>
                    <a:pt x="574" y="628"/>
                    <a:pt x="568" y="622"/>
                  </a:cubicBezTo>
                  <a:cubicBezTo>
                    <a:pt x="526" y="610"/>
                    <a:pt x="497" y="598"/>
                    <a:pt x="479" y="586"/>
                  </a:cubicBezTo>
                  <a:cubicBezTo>
                    <a:pt x="455" y="574"/>
                    <a:pt x="437" y="556"/>
                    <a:pt x="425" y="532"/>
                  </a:cubicBezTo>
                  <a:cubicBezTo>
                    <a:pt x="413" y="508"/>
                    <a:pt x="407" y="478"/>
                    <a:pt x="407" y="449"/>
                  </a:cubicBezTo>
                  <a:cubicBezTo>
                    <a:pt x="407" y="407"/>
                    <a:pt x="419" y="371"/>
                    <a:pt x="443" y="341"/>
                  </a:cubicBezTo>
                  <a:cubicBezTo>
                    <a:pt x="467" y="311"/>
                    <a:pt x="502" y="287"/>
                    <a:pt x="550" y="281"/>
                  </a:cubicBezTo>
                  <a:cubicBezTo>
                    <a:pt x="550" y="215"/>
                    <a:pt x="550" y="215"/>
                    <a:pt x="550" y="215"/>
                  </a:cubicBezTo>
                  <a:cubicBezTo>
                    <a:pt x="586" y="215"/>
                    <a:pt x="586" y="215"/>
                    <a:pt x="586" y="215"/>
                  </a:cubicBezTo>
                  <a:cubicBezTo>
                    <a:pt x="622" y="215"/>
                    <a:pt x="622" y="215"/>
                    <a:pt x="622" y="215"/>
                  </a:cubicBezTo>
                  <a:cubicBezTo>
                    <a:pt x="622" y="281"/>
                    <a:pt x="622" y="281"/>
                    <a:pt x="622" y="281"/>
                  </a:cubicBezTo>
                  <a:cubicBezTo>
                    <a:pt x="700" y="293"/>
                    <a:pt x="748" y="335"/>
                    <a:pt x="771" y="413"/>
                  </a:cubicBezTo>
                  <a:cubicBezTo>
                    <a:pt x="676" y="455"/>
                    <a:pt x="676" y="455"/>
                    <a:pt x="676" y="455"/>
                  </a:cubicBezTo>
                  <a:cubicBezTo>
                    <a:pt x="658" y="401"/>
                    <a:pt x="628" y="371"/>
                    <a:pt x="592" y="371"/>
                  </a:cubicBezTo>
                  <a:lnTo>
                    <a:pt x="586" y="371"/>
                  </a:lnTo>
                  <a:cubicBezTo>
                    <a:pt x="568" y="371"/>
                    <a:pt x="556" y="377"/>
                    <a:pt x="544" y="389"/>
                  </a:cubicBezTo>
                  <a:cubicBezTo>
                    <a:pt x="532" y="401"/>
                    <a:pt x="526" y="419"/>
                    <a:pt x="526" y="431"/>
                  </a:cubicBezTo>
                  <a:cubicBezTo>
                    <a:pt x="526" y="449"/>
                    <a:pt x="532" y="467"/>
                    <a:pt x="544" y="473"/>
                  </a:cubicBezTo>
                  <a:cubicBezTo>
                    <a:pt x="550" y="478"/>
                    <a:pt x="568" y="485"/>
                    <a:pt x="586" y="496"/>
                  </a:cubicBezTo>
                  <a:cubicBezTo>
                    <a:pt x="598" y="502"/>
                    <a:pt x="604" y="502"/>
                    <a:pt x="616" y="508"/>
                  </a:cubicBezTo>
                  <a:cubicBezTo>
                    <a:pt x="658" y="520"/>
                    <a:pt x="688" y="538"/>
                    <a:pt x="712" y="550"/>
                  </a:cubicBezTo>
                  <a:cubicBezTo>
                    <a:pt x="736" y="562"/>
                    <a:pt x="753" y="580"/>
                    <a:pt x="771" y="604"/>
                  </a:cubicBezTo>
                  <a:cubicBezTo>
                    <a:pt x="783" y="628"/>
                    <a:pt x="789" y="658"/>
                    <a:pt x="789" y="688"/>
                  </a:cubicBezTo>
                  <a:cubicBezTo>
                    <a:pt x="789" y="736"/>
                    <a:pt x="777" y="777"/>
                    <a:pt x="748" y="8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89" name="Freeform 63"/>
            <p:cNvSpPr>
              <a:spLocks noChangeArrowheads="1"/>
            </p:cNvSpPr>
            <p:nvPr/>
          </p:nvSpPr>
          <p:spPr bwMode="auto">
            <a:xfrm>
              <a:off x="9941484" y="4177087"/>
              <a:ext cx="831754" cy="815658"/>
            </a:xfrm>
            <a:custGeom>
              <a:avLst/>
              <a:gdLst>
                <a:gd name="T0" fmla="*/ 681 w 1364"/>
                <a:gd name="T1" fmla="*/ 1334 h 1335"/>
                <a:gd name="T2" fmla="*/ 681 w 1364"/>
                <a:gd name="T3" fmla="*/ 1334 h 1335"/>
                <a:gd name="T4" fmla="*/ 191 w 1364"/>
                <a:gd name="T5" fmla="*/ 963 h 1335"/>
                <a:gd name="T6" fmla="*/ 30 w 1364"/>
                <a:gd name="T7" fmla="*/ 796 h 1335"/>
                <a:gd name="T8" fmla="*/ 12 w 1364"/>
                <a:gd name="T9" fmla="*/ 646 h 1335"/>
                <a:gd name="T10" fmla="*/ 96 w 1364"/>
                <a:gd name="T11" fmla="*/ 533 h 1335"/>
                <a:gd name="T12" fmla="*/ 681 w 1364"/>
                <a:gd name="T13" fmla="*/ 0 h 1335"/>
                <a:gd name="T14" fmla="*/ 1261 w 1364"/>
                <a:gd name="T15" fmla="*/ 533 h 1335"/>
                <a:gd name="T16" fmla="*/ 1351 w 1364"/>
                <a:gd name="T17" fmla="*/ 646 h 1335"/>
                <a:gd name="T18" fmla="*/ 1333 w 1364"/>
                <a:gd name="T19" fmla="*/ 796 h 1335"/>
                <a:gd name="T20" fmla="*/ 1172 w 1364"/>
                <a:gd name="T21" fmla="*/ 963 h 1335"/>
                <a:gd name="T22" fmla="*/ 681 w 1364"/>
                <a:gd name="T23" fmla="*/ 1334 h 1335"/>
                <a:gd name="T24" fmla="*/ 681 w 1364"/>
                <a:gd name="T25" fmla="*/ 108 h 1335"/>
                <a:gd name="T26" fmla="*/ 681 w 1364"/>
                <a:gd name="T27" fmla="*/ 108 h 1335"/>
                <a:gd name="T28" fmla="*/ 203 w 1364"/>
                <a:gd name="T29" fmla="*/ 574 h 1335"/>
                <a:gd name="T30" fmla="*/ 203 w 1364"/>
                <a:gd name="T31" fmla="*/ 622 h 1335"/>
                <a:gd name="T32" fmla="*/ 155 w 1364"/>
                <a:gd name="T33" fmla="*/ 628 h 1335"/>
                <a:gd name="T34" fmla="*/ 143 w 1364"/>
                <a:gd name="T35" fmla="*/ 628 h 1335"/>
                <a:gd name="T36" fmla="*/ 119 w 1364"/>
                <a:gd name="T37" fmla="*/ 670 h 1335"/>
                <a:gd name="T38" fmla="*/ 131 w 1364"/>
                <a:gd name="T39" fmla="*/ 754 h 1335"/>
                <a:gd name="T40" fmla="*/ 239 w 1364"/>
                <a:gd name="T41" fmla="*/ 867 h 1335"/>
                <a:gd name="T42" fmla="*/ 269 w 1364"/>
                <a:gd name="T43" fmla="*/ 873 h 1335"/>
                <a:gd name="T44" fmla="*/ 281 w 1364"/>
                <a:gd name="T45" fmla="*/ 897 h 1335"/>
                <a:gd name="T46" fmla="*/ 681 w 1364"/>
                <a:gd name="T47" fmla="*/ 1226 h 1335"/>
                <a:gd name="T48" fmla="*/ 1082 w 1364"/>
                <a:gd name="T49" fmla="*/ 897 h 1335"/>
                <a:gd name="T50" fmla="*/ 1094 w 1364"/>
                <a:gd name="T51" fmla="*/ 873 h 1335"/>
                <a:gd name="T52" fmla="*/ 1124 w 1364"/>
                <a:gd name="T53" fmla="*/ 867 h 1335"/>
                <a:gd name="T54" fmla="*/ 1231 w 1364"/>
                <a:gd name="T55" fmla="*/ 754 h 1335"/>
                <a:gd name="T56" fmla="*/ 1243 w 1364"/>
                <a:gd name="T57" fmla="*/ 670 h 1335"/>
                <a:gd name="T58" fmla="*/ 1219 w 1364"/>
                <a:gd name="T59" fmla="*/ 628 h 1335"/>
                <a:gd name="T60" fmla="*/ 1207 w 1364"/>
                <a:gd name="T61" fmla="*/ 628 h 1335"/>
                <a:gd name="T62" fmla="*/ 1160 w 1364"/>
                <a:gd name="T63" fmla="*/ 622 h 1335"/>
                <a:gd name="T64" fmla="*/ 1160 w 1364"/>
                <a:gd name="T65" fmla="*/ 574 h 1335"/>
                <a:gd name="T66" fmla="*/ 681 w 1364"/>
                <a:gd name="T67" fmla="*/ 108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4" h="1335">
                  <a:moveTo>
                    <a:pt x="681" y="1334"/>
                  </a:moveTo>
                  <a:lnTo>
                    <a:pt x="681" y="1334"/>
                  </a:lnTo>
                  <a:cubicBezTo>
                    <a:pt x="460" y="1334"/>
                    <a:pt x="281" y="1148"/>
                    <a:pt x="191" y="963"/>
                  </a:cubicBezTo>
                  <a:cubicBezTo>
                    <a:pt x="119" y="939"/>
                    <a:pt x="60" y="861"/>
                    <a:pt x="30" y="796"/>
                  </a:cubicBezTo>
                  <a:cubicBezTo>
                    <a:pt x="6" y="748"/>
                    <a:pt x="0" y="694"/>
                    <a:pt x="12" y="646"/>
                  </a:cubicBezTo>
                  <a:cubicBezTo>
                    <a:pt x="24" y="592"/>
                    <a:pt x="54" y="550"/>
                    <a:pt x="96" y="533"/>
                  </a:cubicBezTo>
                  <a:cubicBezTo>
                    <a:pt x="131" y="228"/>
                    <a:pt x="377" y="0"/>
                    <a:pt x="681" y="0"/>
                  </a:cubicBezTo>
                  <a:cubicBezTo>
                    <a:pt x="986" y="0"/>
                    <a:pt x="1231" y="228"/>
                    <a:pt x="1261" y="533"/>
                  </a:cubicBezTo>
                  <a:cubicBezTo>
                    <a:pt x="1309" y="550"/>
                    <a:pt x="1339" y="592"/>
                    <a:pt x="1351" y="646"/>
                  </a:cubicBezTo>
                  <a:cubicBezTo>
                    <a:pt x="1363" y="694"/>
                    <a:pt x="1357" y="748"/>
                    <a:pt x="1333" y="796"/>
                  </a:cubicBezTo>
                  <a:cubicBezTo>
                    <a:pt x="1303" y="861"/>
                    <a:pt x="1243" y="939"/>
                    <a:pt x="1172" y="963"/>
                  </a:cubicBezTo>
                  <a:cubicBezTo>
                    <a:pt x="1076" y="1148"/>
                    <a:pt x="903" y="1334"/>
                    <a:pt x="681" y="1334"/>
                  </a:cubicBezTo>
                  <a:close/>
                  <a:moveTo>
                    <a:pt x="681" y="108"/>
                  </a:moveTo>
                  <a:lnTo>
                    <a:pt x="681" y="108"/>
                  </a:lnTo>
                  <a:cubicBezTo>
                    <a:pt x="424" y="108"/>
                    <a:pt x="215" y="311"/>
                    <a:pt x="203" y="574"/>
                  </a:cubicBezTo>
                  <a:cubicBezTo>
                    <a:pt x="203" y="622"/>
                    <a:pt x="203" y="622"/>
                    <a:pt x="203" y="622"/>
                  </a:cubicBezTo>
                  <a:cubicBezTo>
                    <a:pt x="155" y="628"/>
                    <a:pt x="155" y="628"/>
                    <a:pt x="155" y="628"/>
                  </a:cubicBezTo>
                  <a:cubicBezTo>
                    <a:pt x="149" y="628"/>
                    <a:pt x="143" y="628"/>
                    <a:pt x="143" y="628"/>
                  </a:cubicBezTo>
                  <a:cubicBezTo>
                    <a:pt x="125" y="634"/>
                    <a:pt x="119" y="658"/>
                    <a:pt x="119" y="670"/>
                  </a:cubicBezTo>
                  <a:cubicBezTo>
                    <a:pt x="114" y="694"/>
                    <a:pt x="119" y="724"/>
                    <a:pt x="131" y="754"/>
                  </a:cubicBezTo>
                  <a:cubicBezTo>
                    <a:pt x="155" y="808"/>
                    <a:pt x="209" y="861"/>
                    <a:pt x="239" y="867"/>
                  </a:cubicBezTo>
                  <a:cubicBezTo>
                    <a:pt x="269" y="873"/>
                    <a:pt x="269" y="873"/>
                    <a:pt x="269" y="873"/>
                  </a:cubicBezTo>
                  <a:cubicBezTo>
                    <a:pt x="281" y="897"/>
                    <a:pt x="281" y="897"/>
                    <a:pt x="281" y="897"/>
                  </a:cubicBezTo>
                  <a:cubicBezTo>
                    <a:pt x="353" y="1059"/>
                    <a:pt x="502" y="1226"/>
                    <a:pt x="681" y="1226"/>
                  </a:cubicBezTo>
                  <a:cubicBezTo>
                    <a:pt x="861" y="1226"/>
                    <a:pt x="1010" y="1059"/>
                    <a:pt x="1082" y="897"/>
                  </a:cubicBezTo>
                  <a:cubicBezTo>
                    <a:pt x="1094" y="873"/>
                    <a:pt x="1094" y="873"/>
                    <a:pt x="1094" y="873"/>
                  </a:cubicBezTo>
                  <a:cubicBezTo>
                    <a:pt x="1124" y="867"/>
                    <a:pt x="1124" y="867"/>
                    <a:pt x="1124" y="867"/>
                  </a:cubicBezTo>
                  <a:cubicBezTo>
                    <a:pt x="1154" y="861"/>
                    <a:pt x="1207" y="808"/>
                    <a:pt x="1231" y="754"/>
                  </a:cubicBezTo>
                  <a:cubicBezTo>
                    <a:pt x="1243" y="724"/>
                    <a:pt x="1249" y="694"/>
                    <a:pt x="1243" y="670"/>
                  </a:cubicBezTo>
                  <a:cubicBezTo>
                    <a:pt x="1243" y="658"/>
                    <a:pt x="1237" y="634"/>
                    <a:pt x="1219" y="628"/>
                  </a:cubicBezTo>
                  <a:cubicBezTo>
                    <a:pt x="1219" y="628"/>
                    <a:pt x="1213" y="628"/>
                    <a:pt x="1207" y="628"/>
                  </a:cubicBezTo>
                  <a:cubicBezTo>
                    <a:pt x="1160" y="622"/>
                    <a:pt x="1160" y="622"/>
                    <a:pt x="1160" y="622"/>
                  </a:cubicBezTo>
                  <a:cubicBezTo>
                    <a:pt x="1160" y="574"/>
                    <a:pt x="1160" y="574"/>
                    <a:pt x="1160" y="574"/>
                  </a:cubicBezTo>
                  <a:cubicBezTo>
                    <a:pt x="1148" y="311"/>
                    <a:pt x="938" y="108"/>
                    <a:pt x="681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0" name="Freeform 64"/>
            <p:cNvSpPr>
              <a:spLocks noChangeArrowheads="1"/>
            </p:cNvSpPr>
            <p:nvPr/>
          </p:nvSpPr>
          <p:spPr bwMode="auto">
            <a:xfrm>
              <a:off x="9782669" y="5008897"/>
              <a:ext cx="1146691" cy="726823"/>
            </a:xfrm>
            <a:custGeom>
              <a:avLst/>
              <a:gdLst>
                <a:gd name="T0" fmla="*/ 1369 w 1878"/>
                <a:gd name="T1" fmla="*/ 0 h 1191"/>
                <a:gd name="T2" fmla="*/ 1369 w 1878"/>
                <a:gd name="T3" fmla="*/ 0 h 1191"/>
                <a:gd name="T4" fmla="*/ 1148 w 1878"/>
                <a:gd name="T5" fmla="*/ 813 h 1191"/>
                <a:gd name="T6" fmla="*/ 729 w 1878"/>
                <a:gd name="T7" fmla="*/ 813 h 1191"/>
                <a:gd name="T8" fmla="*/ 508 w 1878"/>
                <a:gd name="T9" fmla="*/ 0 h 1191"/>
                <a:gd name="T10" fmla="*/ 0 w 1878"/>
                <a:gd name="T11" fmla="*/ 652 h 1191"/>
                <a:gd name="T12" fmla="*/ 0 w 1878"/>
                <a:gd name="T13" fmla="*/ 1190 h 1191"/>
                <a:gd name="T14" fmla="*/ 1877 w 1878"/>
                <a:gd name="T15" fmla="*/ 1190 h 1191"/>
                <a:gd name="T16" fmla="*/ 1877 w 1878"/>
                <a:gd name="T17" fmla="*/ 652 h 1191"/>
                <a:gd name="T18" fmla="*/ 1369 w 1878"/>
                <a:gd name="T19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8" h="1191">
                  <a:moveTo>
                    <a:pt x="1369" y="0"/>
                  </a:moveTo>
                  <a:lnTo>
                    <a:pt x="1369" y="0"/>
                  </a:lnTo>
                  <a:cubicBezTo>
                    <a:pt x="1148" y="813"/>
                    <a:pt x="1148" y="813"/>
                    <a:pt x="1148" y="813"/>
                  </a:cubicBezTo>
                  <a:cubicBezTo>
                    <a:pt x="729" y="813"/>
                    <a:pt x="729" y="813"/>
                    <a:pt x="729" y="813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215" y="72"/>
                    <a:pt x="0" y="341"/>
                    <a:pt x="0" y="652"/>
                  </a:cubicBezTo>
                  <a:cubicBezTo>
                    <a:pt x="0" y="1190"/>
                    <a:pt x="0" y="1190"/>
                    <a:pt x="0" y="1190"/>
                  </a:cubicBezTo>
                  <a:cubicBezTo>
                    <a:pt x="1877" y="1190"/>
                    <a:pt x="1877" y="1190"/>
                    <a:pt x="1877" y="1190"/>
                  </a:cubicBezTo>
                  <a:cubicBezTo>
                    <a:pt x="1877" y="652"/>
                    <a:pt x="1877" y="652"/>
                    <a:pt x="1877" y="652"/>
                  </a:cubicBezTo>
                  <a:cubicBezTo>
                    <a:pt x="1877" y="341"/>
                    <a:pt x="1662" y="72"/>
                    <a:pt x="136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1" name="Freeform 65"/>
            <p:cNvSpPr>
              <a:spLocks noChangeArrowheads="1"/>
            </p:cNvSpPr>
            <p:nvPr/>
          </p:nvSpPr>
          <p:spPr bwMode="auto">
            <a:xfrm>
              <a:off x="10272572" y="5070811"/>
              <a:ext cx="169581" cy="589535"/>
            </a:xfrm>
            <a:custGeom>
              <a:avLst/>
              <a:gdLst>
                <a:gd name="T0" fmla="*/ 137 w 276"/>
                <a:gd name="T1" fmla="*/ 0 h 964"/>
                <a:gd name="T2" fmla="*/ 137 w 276"/>
                <a:gd name="T3" fmla="*/ 0 h 964"/>
                <a:gd name="T4" fmla="*/ 137 w 276"/>
                <a:gd name="T5" fmla="*/ 0 h 964"/>
                <a:gd name="T6" fmla="*/ 209 w 276"/>
                <a:gd name="T7" fmla="*/ 66 h 964"/>
                <a:gd name="T8" fmla="*/ 275 w 276"/>
                <a:gd name="T9" fmla="*/ 945 h 964"/>
                <a:gd name="T10" fmla="*/ 227 w 276"/>
                <a:gd name="T11" fmla="*/ 963 h 964"/>
                <a:gd name="T12" fmla="*/ 48 w 276"/>
                <a:gd name="T13" fmla="*/ 963 h 964"/>
                <a:gd name="T14" fmla="*/ 0 w 276"/>
                <a:gd name="T15" fmla="*/ 945 h 964"/>
                <a:gd name="T16" fmla="*/ 66 w 276"/>
                <a:gd name="T17" fmla="*/ 66 h 964"/>
                <a:gd name="T18" fmla="*/ 137 w 276"/>
                <a:gd name="T19" fmla="*/ 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964">
                  <a:moveTo>
                    <a:pt x="137" y="0"/>
                  </a:moveTo>
                  <a:lnTo>
                    <a:pt x="137" y="0"/>
                  </a:lnTo>
                  <a:lnTo>
                    <a:pt x="137" y="0"/>
                  </a:lnTo>
                  <a:cubicBezTo>
                    <a:pt x="173" y="0"/>
                    <a:pt x="209" y="30"/>
                    <a:pt x="209" y="66"/>
                  </a:cubicBezTo>
                  <a:cubicBezTo>
                    <a:pt x="275" y="945"/>
                    <a:pt x="275" y="945"/>
                    <a:pt x="275" y="945"/>
                  </a:cubicBezTo>
                  <a:cubicBezTo>
                    <a:pt x="263" y="957"/>
                    <a:pt x="245" y="963"/>
                    <a:pt x="227" y="963"/>
                  </a:cubicBezTo>
                  <a:cubicBezTo>
                    <a:pt x="48" y="963"/>
                    <a:pt x="48" y="963"/>
                    <a:pt x="48" y="963"/>
                  </a:cubicBezTo>
                  <a:cubicBezTo>
                    <a:pt x="30" y="963"/>
                    <a:pt x="12" y="957"/>
                    <a:pt x="0" y="94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30"/>
                    <a:pt x="101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2" name="Freeform 66"/>
            <p:cNvSpPr>
              <a:spLocks noChangeArrowheads="1"/>
            </p:cNvSpPr>
            <p:nvPr/>
          </p:nvSpPr>
          <p:spPr bwMode="auto">
            <a:xfrm>
              <a:off x="10057230" y="4209391"/>
              <a:ext cx="600264" cy="201896"/>
            </a:xfrm>
            <a:custGeom>
              <a:avLst/>
              <a:gdLst>
                <a:gd name="T0" fmla="*/ 981 w 982"/>
                <a:gd name="T1" fmla="*/ 329 h 330"/>
                <a:gd name="T2" fmla="*/ 981 w 982"/>
                <a:gd name="T3" fmla="*/ 329 h 330"/>
                <a:gd name="T4" fmla="*/ 490 w 982"/>
                <a:gd name="T5" fmla="*/ 0 h 330"/>
                <a:gd name="T6" fmla="*/ 0 w 982"/>
                <a:gd name="T7" fmla="*/ 329 h 330"/>
                <a:gd name="T8" fmla="*/ 981 w 982"/>
                <a:gd name="T9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2" h="330">
                  <a:moveTo>
                    <a:pt x="981" y="329"/>
                  </a:moveTo>
                  <a:lnTo>
                    <a:pt x="981" y="329"/>
                  </a:lnTo>
                  <a:cubicBezTo>
                    <a:pt x="897" y="138"/>
                    <a:pt x="712" y="0"/>
                    <a:pt x="490" y="0"/>
                  </a:cubicBezTo>
                  <a:cubicBezTo>
                    <a:pt x="269" y="0"/>
                    <a:pt x="78" y="138"/>
                    <a:pt x="0" y="329"/>
                  </a:cubicBezTo>
                  <a:lnTo>
                    <a:pt x="981" y="3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3" name="Freeform 67"/>
            <p:cNvSpPr>
              <a:spLocks noChangeArrowheads="1"/>
            </p:cNvSpPr>
            <p:nvPr/>
          </p:nvSpPr>
          <p:spPr bwMode="auto">
            <a:xfrm>
              <a:off x="10038387" y="4195932"/>
              <a:ext cx="635257" cy="228814"/>
            </a:xfrm>
            <a:custGeom>
              <a:avLst/>
              <a:gdLst>
                <a:gd name="T0" fmla="*/ 1040 w 1041"/>
                <a:gd name="T1" fmla="*/ 376 h 377"/>
                <a:gd name="T2" fmla="*/ 1040 w 1041"/>
                <a:gd name="T3" fmla="*/ 376 h 377"/>
                <a:gd name="T4" fmla="*/ 0 w 1041"/>
                <a:gd name="T5" fmla="*/ 376 h 377"/>
                <a:gd name="T6" fmla="*/ 12 w 1041"/>
                <a:gd name="T7" fmla="*/ 346 h 377"/>
                <a:gd name="T8" fmla="*/ 520 w 1041"/>
                <a:gd name="T9" fmla="*/ 0 h 377"/>
                <a:gd name="T10" fmla="*/ 1029 w 1041"/>
                <a:gd name="T11" fmla="*/ 346 h 377"/>
                <a:gd name="T12" fmla="*/ 1040 w 1041"/>
                <a:gd name="T13" fmla="*/ 376 h 377"/>
                <a:gd name="T14" fmla="*/ 66 w 1041"/>
                <a:gd name="T15" fmla="*/ 328 h 377"/>
                <a:gd name="T16" fmla="*/ 66 w 1041"/>
                <a:gd name="T17" fmla="*/ 328 h 377"/>
                <a:gd name="T18" fmla="*/ 975 w 1041"/>
                <a:gd name="T19" fmla="*/ 328 h 377"/>
                <a:gd name="T20" fmla="*/ 520 w 1041"/>
                <a:gd name="T21" fmla="*/ 41 h 377"/>
                <a:gd name="T22" fmla="*/ 66 w 1041"/>
                <a:gd name="T23" fmla="*/ 32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1" h="377">
                  <a:moveTo>
                    <a:pt x="1040" y="376"/>
                  </a:moveTo>
                  <a:lnTo>
                    <a:pt x="1040" y="376"/>
                  </a:lnTo>
                  <a:cubicBezTo>
                    <a:pt x="0" y="376"/>
                    <a:pt x="0" y="376"/>
                    <a:pt x="0" y="376"/>
                  </a:cubicBezTo>
                  <a:cubicBezTo>
                    <a:pt x="12" y="346"/>
                    <a:pt x="12" y="346"/>
                    <a:pt x="12" y="346"/>
                  </a:cubicBezTo>
                  <a:cubicBezTo>
                    <a:pt x="96" y="137"/>
                    <a:pt x="299" y="0"/>
                    <a:pt x="520" y="0"/>
                  </a:cubicBezTo>
                  <a:cubicBezTo>
                    <a:pt x="742" y="0"/>
                    <a:pt x="945" y="137"/>
                    <a:pt x="1029" y="346"/>
                  </a:cubicBezTo>
                  <a:lnTo>
                    <a:pt x="1040" y="376"/>
                  </a:lnTo>
                  <a:close/>
                  <a:moveTo>
                    <a:pt x="66" y="328"/>
                  </a:moveTo>
                  <a:lnTo>
                    <a:pt x="66" y="328"/>
                  </a:lnTo>
                  <a:cubicBezTo>
                    <a:pt x="975" y="328"/>
                    <a:pt x="975" y="328"/>
                    <a:pt x="975" y="328"/>
                  </a:cubicBezTo>
                  <a:cubicBezTo>
                    <a:pt x="891" y="155"/>
                    <a:pt x="718" y="41"/>
                    <a:pt x="520" y="41"/>
                  </a:cubicBezTo>
                  <a:cubicBezTo>
                    <a:pt x="323" y="41"/>
                    <a:pt x="150" y="155"/>
                    <a:pt x="66" y="3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4" name="Freeform 68"/>
            <p:cNvSpPr>
              <a:spLocks noChangeArrowheads="1"/>
            </p:cNvSpPr>
            <p:nvPr/>
          </p:nvSpPr>
          <p:spPr bwMode="auto">
            <a:xfrm>
              <a:off x="15098903" y="4271304"/>
              <a:ext cx="791379" cy="966405"/>
            </a:xfrm>
            <a:custGeom>
              <a:avLst/>
              <a:gdLst>
                <a:gd name="T0" fmla="*/ 1022 w 1298"/>
                <a:gd name="T1" fmla="*/ 1584 h 1585"/>
                <a:gd name="T2" fmla="*/ 1022 w 1298"/>
                <a:gd name="T3" fmla="*/ 1584 h 1585"/>
                <a:gd name="T4" fmla="*/ 89 w 1298"/>
                <a:gd name="T5" fmla="*/ 1584 h 1585"/>
                <a:gd name="T6" fmla="*/ 0 w 1298"/>
                <a:gd name="T7" fmla="*/ 1500 h 1585"/>
                <a:gd name="T8" fmla="*/ 0 w 1298"/>
                <a:gd name="T9" fmla="*/ 84 h 1585"/>
                <a:gd name="T10" fmla="*/ 89 w 1298"/>
                <a:gd name="T11" fmla="*/ 0 h 1585"/>
                <a:gd name="T12" fmla="*/ 317 w 1298"/>
                <a:gd name="T13" fmla="*/ 0 h 1585"/>
                <a:gd name="T14" fmla="*/ 346 w 1298"/>
                <a:gd name="T15" fmla="*/ 30 h 1585"/>
                <a:gd name="T16" fmla="*/ 317 w 1298"/>
                <a:gd name="T17" fmla="*/ 60 h 1585"/>
                <a:gd name="T18" fmla="*/ 89 w 1298"/>
                <a:gd name="T19" fmla="*/ 60 h 1585"/>
                <a:gd name="T20" fmla="*/ 65 w 1298"/>
                <a:gd name="T21" fmla="*/ 84 h 1585"/>
                <a:gd name="T22" fmla="*/ 65 w 1298"/>
                <a:gd name="T23" fmla="*/ 1500 h 1585"/>
                <a:gd name="T24" fmla="*/ 89 w 1298"/>
                <a:gd name="T25" fmla="*/ 1524 h 1585"/>
                <a:gd name="T26" fmla="*/ 1022 w 1298"/>
                <a:gd name="T27" fmla="*/ 1524 h 1585"/>
                <a:gd name="T28" fmla="*/ 1040 w 1298"/>
                <a:gd name="T29" fmla="*/ 1512 h 1585"/>
                <a:gd name="T30" fmla="*/ 1231 w 1298"/>
                <a:gd name="T31" fmla="*/ 1327 h 1585"/>
                <a:gd name="T32" fmla="*/ 1237 w 1298"/>
                <a:gd name="T33" fmla="*/ 1309 h 1585"/>
                <a:gd name="T34" fmla="*/ 1237 w 1298"/>
                <a:gd name="T35" fmla="*/ 84 h 1585"/>
                <a:gd name="T36" fmla="*/ 1213 w 1298"/>
                <a:gd name="T37" fmla="*/ 60 h 1585"/>
                <a:gd name="T38" fmla="*/ 980 w 1298"/>
                <a:gd name="T39" fmla="*/ 60 h 1585"/>
                <a:gd name="T40" fmla="*/ 950 w 1298"/>
                <a:gd name="T41" fmla="*/ 30 h 1585"/>
                <a:gd name="T42" fmla="*/ 980 w 1298"/>
                <a:gd name="T43" fmla="*/ 0 h 1585"/>
                <a:gd name="T44" fmla="*/ 1213 w 1298"/>
                <a:gd name="T45" fmla="*/ 0 h 1585"/>
                <a:gd name="T46" fmla="*/ 1297 w 1298"/>
                <a:gd name="T47" fmla="*/ 84 h 1585"/>
                <a:gd name="T48" fmla="*/ 1297 w 1298"/>
                <a:gd name="T49" fmla="*/ 1309 h 1585"/>
                <a:gd name="T50" fmla="*/ 1273 w 1298"/>
                <a:gd name="T51" fmla="*/ 1369 h 1585"/>
                <a:gd name="T52" fmla="*/ 1082 w 1298"/>
                <a:gd name="T53" fmla="*/ 1560 h 1585"/>
                <a:gd name="T54" fmla="*/ 1022 w 1298"/>
                <a:gd name="T55" fmla="*/ 1584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8" h="1585">
                  <a:moveTo>
                    <a:pt x="1022" y="1584"/>
                  </a:moveTo>
                  <a:lnTo>
                    <a:pt x="1022" y="1584"/>
                  </a:lnTo>
                  <a:cubicBezTo>
                    <a:pt x="89" y="1584"/>
                    <a:pt x="89" y="1584"/>
                    <a:pt x="89" y="1584"/>
                  </a:cubicBezTo>
                  <a:cubicBezTo>
                    <a:pt x="42" y="1584"/>
                    <a:pt x="0" y="1542"/>
                    <a:pt x="0" y="150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6"/>
                    <a:pt x="42" y="0"/>
                    <a:pt x="89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34" y="0"/>
                    <a:pt x="346" y="12"/>
                    <a:pt x="346" y="30"/>
                  </a:cubicBezTo>
                  <a:cubicBezTo>
                    <a:pt x="346" y="42"/>
                    <a:pt x="334" y="60"/>
                    <a:pt x="317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71" y="60"/>
                    <a:pt x="65" y="72"/>
                    <a:pt x="65" y="84"/>
                  </a:cubicBezTo>
                  <a:cubicBezTo>
                    <a:pt x="65" y="1500"/>
                    <a:pt x="65" y="1500"/>
                    <a:pt x="65" y="1500"/>
                  </a:cubicBezTo>
                  <a:cubicBezTo>
                    <a:pt x="65" y="1512"/>
                    <a:pt x="71" y="1524"/>
                    <a:pt x="89" y="1524"/>
                  </a:cubicBezTo>
                  <a:cubicBezTo>
                    <a:pt x="1022" y="1524"/>
                    <a:pt x="1022" y="1524"/>
                    <a:pt x="1022" y="1524"/>
                  </a:cubicBezTo>
                  <a:cubicBezTo>
                    <a:pt x="1028" y="1524"/>
                    <a:pt x="1034" y="1518"/>
                    <a:pt x="1040" y="1512"/>
                  </a:cubicBezTo>
                  <a:cubicBezTo>
                    <a:pt x="1231" y="1327"/>
                    <a:pt x="1231" y="1327"/>
                    <a:pt x="1231" y="1327"/>
                  </a:cubicBezTo>
                  <a:cubicBezTo>
                    <a:pt x="1231" y="1321"/>
                    <a:pt x="1237" y="1315"/>
                    <a:pt x="1237" y="1309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7" y="72"/>
                    <a:pt x="1225" y="60"/>
                    <a:pt x="1213" y="60"/>
                  </a:cubicBezTo>
                  <a:cubicBezTo>
                    <a:pt x="980" y="60"/>
                    <a:pt x="980" y="60"/>
                    <a:pt x="980" y="60"/>
                  </a:cubicBezTo>
                  <a:cubicBezTo>
                    <a:pt x="968" y="60"/>
                    <a:pt x="950" y="42"/>
                    <a:pt x="950" y="30"/>
                  </a:cubicBezTo>
                  <a:cubicBezTo>
                    <a:pt x="950" y="12"/>
                    <a:pt x="968" y="0"/>
                    <a:pt x="9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261" y="0"/>
                    <a:pt x="1297" y="36"/>
                    <a:pt x="1297" y="84"/>
                  </a:cubicBezTo>
                  <a:cubicBezTo>
                    <a:pt x="1297" y="1309"/>
                    <a:pt x="1297" y="1309"/>
                    <a:pt x="1297" y="1309"/>
                  </a:cubicBezTo>
                  <a:cubicBezTo>
                    <a:pt x="1297" y="1327"/>
                    <a:pt x="1291" y="1351"/>
                    <a:pt x="1273" y="1369"/>
                  </a:cubicBezTo>
                  <a:cubicBezTo>
                    <a:pt x="1082" y="1560"/>
                    <a:pt x="1082" y="1560"/>
                    <a:pt x="1082" y="1560"/>
                  </a:cubicBezTo>
                  <a:cubicBezTo>
                    <a:pt x="1064" y="1572"/>
                    <a:pt x="1046" y="1584"/>
                    <a:pt x="1022" y="15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5" name="Freeform 69"/>
            <p:cNvSpPr>
              <a:spLocks noChangeArrowheads="1"/>
            </p:cNvSpPr>
            <p:nvPr/>
          </p:nvSpPr>
          <p:spPr bwMode="auto">
            <a:xfrm>
              <a:off x="15720699" y="5062734"/>
              <a:ext cx="164199" cy="169591"/>
            </a:xfrm>
            <a:custGeom>
              <a:avLst/>
              <a:gdLst>
                <a:gd name="T0" fmla="*/ 30 w 270"/>
                <a:gd name="T1" fmla="*/ 275 h 276"/>
                <a:gd name="T2" fmla="*/ 30 w 270"/>
                <a:gd name="T3" fmla="*/ 275 h 276"/>
                <a:gd name="T4" fmla="*/ 0 w 270"/>
                <a:gd name="T5" fmla="*/ 245 h 276"/>
                <a:gd name="T6" fmla="*/ 0 w 270"/>
                <a:gd name="T7" fmla="*/ 90 h 276"/>
                <a:gd name="T8" fmla="*/ 84 w 270"/>
                <a:gd name="T9" fmla="*/ 0 h 276"/>
                <a:gd name="T10" fmla="*/ 239 w 270"/>
                <a:gd name="T11" fmla="*/ 0 h 276"/>
                <a:gd name="T12" fmla="*/ 269 w 270"/>
                <a:gd name="T13" fmla="*/ 30 h 276"/>
                <a:gd name="T14" fmla="*/ 239 w 270"/>
                <a:gd name="T15" fmla="*/ 66 h 276"/>
                <a:gd name="T16" fmla="*/ 84 w 270"/>
                <a:gd name="T17" fmla="*/ 66 h 276"/>
                <a:gd name="T18" fmla="*/ 60 w 270"/>
                <a:gd name="T19" fmla="*/ 90 h 276"/>
                <a:gd name="T20" fmla="*/ 60 w 270"/>
                <a:gd name="T21" fmla="*/ 245 h 276"/>
                <a:gd name="T22" fmla="*/ 30 w 270"/>
                <a:gd name="T23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0" h="276">
                  <a:moveTo>
                    <a:pt x="30" y="275"/>
                  </a:moveTo>
                  <a:lnTo>
                    <a:pt x="30" y="275"/>
                  </a:lnTo>
                  <a:cubicBezTo>
                    <a:pt x="12" y="275"/>
                    <a:pt x="0" y="263"/>
                    <a:pt x="0" y="245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42"/>
                    <a:pt x="36" y="0"/>
                    <a:pt x="84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7" y="0"/>
                    <a:pt x="269" y="18"/>
                    <a:pt x="269" y="30"/>
                  </a:cubicBezTo>
                  <a:cubicBezTo>
                    <a:pt x="269" y="48"/>
                    <a:pt x="257" y="66"/>
                    <a:pt x="239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72" y="66"/>
                    <a:pt x="60" y="72"/>
                    <a:pt x="60" y="90"/>
                  </a:cubicBezTo>
                  <a:cubicBezTo>
                    <a:pt x="60" y="245"/>
                    <a:pt x="60" y="245"/>
                    <a:pt x="60" y="245"/>
                  </a:cubicBezTo>
                  <a:cubicBezTo>
                    <a:pt x="60" y="263"/>
                    <a:pt x="42" y="275"/>
                    <a:pt x="30" y="2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6" name="Freeform 70"/>
            <p:cNvSpPr>
              <a:spLocks noChangeArrowheads="1"/>
            </p:cNvSpPr>
            <p:nvPr/>
          </p:nvSpPr>
          <p:spPr bwMode="auto">
            <a:xfrm>
              <a:off x="15427299" y="4279379"/>
              <a:ext cx="134588" cy="2693"/>
            </a:xfrm>
            <a:custGeom>
              <a:avLst/>
              <a:gdLst>
                <a:gd name="T0" fmla="*/ 0 w 222"/>
                <a:gd name="T1" fmla="*/ 0 h 1"/>
                <a:gd name="T2" fmla="*/ 221 w 222"/>
                <a:gd name="T3" fmla="*/ 0 h 1"/>
                <a:gd name="T4" fmla="*/ 0 w 22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">
                  <a:moveTo>
                    <a:pt x="0" y="0"/>
                  </a:moveTo>
                  <a:lnTo>
                    <a:pt x="221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7" name="Line 71"/>
            <p:cNvSpPr>
              <a:spLocks noChangeShapeType="1"/>
            </p:cNvSpPr>
            <p:nvPr/>
          </p:nvSpPr>
          <p:spPr bwMode="auto">
            <a:xfrm>
              <a:off x="15427299" y="4279379"/>
              <a:ext cx="134588" cy="2693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8" name="Freeform 72"/>
            <p:cNvSpPr>
              <a:spLocks noChangeArrowheads="1"/>
            </p:cNvSpPr>
            <p:nvPr/>
          </p:nvSpPr>
          <p:spPr bwMode="auto">
            <a:xfrm>
              <a:off x="15341162" y="4222851"/>
              <a:ext cx="314936" cy="123829"/>
            </a:xfrm>
            <a:custGeom>
              <a:avLst/>
              <a:gdLst>
                <a:gd name="T0" fmla="*/ 466 w 515"/>
                <a:gd name="T1" fmla="*/ 0 h 204"/>
                <a:gd name="T2" fmla="*/ 466 w 515"/>
                <a:gd name="T3" fmla="*/ 0 h 204"/>
                <a:gd name="T4" fmla="*/ 407 w 515"/>
                <a:gd name="T5" fmla="*/ 0 h 204"/>
                <a:gd name="T6" fmla="*/ 407 w 515"/>
                <a:gd name="T7" fmla="*/ 90 h 204"/>
                <a:gd name="T8" fmla="*/ 365 w 515"/>
                <a:gd name="T9" fmla="*/ 126 h 204"/>
                <a:gd name="T10" fmla="*/ 144 w 515"/>
                <a:gd name="T11" fmla="*/ 126 h 204"/>
                <a:gd name="T12" fmla="*/ 108 w 515"/>
                <a:gd name="T13" fmla="*/ 90 h 204"/>
                <a:gd name="T14" fmla="*/ 108 w 515"/>
                <a:gd name="T15" fmla="*/ 0 h 204"/>
                <a:gd name="T16" fmla="*/ 42 w 515"/>
                <a:gd name="T17" fmla="*/ 0 h 204"/>
                <a:gd name="T18" fmla="*/ 0 w 515"/>
                <a:gd name="T19" fmla="*/ 42 h 204"/>
                <a:gd name="T20" fmla="*/ 0 w 515"/>
                <a:gd name="T21" fmla="*/ 162 h 204"/>
                <a:gd name="T22" fmla="*/ 42 w 515"/>
                <a:gd name="T23" fmla="*/ 203 h 204"/>
                <a:gd name="T24" fmla="*/ 466 w 515"/>
                <a:gd name="T25" fmla="*/ 203 h 204"/>
                <a:gd name="T26" fmla="*/ 514 w 515"/>
                <a:gd name="T27" fmla="*/ 162 h 204"/>
                <a:gd name="T28" fmla="*/ 514 w 515"/>
                <a:gd name="T29" fmla="*/ 42 h 204"/>
                <a:gd name="T30" fmla="*/ 466 w 515"/>
                <a:gd name="T3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5" h="204">
                  <a:moveTo>
                    <a:pt x="466" y="0"/>
                  </a:moveTo>
                  <a:lnTo>
                    <a:pt x="466" y="0"/>
                  </a:lnTo>
                  <a:cubicBezTo>
                    <a:pt x="407" y="0"/>
                    <a:pt x="407" y="0"/>
                    <a:pt x="407" y="0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407" y="108"/>
                    <a:pt x="389" y="126"/>
                    <a:pt x="365" y="126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26" y="126"/>
                    <a:pt x="108" y="108"/>
                    <a:pt x="108" y="9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0"/>
                    <a:pt x="0" y="18"/>
                    <a:pt x="0" y="4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85"/>
                    <a:pt x="18" y="203"/>
                    <a:pt x="42" y="203"/>
                  </a:cubicBezTo>
                  <a:cubicBezTo>
                    <a:pt x="466" y="203"/>
                    <a:pt x="466" y="203"/>
                    <a:pt x="466" y="203"/>
                  </a:cubicBezTo>
                  <a:cubicBezTo>
                    <a:pt x="490" y="203"/>
                    <a:pt x="514" y="185"/>
                    <a:pt x="514" y="162"/>
                  </a:cubicBezTo>
                  <a:cubicBezTo>
                    <a:pt x="514" y="42"/>
                    <a:pt x="514" y="42"/>
                    <a:pt x="514" y="42"/>
                  </a:cubicBezTo>
                  <a:cubicBezTo>
                    <a:pt x="514" y="18"/>
                    <a:pt x="490" y="0"/>
                    <a:pt x="4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99" name="Freeform 73"/>
            <p:cNvSpPr>
              <a:spLocks noChangeArrowheads="1"/>
            </p:cNvSpPr>
            <p:nvPr/>
          </p:nvSpPr>
          <p:spPr bwMode="auto">
            <a:xfrm>
              <a:off x="15335776" y="4220158"/>
              <a:ext cx="323012" cy="137290"/>
            </a:xfrm>
            <a:custGeom>
              <a:avLst/>
              <a:gdLst>
                <a:gd name="T0" fmla="*/ 472 w 527"/>
                <a:gd name="T1" fmla="*/ 222 h 223"/>
                <a:gd name="T2" fmla="*/ 472 w 527"/>
                <a:gd name="T3" fmla="*/ 222 h 223"/>
                <a:gd name="T4" fmla="*/ 48 w 527"/>
                <a:gd name="T5" fmla="*/ 222 h 223"/>
                <a:gd name="T6" fmla="*/ 0 w 527"/>
                <a:gd name="T7" fmla="*/ 168 h 223"/>
                <a:gd name="T8" fmla="*/ 0 w 527"/>
                <a:gd name="T9" fmla="*/ 48 h 223"/>
                <a:gd name="T10" fmla="*/ 48 w 527"/>
                <a:gd name="T11" fmla="*/ 0 h 223"/>
                <a:gd name="T12" fmla="*/ 114 w 527"/>
                <a:gd name="T13" fmla="*/ 0 h 223"/>
                <a:gd name="T14" fmla="*/ 120 w 527"/>
                <a:gd name="T15" fmla="*/ 6 h 223"/>
                <a:gd name="T16" fmla="*/ 120 w 527"/>
                <a:gd name="T17" fmla="*/ 96 h 223"/>
                <a:gd name="T18" fmla="*/ 150 w 527"/>
                <a:gd name="T19" fmla="*/ 126 h 223"/>
                <a:gd name="T20" fmla="*/ 371 w 527"/>
                <a:gd name="T21" fmla="*/ 126 h 223"/>
                <a:gd name="T22" fmla="*/ 407 w 527"/>
                <a:gd name="T23" fmla="*/ 96 h 223"/>
                <a:gd name="T24" fmla="*/ 407 w 527"/>
                <a:gd name="T25" fmla="*/ 6 h 223"/>
                <a:gd name="T26" fmla="*/ 413 w 527"/>
                <a:gd name="T27" fmla="*/ 0 h 223"/>
                <a:gd name="T28" fmla="*/ 472 w 527"/>
                <a:gd name="T29" fmla="*/ 0 h 223"/>
                <a:gd name="T30" fmla="*/ 526 w 527"/>
                <a:gd name="T31" fmla="*/ 48 h 223"/>
                <a:gd name="T32" fmla="*/ 526 w 527"/>
                <a:gd name="T33" fmla="*/ 168 h 223"/>
                <a:gd name="T34" fmla="*/ 472 w 527"/>
                <a:gd name="T35" fmla="*/ 222 h 223"/>
                <a:gd name="T36" fmla="*/ 48 w 527"/>
                <a:gd name="T37" fmla="*/ 12 h 223"/>
                <a:gd name="T38" fmla="*/ 48 w 527"/>
                <a:gd name="T39" fmla="*/ 12 h 223"/>
                <a:gd name="T40" fmla="*/ 12 w 527"/>
                <a:gd name="T41" fmla="*/ 48 h 223"/>
                <a:gd name="T42" fmla="*/ 12 w 527"/>
                <a:gd name="T43" fmla="*/ 168 h 223"/>
                <a:gd name="T44" fmla="*/ 48 w 527"/>
                <a:gd name="T45" fmla="*/ 204 h 223"/>
                <a:gd name="T46" fmla="*/ 472 w 527"/>
                <a:gd name="T47" fmla="*/ 204 h 223"/>
                <a:gd name="T48" fmla="*/ 514 w 527"/>
                <a:gd name="T49" fmla="*/ 168 h 223"/>
                <a:gd name="T50" fmla="*/ 514 w 527"/>
                <a:gd name="T51" fmla="*/ 48 h 223"/>
                <a:gd name="T52" fmla="*/ 472 w 527"/>
                <a:gd name="T53" fmla="*/ 12 h 223"/>
                <a:gd name="T54" fmla="*/ 419 w 527"/>
                <a:gd name="T55" fmla="*/ 12 h 223"/>
                <a:gd name="T56" fmla="*/ 419 w 527"/>
                <a:gd name="T57" fmla="*/ 96 h 223"/>
                <a:gd name="T58" fmla="*/ 371 w 527"/>
                <a:gd name="T59" fmla="*/ 138 h 223"/>
                <a:gd name="T60" fmla="*/ 150 w 527"/>
                <a:gd name="T61" fmla="*/ 138 h 223"/>
                <a:gd name="T62" fmla="*/ 108 w 527"/>
                <a:gd name="T63" fmla="*/ 96 h 223"/>
                <a:gd name="T64" fmla="*/ 108 w 527"/>
                <a:gd name="T65" fmla="*/ 12 h 223"/>
                <a:gd name="T66" fmla="*/ 48 w 527"/>
                <a:gd name="T67" fmla="*/ 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223">
                  <a:moveTo>
                    <a:pt x="472" y="222"/>
                  </a:moveTo>
                  <a:lnTo>
                    <a:pt x="472" y="222"/>
                  </a:lnTo>
                  <a:cubicBezTo>
                    <a:pt x="48" y="222"/>
                    <a:pt x="48" y="222"/>
                    <a:pt x="48" y="222"/>
                  </a:cubicBezTo>
                  <a:cubicBezTo>
                    <a:pt x="24" y="222"/>
                    <a:pt x="0" y="198"/>
                    <a:pt x="0" y="16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8"/>
                    <a:pt x="24" y="0"/>
                    <a:pt x="48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20" y="0"/>
                    <a:pt x="120" y="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114"/>
                    <a:pt x="132" y="126"/>
                    <a:pt x="150" y="126"/>
                  </a:cubicBezTo>
                  <a:cubicBezTo>
                    <a:pt x="371" y="126"/>
                    <a:pt x="371" y="126"/>
                    <a:pt x="371" y="126"/>
                  </a:cubicBezTo>
                  <a:cubicBezTo>
                    <a:pt x="389" y="126"/>
                    <a:pt x="407" y="114"/>
                    <a:pt x="407" y="9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0"/>
                    <a:pt x="407" y="0"/>
                    <a:pt x="413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503" y="0"/>
                    <a:pt x="526" y="18"/>
                    <a:pt x="526" y="48"/>
                  </a:cubicBezTo>
                  <a:cubicBezTo>
                    <a:pt x="526" y="168"/>
                    <a:pt x="526" y="168"/>
                    <a:pt x="526" y="168"/>
                  </a:cubicBezTo>
                  <a:cubicBezTo>
                    <a:pt x="526" y="198"/>
                    <a:pt x="503" y="222"/>
                    <a:pt x="472" y="222"/>
                  </a:cubicBezTo>
                  <a:close/>
                  <a:moveTo>
                    <a:pt x="48" y="12"/>
                  </a:moveTo>
                  <a:lnTo>
                    <a:pt x="48" y="12"/>
                  </a:lnTo>
                  <a:cubicBezTo>
                    <a:pt x="30" y="12"/>
                    <a:pt x="12" y="30"/>
                    <a:pt x="12" y="4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12" y="186"/>
                    <a:pt x="30" y="204"/>
                    <a:pt x="48" y="204"/>
                  </a:cubicBezTo>
                  <a:cubicBezTo>
                    <a:pt x="472" y="204"/>
                    <a:pt x="472" y="204"/>
                    <a:pt x="472" y="204"/>
                  </a:cubicBezTo>
                  <a:cubicBezTo>
                    <a:pt x="496" y="204"/>
                    <a:pt x="514" y="186"/>
                    <a:pt x="514" y="168"/>
                  </a:cubicBezTo>
                  <a:cubicBezTo>
                    <a:pt x="514" y="48"/>
                    <a:pt x="514" y="48"/>
                    <a:pt x="514" y="48"/>
                  </a:cubicBezTo>
                  <a:cubicBezTo>
                    <a:pt x="514" y="30"/>
                    <a:pt x="496" y="12"/>
                    <a:pt x="472" y="12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19" y="96"/>
                    <a:pt x="419" y="96"/>
                    <a:pt x="419" y="96"/>
                  </a:cubicBezTo>
                  <a:cubicBezTo>
                    <a:pt x="419" y="120"/>
                    <a:pt x="395" y="138"/>
                    <a:pt x="371" y="138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26" y="138"/>
                    <a:pt x="108" y="120"/>
                    <a:pt x="108" y="96"/>
                  </a:cubicBezTo>
                  <a:cubicBezTo>
                    <a:pt x="108" y="12"/>
                    <a:pt x="108" y="12"/>
                    <a:pt x="108" y="12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0" name="Freeform 74"/>
            <p:cNvSpPr>
              <a:spLocks noChangeArrowheads="1"/>
            </p:cNvSpPr>
            <p:nvPr/>
          </p:nvSpPr>
          <p:spPr bwMode="auto">
            <a:xfrm>
              <a:off x="15448832" y="4222850"/>
              <a:ext cx="91519" cy="32303"/>
            </a:xfrm>
            <a:custGeom>
              <a:avLst/>
              <a:gdLst>
                <a:gd name="T0" fmla="*/ 149 w 150"/>
                <a:gd name="T1" fmla="*/ 0 h 55"/>
                <a:gd name="T2" fmla="*/ 0 w 150"/>
                <a:gd name="T3" fmla="*/ 0 h 55"/>
                <a:gd name="T4" fmla="*/ 0 w 150"/>
                <a:gd name="T5" fmla="*/ 54 h 55"/>
                <a:gd name="T6" fmla="*/ 149 w 150"/>
                <a:gd name="T7" fmla="*/ 54 h 55"/>
                <a:gd name="T8" fmla="*/ 149 w 150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55">
                  <a:moveTo>
                    <a:pt x="149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149" y="54"/>
                  </a:lnTo>
                  <a:lnTo>
                    <a:pt x="14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1" name="Freeform 75"/>
            <p:cNvSpPr>
              <a:spLocks noChangeArrowheads="1"/>
            </p:cNvSpPr>
            <p:nvPr/>
          </p:nvSpPr>
          <p:spPr bwMode="auto">
            <a:xfrm>
              <a:off x="15446138" y="4220157"/>
              <a:ext cx="99596" cy="40380"/>
            </a:xfrm>
            <a:custGeom>
              <a:avLst/>
              <a:gdLst>
                <a:gd name="T0" fmla="*/ 155 w 162"/>
                <a:gd name="T1" fmla="*/ 66 h 67"/>
                <a:gd name="T2" fmla="*/ 155 w 162"/>
                <a:gd name="T3" fmla="*/ 66 h 67"/>
                <a:gd name="T4" fmla="*/ 6 w 162"/>
                <a:gd name="T5" fmla="*/ 66 h 67"/>
                <a:gd name="T6" fmla="*/ 0 w 162"/>
                <a:gd name="T7" fmla="*/ 60 h 67"/>
                <a:gd name="T8" fmla="*/ 0 w 162"/>
                <a:gd name="T9" fmla="*/ 6 h 67"/>
                <a:gd name="T10" fmla="*/ 6 w 162"/>
                <a:gd name="T11" fmla="*/ 0 h 67"/>
                <a:gd name="T12" fmla="*/ 155 w 162"/>
                <a:gd name="T13" fmla="*/ 0 h 67"/>
                <a:gd name="T14" fmla="*/ 161 w 162"/>
                <a:gd name="T15" fmla="*/ 6 h 67"/>
                <a:gd name="T16" fmla="*/ 161 w 162"/>
                <a:gd name="T17" fmla="*/ 60 h 67"/>
                <a:gd name="T18" fmla="*/ 155 w 162"/>
                <a:gd name="T19" fmla="*/ 66 h 67"/>
                <a:gd name="T20" fmla="*/ 18 w 162"/>
                <a:gd name="T21" fmla="*/ 54 h 67"/>
                <a:gd name="T22" fmla="*/ 18 w 162"/>
                <a:gd name="T23" fmla="*/ 54 h 67"/>
                <a:gd name="T24" fmla="*/ 149 w 162"/>
                <a:gd name="T25" fmla="*/ 54 h 67"/>
                <a:gd name="T26" fmla="*/ 149 w 162"/>
                <a:gd name="T27" fmla="*/ 12 h 67"/>
                <a:gd name="T28" fmla="*/ 18 w 162"/>
                <a:gd name="T29" fmla="*/ 12 h 67"/>
                <a:gd name="T30" fmla="*/ 18 w 162"/>
                <a:gd name="T31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67">
                  <a:moveTo>
                    <a:pt x="155" y="66"/>
                  </a:moveTo>
                  <a:lnTo>
                    <a:pt x="155" y="66"/>
                  </a:lnTo>
                  <a:cubicBezTo>
                    <a:pt x="6" y="66"/>
                    <a:pt x="6" y="66"/>
                    <a:pt x="6" y="66"/>
                  </a:cubicBezTo>
                  <a:lnTo>
                    <a:pt x="0" y="60"/>
                  </a:ln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6" y="0"/>
                    <a:pt x="6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1" y="0"/>
                    <a:pt x="161" y="0"/>
                    <a:pt x="161" y="6"/>
                  </a:cubicBezTo>
                  <a:cubicBezTo>
                    <a:pt x="161" y="60"/>
                    <a:pt x="161" y="60"/>
                    <a:pt x="161" y="60"/>
                  </a:cubicBezTo>
                  <a:cubicBezTo>
                    <a:pt x="161" y="60"/>
                    <a:pt x="161" y="66"/>
                    <a:pt x="155" y="66"/>
                  </a:cubicBezTo>
                  <a:close/>
                  <a:moveTo>
                    <a:pt x="18" y="54"/>
                  </a:moveTo>
                  <a:lnTo>
                    <a:pt x="18" y="54"/>
                  </a:lnTo>
                  <a:cubicBezTo>
                    <a:pt x="149" y="54"/>
                    <a:pt x="149" y="54"/>
                    <a:pt x="149" y="54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8" y="12"/>
                    <a:pt x="18" y="12"/>
                    <a:pt x="18" y="12"/>
                  </a:cubicBez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2" name="Freeform 76"/>
            <p:cNvSpPr>
              <a:spLocks noChangeArrowheads="1"/>
            </p:cNvSpPr>
            <p:nvPr/>
          </p:nvSpPr>
          <p:spPr bwMode="auto">
            <a:xfrm>
              <a:off x="15427299" y="4107095"/>
              <a:ext cx="134588" cy="172284"/>
            </a:xfrm>
            <a:custGeom>
              <a:avLst/>
              <a:gdLst>
                <a:gd name="T0" fmla="*/ 113 w 222"/>
                <a:gd name="T1" fmla="*/ 0 h 282"/>
                <a:gd name="T2" fmla="*/ 113 w 222"/>
                <a:gd name="T3" fmla="*/ 0 h 282"/>
                <a:gd name="T4" fmla="*/ 0 w 222"/>
                <a:gd name="T5" fmla="*/ 108 h 282"/>
                <a:gd name="T6" fmla="*/ 0 w 222"/>
                <a:gd name="T7" fmla="*/ 281 h 282"/>
                <a:gd name="T8" fmla="*/ 221 w 222"/>
                <a:gd name="T9" fmla="*/ 281 h 282"/>
                <a:gd name="T10" fmla="*/ 221 w 222"/>
                <a:gd name="T11" fmla="*/ 108 h 282"/>
                <a:gd name="T12" fmla="*/ 113 w 222"/>
                <a:gd name="T13" fmla="*/ 0 h 282"/>
                <a:gd name="T14" fmla="*/ 113 w 222"/>
                <a:gd name="T15" fmla="*/ 185 h 282"/>
                <a:gd name="T16" fmla="*/ 113 w 222"/>
                <a:gd name="T17" fmla="*/ 185 h 282"/>
                <a:gd name="T18" fmla="*/ 66 w 222"/>
                <a:gd name="T19" fmla="*/ 137 h 282"/>
                <a:gd name="T20" fmla="*/ 113 w 222"/>
                <a:gd name="T21" fmla="*/ 96 h 282"/>
                <a:gd name="T22" fmla="*/ 155 w 222"/>
                <a:gd name="T23" fmla="*/ 137 h 282"/>
                <a:gd name="T24" fmla="*/ 113 w 222"/>
                <a:gd name="T25" fmla="*/ 18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282">
                  <a:moveTo>
                    <a:pt x="113" y="0"/>
                  </a:moveTo>
                  <a:lnTo>
                    <a:pt x="113" y="0"/>
                  </a:lnTo>
                  <a:cubicBezTo>
                    <a:pt x="48" y="0"/>
                    <a:pt x="0" y="48"/>
                    <a:pt x="0" y="108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221" y="281"/>
                    <a:pt x="221" y="281"/>
                    <a:pt x="221" y="281"/>
                  </a:cubicBezTo>
                  <a:cubicBezTo>
                    <a:pt x="221" y="108"/>
                    <a:pt x="221" y="108"/>
                    <a:pt x="221" y="108"/>
                  </a:cubicBezTo>
                  <a:cubicBezTo>
                    <a:pt x="221" y="48"/>
                    <a:pt x="173" y="0"/>
                    <a:pt x="113" y="0"/>
                  </a:cubicBezTo>
                  <a:close/>
                  <a:moveTo>
                    <a:pt x="113" y="185"/>
                  </a:moveTo>
                  <a:lnTo>
                    <a:pt x="113" y="185"/>
                  </a:lnTo>
                  <a:cubicBezTo>
                    <a:pt x="89" y="185"/>
                    <a:pt x="66" y="167"/>
                    <a:pt x="66" y="137"/>
                  </a:cubicBezTo>
                  <a:cubicBezTo>
                    <a:pt x="66" y="113"/>
                    <a:pt x="89" y="96"/>
                    <a:pt x="113" y="96"/>
                  </a:cubicBezTo>
                  <a:cubicBezTo>
                    <a:pt x="137" y="96"/>
                    <a:pt x="155" y="113"/>
                    <a:pt x="155" y="137"/>
                  </a:cubicBezTo>
                  <a:cubicBezTo>
                    <a:pt x="155" y="167"/>
                    <a:pt x="137" y="185"/>
                    <a:pt x="113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3" name="Freeform 77"/>
            <p:cNvSpPr>
              <a:spLocks noChangeArrowheads="1"/>
            </p:cNvSpPr>
            <p:nvPr/>
          </p:nvSpPr>
          <p:spPr bwMode="auto">
            <a:xfrm>
              <a:off x="15182347" y="4408594"/>
              <a:ext cx="460292" cy="37687"/>
            </a:xfrm>
            <a:custGeom>
              <a:avLst/>
              <a:gdLst>
                <a:gd name="T0" fmla="*/ 723 w 755"/>
                <a:gd name="T1" fmla="*/ 60 h 61"/>
                <a:gd name="T2" fmla="*/ 723 w 755"/>
                <a:gd name="T3" fmla="*/ 60 h 61"/>
                <a:gd name="T4" fmla="*/ 30 w 755"/>
                <a:gd name="T5" fmla="*/ 60 h 61"/>
                <a:gd name="T6" fmla="*/ 0 w 755"/>
                <a:gd name="T7" fmla="*/ 30 h 61"/>
                <a:gd name="T8" fmla="*/ 30 w 755"/>
                <a:gd name="T9" fmla="*/ 0 h 61"/>
                <a:gd name="T10" fmla="*/ 723 w 755"/>
                <a:gd name="T11" fmla="*/ 0 h 61"/>
                <a:gd name="T12" fmla="*/ 754 w 755"/>
                <a:gd name="T13" fmla="*/ 30 h 61"/>
                <a:gd name="T14" fmla="*/ 723 w 755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5" h="61">
                  <a:moveTo>
                    <a:pt x="723" y="60"/>
                  </a:moveTo>
                  <a:lnTo>
                    <a:pt x="723" y="60"/>
                  </a:lnTo>
                  <a:cubicBezTo>
                    <a:pt x="30" y="60"/>
                    <a:pt x="30" y="60"/>
                    <a:pt x="30" y="60"/>
                  </a:cubicBezTo>
                  <a:cubicBezTo>
                    <a:pt x="12" y="60"/>
                    <a:pt x="0" y="48"/>
                    <a:pt x="0" y="30"/>
                  </a:cubicBezTo>
                  <a:cubicBezTo>
                    <a:pt x="0" y="12"/>
                    <a:pt x="12" y="0"/>
                    <a:pt x="30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4" y="12"/>
                    <a:pt x="754" y="30"/>
                  </a:cubicBezTo>
                  <a:cubicBezTo>
                    <a:pt x="754" y="48"/>
                    <a:pt x="741" y="60"/>
                    <a:pt x="723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4" name="Freeform 78"/>
            <p:cNvSpPr>
              <a:spLocks noChangeArrowheads="1"/>
            </p:cNvSpPr>
            <p:nvPr/>
          </p:nvSpPr>
          <p:spPr bwMode="auto">
            <a:xfrm>
              <a:off x="15182347" y="4500120"/>
              <a:ext cx="460292" cy="40380"/>
            </a:xfrm>
            <a:custGeom>
              <a:avLst/>
              <a:gdLst>
                <a:gd name="T0" fmla="*/ 723 w 755"/>
                <a:gd name="T1" fmla="*/ 65 h 66"/>
                <a:gd name="T2" fmla="*/ 723 w 755"/>
                <a:gd name="T3" fmla="*/ 65 h 66"/>
                <a:gd name="T4" fmla="*/ 30 w 755"/>
                <a:gd name="T5" fmla="*/ 65 h 66"/>
                <a:gd name="T6" fmla="*/ 0 w 755"/>
                <a:gd name="T7" fmla="*/ 35 h 66"/>
                <a:gd name="T8" fmla="*/ 30 w 755"/>
                <a:gd name="T9" fmla="*/ 0 h 66"/>
                <a:gd name="T10" fmla="*/ 723 w 755"/>
                <a:gd name="T11" fmla="*/ 0 h 66"/>
                <a:gd name="T12" fmla="*/ 754 w 755"/>
                <a:gd name="T13" fmla="*/ 35 h 66"/>
                <a:gd name="T14" fmla="*/ 723 w 755"/>
                <a:gd name="T1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5" h="66">
                  <a:moveTo>
                    <a:pt x="723" y="65"/>
                  </a:moveTo>
                  <a:lnTo>
                    <a:pt x="723" y="65"/>
                  </a:lnTo>
                  <a:cubicBezTo>
                    <a:pt x="30" y="65"/>
                    <a:pt x="30" y="65"/>
                    <a:pt x="30" y="65"/>
                  </a:cubicBezTo>
                  <a:cubicBezTo>
                    <a:pt x="12" y="65"/>
                    <a:pt x="0" y="47"/>
                    <a:pt x="0" y="35"/>
                  </a:cubicBezTo>
                  <a:cubicBezTo>
                    <a:pt x="0" y="17"/>
                    <a:pt x="12" y="0"/>
                    <a:pt x="30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41" y="0"/>
                    <a:pt x="754" y="17"/>
                    <a:pt x="754" y="35"/>
                  </a:cubicBezTo>
                  <a:cubicBezTo>
                    <a:pt x="754" y="47"/>
                    <a:pt x="741" y="65"/>
                    <a:pt x="723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5" name="Freeform 79"/>
            <p:cNvSpPr>
              <a:spLocks noChangeArrowheads="1"/>
            </p:cNvSpPr>
            <p:nvPr/>
          </p:nvSpPr>
          <p:spPr bwMode="auto">
            <a:xfrm>
              <a:off x="15182345" y="4597028"/>
              <a:ext cx="627182" cy="37687"/>
            </a:xfrm>
            <a:custGeom>
              <a:avLst/>
              <a:gdLst>
                <a:gd name="T0" fmla="*/ 999 w 1029"/>
                <a:gd name="T1" fmla="*/ 60 h 61"/>
                <a:gd name="T2" fmla="*/ 999 w 1029"/>
                <a:gd name="T3" fmla="*/ 60 h 61"/>
                <a:gd name="T4" fmla="*/ 30 w 1029"/>
                <a:gd name="T5" fmla="*/ 60 h 61"/>
                <a:gd name="T6" fmla="*/ 0 w 1029"/>
                <a:gd name="T7" fmla="*/ 30 h 61"/>
                <a:gd name="T8" fmla="*/ 30 w 1029"/>
                <a:gd name="T9" fmla="*/ 0 h 61"/>
                <a:gd name="T10" fmla="*/ 999 w 1029"/>
                <a:gd name="T11" fmla="*/ 0 h 61"/>
                <a:gd name="T12" fmla="*/ 1028 w 1029"/>
                <a:gd name="T13" fmla="*/ 30 h 61"/>
                <a:gd name="T14" fmla="*/ 999 w 1029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9" h="61">
                  <a:moveTo>
                    <a:pt x="999" y="60"/>
                  </a:moveTo>
                  <a:lnTo>
                    <a:pt x="999" y="60"/>
                  </a:lnTo>
                  <a:cubicBezTo>
                    <a:pt x="30" y="60"/>
                    <a:pt x="30" y="60"/>
                    <a:pt x="30" y="60"/>
                  </a:cubicBezTo>
                  <a:cubicBezTo>
                    <a:pt x="12" y="60"/>
                    <a:pt x="0" y="48"/>
                    <a:pt x="0" y="30"/>
                  </a:cubicBezTo>
                  <a:cubicBezTo>
                    <a:pt x="0" y="12"/>
                    <a:pt x="12" y="0"/>
                    <a:pt x="30" y="0"/>
                  </a:cubicBezTo>
                  <a:cubicBezTo>
                    <a:pt x="999" y="0"/>
                    <a:pt x="999" y="0"/>
                    <a:pt x="999" y="0"/>
                  </a:cubicBezTo>
                  <a:cubicBezTo>
                    <a:pt x="1010" y="0"/>
                    <a:pt x="1028" y="12"/>
                    <a:pt x="1028" y="30"/>
                  </a:cubicBezTo>
                  <a:cubicBezTo>
                    <a:pt x="1028" y="48"/>
                    <a:pt x="1010" y="60"/>
                    <a:pt x="999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6" name="Freeform 80"/>
            <p:cNvSpPr>
              <a:spLocks noChangeArrowheads="1"/>
            </p:cNvSpPr>
            <p:nvPr/>
          </p:nvSpPr>
          <p:spPr bwMode="auto">
            <a:xfrm>
              <a:off x="15182345" y="4685863"/>
              <a:ext cx="627182" cy="40378"/>
            </a:xfrm>
            <a:custGeom>
              <a:avLst/>
              <a:gdLst>
                <a:gd name="T0" fmla="*/ 999 w 1029"/>
                <a:gd name="T1" fmla="*/ 66 h 67"/>
                <a:gd name="T2" fmla="*/ 999 w 1029"/>
                <a:gd name="T3" fmla="*/ 66 h 67"/>
                <a:gd name="T4" fmla="*/ 30 w 1029"/>
                <a:gd name="T5" fmla="*/ 66 h 67"/>
                <a:gd name="T6" fmla="*/ 0 w 1029"/>
                <a:gd name="T7" fmla="*/ 36 h 67"/>
                <a:gd name="T8" fmla="*/ 30 w 1029"/>
                <a:gd name="T9" fmla="*/ 0 h 67"/>
                <a:gd name="T10" fmla="*/ 999 w 1029"/>
                <a:gd name="T11" fmla="*/ 0 h 67"/>
                <a:gd name="T12" fmla="*/ 1028 w 1029"/>
                <a:gd name="T13" fmla="*/ 36 h 67"/>
                <a:gd name="T14" fmla="*/ 999 w 1029"/>
                <a:gd name="T15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9" h="67">
                  <a:moveTo>
                    <a:pt x="999" y="66"/>
                  </a:moveTo>
                  <a:lnTo>
                    <a:pt x="999" y="66"/>
                  </a:lnTo>
                  <a:cubicBezTo>
                    <a:pt x="30" y="66"/>
                    <a:pt x="30" y="66"/>
                    <a:pt x="30" y="66"/>
                  </a:cubicBezTo>
                  <a:cubicBezTo>
                    <a:pt x="12" y="66"/>
                    <a:pt x="0" y="48"/>
                    <a:pt x="0" y="36"/>
                  </a:cubicBezTo>
                  <a:cubicBezTo>
                    <a:pt x="0" y="18"/>
                    <a:pt x="12" y="0"/>
                    <a:pt x="30" y="0"/>
                  </a:cubicBezTo>
                  <a:cubicBezTo>
                    <a:pt x="999" y="0"/>
                    <a:pt x="999" y="0"/>
                    <a:pt x="999" y="0"/>
                  </a:cubicBezTo>
                  <a:cubicBezTo>
                    <a:pt x="1010" y="0"/>
                    <a:pt x="1028" y="18"/>
                    <a:pt x="1028" y="36"/>
                  </a:cubicBezTo>
                  <a:cubicBezTo>
                    <a:pt x="1028" y="48"/>
                    <a:pt x="1010" y="66"/>
                    <a:pt x="999" y="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7" name="Freeform 81"/>
            <p:cNvSpPr>
              <a:spLocks noChangeArrowheads="1"/>
            </p:cNvSpPr>
            <p:nvPr/>
          </p:nvSpPr>
          <p:spPr bwMode="auto">
            <a:xfrm>
              <a:off x="15182345" y="4782774"/>
              <a:ext cx="627182" cy="37687"/>
            </a:xfrm>
            <a:custGeom>
              <a:avLst/>
              <a:gdLst>
                <a:gd name="T0" fmla="*/ 999 w 1029"/>
                <a:gd name="T1" fmla="*/ 60 h 61"/>
                <a:gd name="T2" fmla="*/ 999 w 1029"/>
                <a:gd name="T3" fmla="*/ 60 h 61"/>
                <a:gd name="T4" fmla="*/ 30 w 1029"/>
                <a:gd name="T5" fmla="*/ 60 h 61"/>
                <a:gd name="T6" fmla="*/ 0 w 1029"/>
                <a:gd name="T7" fmla="*/ 30 h 61"/>
                <a:gd name="T8" fmla="*/ 30 w 1029"/>
                <a:gd name="T9" fmla="*/ 0 h 61"/>
                <a:gd name="T10" fmla="*/ 999 w 1029"/>
                <a:gd name="T11" fmla="*/ 0 h 61"/>
                <a:gd name="T12" fmla="*/ 1028 w 1029"/>
                <a:gd name="T13" fmla="*/ 30 h 61"/>
                <a:gd name="T14" fmla="*/ 999 w 1029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9" h="61">
                  <a:moveTo>
                    <a:pt x="999" y="60"/>
                  </a:moveTo>
                  <a:lnTo>
                    <a:pt x="999" y="60"/>
                  </a:lnTo>
                  <a:cubicBezTo>
                    <a:pt x="30" y="60"/>
                    <a:pt x="30" y="60"/>
                    <a:pt x="30" y="60"/>
                  </a:cubicBezTo>
                  <a:cubicBezTo>
                    <a:pt x="12" y="60"/>
                    <a:pt x="0" y="48"/>
                    <a:pt x="0" y="30"/>
                  </a:cubicBezTo>
                  <a:cubicBezTo>
                    <a:pt x="0" y="12"/>
                    <a:pt x="12" y="0"/>
                    <a:pt x="30" y="0"/>
                  </a:cubicBezTo>
                  <a:cubicBezTo>
                    <a:pt x="999" y="0"/>
                    <a:pt x="999" y="0"/>
                    <a:pt x="999" y="0"/>
                  </a:cubicBezTo>
                  <a:cubicBezTo>
                    <a:pt x="1010" y="0"/>
                    <a:pt x="1028" y="12"/>
                    <a:pt x="1028" y="30"/>
                  </a:cubicBezTo>
                  <a:cubicBezTo>
                    <a:pt x="1028" y="48"/>
                    <a:pt x="1010" y="60"/>
                    <a:pt x="999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8" name="Freeform 82"/>
            <p:cNvSpPr>
              <a:spLocks noChangeArrowheads="1"/>
            </p:cNvSpPr>
            <p:nvPr/>
          </p:nvSpPr>
          <p:spPr bwMode="auto">
            <a:xfrm>
              <a:off x="15182345" y="4876991"/>
              <a:ext cx="627182" cy="37687"/>
            </a:xfrm>
            <a:custGeom>
              <a:avLst/>
              <a:gdLst>
                <a:gd name="T0" fmla="*/ 999 w 1029"/>
                <a:gd name="T1" fmla="*/ 60 h 61"/>
                <a:gd name="T2" fmla="*/ 999 w 1029"/>
                <a:gd name="T3" fmla="*/ 60 h 61"/>
                <a:gd name="T4" fmla="*/ 30 w 1029"/>
                <a:gd name="T5" fmla="*/ 60 h 61"/>
                <a:gd name="T6" fmla="*/ 0 w 1029"/>
                <a:gd name="T7" fmla="*/ 30 h 61"/>
                <a:gd name="T8" fmla="*/ 30 w 1029"/>
                <a:gd name="T9" fmla="*/ 0 h 61"/>
                <a:gd name="T10" fmla="*/ 999 w 1029"/>
                <a:gd name="T11" fmla="*/ 0 h 61"/>
                <a:gd name="T12" fmla="*/ 1028 w 1029"/>
                <a:gd name="T13" fmla="*/ 30 h 61"/>
                <a:gd name="T14" fmla="*/ 999 w 1029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9" h="61">
                  <a:moveTo>
                    <a:pt x="999" y="60"/>
                  </a:moveTo>
                  <a:lnTo>
                    <a:pt x="999" y="60"/>
                  </a:lnTo>
                  <a:cubicBezTo>
                    <a:pt x="30" y="60"/>
                    <a:pt x="30" y="60"/>
                    <a:pt x="30" y="60"/>
                  </a:cubicBezTo>
                  <a:cubicBezTo>
                    <a:pt x="12" y="60"/>
                    <a:pt x="0" y="42"/>
                    <a:pt x="0" y="30"/>
                  </a:cubicBezTo>
                  <a:cubicBezTo>
                    <a:pt x="0" y="12"/>
                    <a:pt x="12" y="0"/>
                    <a:pt x="30" y="0"/>
                  </a:cubicBezTo>
                  <a:cubicBezTo>
                    <a:pt x="999" y="0"/>
                    <a:pt x="999" y="0"/>
                    <a:pt x="999" y="0"/>
                  </a:cubicBezTo>
                  <a:cubicBezTo>
                    <a:pt x="1010" y="0"/>
                    <a:pt x="1028" y="12"/>
                    <a:pt x="1028" y="30"/>
                  </a:cubicBezTo>
                  <a:cubicBezTo>
                    <a:pt x="1028" y="42"/>
                    <a:pt x="1010" y="60"/>
                    <a:pt x="999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09" name="Freeform 83"/>
            <p:cNvSpPr>
              <a:spLocks noChangeArrowheads="1"/>
            </p:cNvSpPr>
            <p:nvPr/>
          </p:nvSpPr>
          <p:spPr bwMode="auto">
            <a:xfrm>
              <a:off x="14242922" y="2505393"/>
              <a:ext cx="624489" cy="624530"/>
            </a:xfrm>
            <a:custGeom>
              <a:avLst/>
              <a:gdLst>
                <a:gd name="T0" fmla="*/ 998 w 1023"/>
                <a:gd name="T1" fmla="*/ 1022 h 1023"/>
                <a:gd name="T2" fmla="*/ 998 w 1023"/>
                <a:gd name="T3" fmla="*/ 1022 h 1023"/>
                <a:gd name="T4" fmla="*/ 24 w 1023"/>
                <a:gd name="T5" fmla="*/ 1022 h 1023"/>
                <a:gd name="T6" fmla="*/ 0 w 1023"/>
                <a:gd name="T7" fmla="*/ 998 h 1023"/>
                <a:gd name="T8" fmla="*/ 0 w 1023"/>
                <a:gd name="T9" fmla="*/ 24 h 1023"/>
                <a:gd name="T10" fmla="*/ 24 w 1023"/>
                <a:gd name="T11" fmla="*/ 0 h 1023"/>
                <a:gd name="T12" fmla="*/ 48 w 1023"/>
                <a:gd name="T13" fmla="*/ 24 h 1023"/>
                <a:gd name="T14" fmla="*/ 48 w 1023"/>
                <a:gd name="T15" fmla="*/ 974 h 1023"/>
                <a:gd name="T16" fmla="*/ 998 w 1023"/>
                <a:gd name="T17" fmla="*/ 974 h 1023"/>
                <a:gd name="T18" fmla="*/ 1022 w 1023"/>
                <a:gd name="T19" fmla="*/ 998 h 1023"/>
                <a:gd name="T20" fmla="*/ 998 w 1023"/>
                <a:gd name="T2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3" h="1023">
                  <a:moveTo>
                    <a:pt x="998" y="1022"/>
                  </a:moveTo>
                  <a:lnTo>
                    <a:pt x="998" y="1022"/>
                  </a:lnTo>
                  <a:cubicBezTo>
                    <a:pt x="24" y="1022"/>
                    <a:pt x="24" y="1022"/>
                    <a:pt x="24" y="1022"/>
                  </a:cubicBezTo>
                  <a:cubicBezTo>
                    <a:pt x="12" y="1022"/>
                    <a:pt x="0" y="1010"/>
                    <a:pt x="0" y="99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12" y="0"/>
                    <a:pt x="24" y="0"/>
                  </a:cubicBezTo>
                  <a:cubicBezTo>
                    <a:pt x="36" y="0"/>
                    <a:pt x="48" y="12"/>
                    <a:pt x="48" y="24"/>
                  </a:cubicBezTo>
                  <a:cubicBezTo>
                    <a:pt x="48" y="974"/>
                    <a:pt x="48" y="974"/>
                    <a:pt x="48" y="974"/>
                  </a:cubicBezTo>
                  <a:cubicBezTo>
                    <a:pt x="998" y="974"/>
                    <a:pt x="998" y="974"/>
                    <a:pt x="998" y="974"/>
                  </a:cubicBezTo>
                  <a:cubicBezTo>
                    <a:pt x="1010" y="974"/>
                    <a:pt x="1022" y="986"/>
                    <a:pt x="1022" y="998"/>
                  </a:cubicBezTo>
                  <a:cubicBezTo>
                    <a:pt x="1022" y="1010"/>
                    <a:pt x="1010" y="1022"/>
                    <a:pt x="998" y="10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0" name="Freeform 84"/>
            <p:cNvSpPr>
              <a:spLocks noChangeArrowheads="1"/>
            </p:cNvSpPr>
            <p:nvPr/>
          </p:nvSpPr>
          <p:spPr bwMode="auto">
            <a:xfrm>
              <a:off x="14248306" y="2578076"/>
              <a:ext cx="565270" cy="298806"/>
            </a:xfrm>
            <a:custGeom>
              <a:avLst/>
              <a:gdLst>
                <a:gd name="T0" fmla="*/ 24 w 927"/>
                <a:gd name="T1" fmla="*/ 490 h 491"/>
                <a:gd name="T2" fmla="*/ 24 w 927"/>
                <a:gd name="T3" fmla="*/ 490 h 491"/>
                <a:gd name="T4" fmla="*/ 0 w 927"/>
                <a:gd name="T5" fmla="*/ 455 h 491"/>
                <a:gd name="T6" fmla="*/ 484 w 927"/>
                <a:gd name="T7" fmla="*/ 120 h 491"/>
                <a:gd name="T8" fmla="*/ 526 w 927"/>
                <a:gd name="T9" fmla="*/ 120 h 491"/>
                <a:gd name="T10" fmla="*/ 699 w 927"/>
                <a:gd name="T11" fmla="*/ 210 h 491"/>
                <a:gd name="T12" fmla="*/ 890 w 927"/>
                <a:gd name="T13" fmla="*/ 0 h 491"/>
                <a:gd name="T14" fmla="*/ 926 w 927"/>
                <a:gd name="T15" fmla="*/ 30 h 491"/>
                <a:gd name="T16" fmla="*/ 729 w 927"/>
                <a:gd name="T17" fmla="*/ 245 h 491"/>
                <a:gd name="T18" fmla="*/ 687 w 927"/>
                <a:gd name="T19" fmla="*/ 251 h 491"/>
                <a:gd name="T20" fmla="*/ 508 w 927"/>
                <a:gd name="T21" fmla="*/ 162 h 491"/>
                <a:gd name="T22" fmla="*/ 24 w 927"/>
                <a:gd name="T23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7" h="491">
                  <a:moveTo>
                    <a:pt x="24" y="490"/>
                  </a:moveTo>
                  <a:lnTo>
                    <a:pt x="24" y="490"/>
                  </a:lnTo>
                  <a:cubicBezTo>
                    <a:pt x="0" y="455"/>
                    <a:pt x="0" y="455"/>
                    <a:pt x="0" y="455"/>
                  </a:cubicBezTo>
                  <a:cubicBezTo>
                    <a:pt x="484" y="120"/>
                    <a:pt x="484" y="120"/>
                    <a:pt x="484" y="120"/>
                  </a:cubicBezTo>
                  <a:cubicBezTo>
                    <a:pt x="496" y="114"/>
                    <a:pt x="514" y="114"/>
                    <a:pt x="526" y="120"/>
                  </a:cubicBezTo>
                  <a:cubicBezTo>
                    <a:pt x="699" y="210"/>
                    <a:pt x="699" y="210"/>
                    <a:pt x="699" y="210"/>
                  </a:cubicBezTo>
                  <a:cubicBezTo>
                    <a:pt x="890" y="0"/>
                    <a:pt x="890" y="0"/>
                    <a:pt x="890" y="0"/>
                  </a:cubicBezTo>
                  <a:cubicBezTo>
                    <a:pt x="926" y="30"/>
                    <a:pt x="926" y="30"/>
                    <a:pt x="926" y="30"/>
                  </a:cubicBezTo>
                  <a:cubicBezTo>
                    <a:pt x="729" y="245"/>
                    <a:pt x="729" y="245"/>
                    <a:pt x="729" y="245"/>
                  </a:cubicBezTo>
                  <a:cubicBezTo>
                    <a:pt x="717" y="257"/>
                    <a:pt x="699" y="257"/>
                    <a:pt x="687" y="251"/>
                  </a:cubicBezTo>
                  <a:cubicBezTo>
                    <a:pt x="508" y="162"/>
                    <a:pt x="508" y="162"/>
                    <a:pt x="508" y="162"/>
                  </a:cubicBezTo>
                  <a:lnTo>
                    <a:pt x="24" y="4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1" name="Freeform 85"/>
            <p:cNvSpPr>
              <a:spLocks noChangeArrowheads="1"/>
            </p:cNvSpPr>
            <p:nvPr/>
          </p:nvSpPr>
          <p:spPr bwMode="auto">
            <a:xfrm>
              <a:off x="14735514" y="2505393"/>
              <a:ext cx="145354" cy="150749"/>
            </a:xfrm>
            <a:custGeom>
              <a:avLst/>
              <a:gdLst>
                <a:gd name="T0" fmla="*/ 239 w 240"/>
                <a:gd name="T1" fmla="*/ 18 h 246"/>
                <a:gd name="T2" fmla="*/ 239 w 240"/>
                <a:gd name="T3" fmla="*/ 18 h 246"/>
                <a:gd name="T4" fmla="*/ 161 w 240"/>
                <a:gd name="T5" fmla="*/ 227 h 246"/>
                <a:gd name="T6" fmla="*/ 131 w 240"/>
                <a:gd name="T7" fmla="*/ 227 h 246"/>
                <a:gd name="T8" fmla="*/ 108 w 240"/>
                <a:gd name="T9" fmla="*/ 149 h 246"/>
                <a:gd name="T10" fmla="*/ 95 w 240"/>
                <a:gd name="T11" fmla="*/ 143 h 246"/>
                <a:gd name="T12" fmla="*/ 18 w 240"/>
                <a:gd name="T13" fmla="*/ 125 h 246"/>
                <a:gd name="T14" fmla="*/ 18 w 240"/>
                <a:gd name="T15" fmla="*/ 95 h 246"/>
                <a:gd name="T16" fmla="*/ 215 w 240"/>
                <a:gd name="T17" fmla="*/ 0 h 246"/>
                <a:gd name="T18" fmla="*/ 239 w 240"/>
                <a:gd name="T19" fmla="*/ 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6">
                  <a:moveTo>
                    <a:pt x="239" y="18"/>
                  </a:moveTo>
                  <a:lnTo>
                    <a:pt x="239" y="18"/>
                  </a:lnTo>
                  <a:cubicBezTo>
                    <a:pt x="161" y="227"/>
                    <a:pt x="161" y="227"/>
                    <a:pt x="161" y="227"/>
                  </a:cubicBezTo>
                  <a:cubicBezTo>
                    <a:pt x="155" y="245"/>
                    <a:pt x="137" y="245"/>
                    <a:pt x="131" y="227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8" y="149"/>
                    <a:pt x="102" y="143"/>
                    <a:pt x="95" y="143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6" y="119"/>
                    <a:pt x="0" y="101"/>
                    <a:pt x="18" y="95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27" y="0"/>
                    <a:pt x="239" y="6"/>
                    <a:pt x="23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2" name="Freeform 86"/>
            <p:cNvSpPr>
              <a:spLocks noChangeArrowheads="1"/>
            </p:cNvSpPr>
            <p:nvPr/>
          </p:nvSpPr>
          <p:spPr bwMode="auto">
            <a:xfrm>
              <a:off x="14331750" y="2833811"/>
              <a:ext cx="80753" cy="218046"/>
            </a:xfrm>
            <a:custGeom>
              <a:avLst/>
              <a:gdLst>
                <a:gd name="T0" fmla="*/ 0 w 133"/>
                <a:gd name="T1" fmla="*/ 89 h 359"/>
                <a:gd name="T2" fmla="*/ 0 w 133"/>
                <a:gd name="T3" fmla="*/ 358 h 359"/>
                <a:gd name="T4" fmla="*/ 132 w 133"/>
                <a:gd name="T5" fmla="*/ 358 h 359"/>
                <a:gd name="T6" fmla="*/ 132 w 133"/>
                <a:gd name="T7" fmla="*/ 0 h 359"/>
                <a:gd name="T8" fmla="*/ 0 w 133"/>
                <a:gd name="T9" fmla="*/ 8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359">
                  <a:moveTo>
                    <a:pt x="0" y="89"/>
                  </a:moveTo>
                  <a:lnTo>
                    <a:pt x="0" y="358"/>
                  </a:lnTo>
                  <a:lnTo>
                    <a:pt x="132" y="358"/>
                  </a:lnTo>
                  <a:lnTo>
                    <a:pt x="132" y="0"/>
                  </a:lnTo>
                  <a:lnTo>
                    <a:pt x="0" y="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3" name="Freeform 87"/>
            <p:cNvSpPr>
              <a:spLocks noChangeArrowheads="1"/>
            </p:cNvSpPr>
            <p:nvPr/>
          </p:nvSpPr>
          <p:spPr bwMode="auto">
            <a:xfrm>
              <a:off x="14452880" y="2753051"/>
              <a:ext cx="80753" cy="298804"/>
            </a:xfrm>
            <a:custGeom>
              <a:avLst/>
              <a:gdLst>
                <a:gd name="T0" fmla="*/ 0 w 132"/>
                <a:gd name="T1" fmla="*/ 90 h 491"/>
                <a:gd name="T2" fmla="*/ 0 w 132"/>
                <a:gd name="T3" fmla="*/ 490 h 491"/>
                <a:gd name="T4" fmla="*/ 131 w 132"/>
                <a:gd name="T5" fmla="*/ 490 h 491"/>
                <a:gd name="T6" fmla="*/ 131 w 132"/>
                <a:gd name="T7" fmla="*/ 0 h 491"/>
                <a:gd name="T8" fmla="*/ 0 w 132"/>
                <a:gd name="T9" fmla="*/ 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491">
                  <a:moveTo>
                    <a:pt x="0" y="90"/>
                  </a:moveTo>
                  <a:lnTo>
                    <a:pt x="0" y="490"/>
                  </a:lnTo>
                  <a:lnTo>
                    <a:pt x="131" y="490"/>
                  </a:lnTo>
                  <a:lnTo>
                    <a:pt x="131" y="0"/>
                  </a:lnTo>
                  <a:lnTo>
                    <a:pt x="0" y="9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4" name="Freeform 88"/>
            <p:cNvSpPr>
              <a:spLocks noChangeArrowheads="1"/>
            </p:cNvSpPr>
            <p:nvPr/>
          </p:nvSpPr>
          <p:spPr bwMode="auto">
            <a:xfrm>
              <a:off x="14574008" y="2742284"/>
              <a:ext cx="80753" cy="309572"/>
            </a:xfrm>
            <a:custGeom>
              <a:avLst/>
              <a:gdLst>
                <a:gd name="T0" fmla="*/ 0 w 132"/>
                <a:gd name="T1" fmla="*/ 0 h 509"/>
                <a:gd name="T2" fmla="*/ 0 w 132"/>
                <a:gd name="T3" fmla="*/ 508 h 509"/>
                <a:gd name="T4" fmla="*/ 131 w 132"/>
                <a:gd name="T5" fmla="*/ 508 h 509"/>
                <a:gd name="T6" fmla="*/ 131 w 132"/>
                <a:gd name="T7" fmla="*/ 66 h 509"/>
                <a:gd name="T8" fmla="*/ 0 w 132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509">
                  <a:moveTo>
                    <a:pt x="0" y="0"/>
                  </a:moveTo>
                  <a:lnTo>
                    <a:pt x="0" y="508"/>
                  </a:lnTo>
                  <a:lnTo>
                    <a:pt x="131" y="508"/>
                  </a:lnTo>
                  <a:lnTo>
                    <a:pt x="131" y="6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5" name="Freeform 89"/>
            <p:cNvSpPr>
              <a:spLocks noChangeArrowheads="1"/>
            </p:cNvSpPr>
            <p:nvPr/>
          </p:nvSpPr>
          <p:spPr bwMode="auto">
            <a:xfrm>
              <a:off x="14697830" y="2699213"/>
              <a:ext cx="80753" cy="355336"/>
            </a:xfrm>
            <a:custGeom>
              <a:avLst/>
              <a:gdLst>
                <a:gd name="T0" fmla="*/ 0 w 133"/>
                <a:gd name="T1" fmla="*/ 143 h 580"/>
                <a:gd name="T2" fmla="*/ 0 w 133"/>
                <a:gd name="T3" fmla="*/ 579 h 580"/>
                <a:gd name="T4" fmla="*/ 132 w 133"/>
                <a:gd name="T5" fmla="*/ 579 h 580"/>
                <a:gd name="T6" fmla="*/ 132 w 133"/>
                <a:gd name="T7" fmla="*/ 0 h 580"/>
                <a:gd name="T8" fmla="*/ 0 w 133"/>
                <a:gd name="T9" fmla="*/ 14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580">
                  <a:moveTo>
                    <a:pt x="0" y="143"/>
                  </a:moveTo>
                  <a:lnTo>
                    <a:pt x="0" y="579"/>
                  </a:lnTo>
                  <a:lnTo>
                    <a:pt x="132" y="579"/>
                  </a:lnTo>
                  <a:lnTo>
                    <a:pt x="132" y="0"/>
                  </a:lnTo>
                  <a:lnTo>
                    <a:pt x="0" y="1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6" name="Freeform 90"/>
            <p:cNvSpPr>
              <a:spLocks noChangeArrowheads="1"/>
            </p:cNvSpPr>
            <p:nvPr/>
          </p:nvSpPr>
          <p:spPr bwMode="auto">
            <a:xfrm>
              <a:off x="12137964" y="5961842"/>
              <a:ext cx="594879" cy="850652"/>
            </a:xfrm>
            <a:custGeom>
              <a:avLst/>
              <a:gdLst>
                <a:gd name="T0" fmla="*/ 0 w 975"/>
                <a:gd name="T1" fmla="*/ 1321 h 1394"/>
                <a:gd name="T2" fmla="*/ 974 w 975"/>
                <a:gd name="T3" fmla="*/ 1321 h 1394"/>
                <a:gd name="T4" fmla="*/ 71 w 975"/>
                <a:gd name="T5" fmla="*/ 0 h 1394"/>
                <a:gd name="T6" fmla="*/ 221 w 975"/>
                <a:gd name="T7" fmla="*/ 1267 h 1394"/>
                <a:gd name="T8" fmla="*/ 125 w 975"/>
                <a:gd name="T9" fmla="*/ 1171 h 1394"/>
                <a:gd name="T10" fmla="*/ 245 w 975"/>
                <a:gd name="T11" fmla="*/ 1171 h 1394"/>
                <a:gd name="T12" fmla="*/ 221 w 975"/>
                <a:gd name="T13" fmla="*/ 1076 h 1394"/>
                <a:gd name="T14" fmla="*/ 125 w 975"/>
                <a:gd name="T15" fmla="*/ 1052 h 1394"/>
                <a:gd name="T16" fmla="*/ 221 w 975"/>
                <a:gd name="T17" fmla="*/ 956 h 1394"/>
                <a:gd name="T18" fmla="*/ 221 w 975"/>
                <a:gd name="T19" fmla="*/ 1076 h 1394"/>
                <a:gd name="T20" fmla="*/ 149 w 975"/>
                <a:gd name="T21" fmla="*/ 884 h 1394"/>
                <a:gd name="T22" fmla="*/ 149 w 975"/>
                <a:gd name="T23" fmla="*/ 765 h 1394"/>
                <a:gd name="T24" fmla="*/ 245 w 975"/>
                <a:gd name="T25" fmla="*/ 861 h 1394"/>
                <a:gd name="T26" fmla="*/ 221 w 975"/>
                <a:gd name="T27" fmla="*/ 693 h 1394"/>
                <a:gd name="T28" fmla="*/ 125 w 975"/>
                <a:gd name="T29" fmla="*/ 597 h 1394"/>
                <a:gd name="T30" fmla="*/ 245 w 975"/>
                <a:gd name="T31" fmla="*/ 597 h 1394"/>
                <a:gd name="T32" fmla="*/ 406 w 975"/>
                <a:gd name="T33" fmla="*/ 1267 h 1394"/>
                <a:gd name="T34" fmla="*/ 310 w 975"/>
                <a:gd name="T35" fmla="*/ 1243 h 1394"/>
                <a:gd name="T36" fmla="*/ 406 w 975"/>
                <a:gd name="T37" fmla="*/ 1147 h 1394"/>
                <a:gd name="T38" fmla="*/ 406 w 975"/>
                <a:gd name="T39" fmla="*/ 1267 h 1394"/>
                <a:gd name="T40" fmla="*/ 328 w 975"/>
                <a:gd name="T41" fmla="*/ 1076 h 1394"/>
                <a:gd name="T42" fmla="*/ 328 w 975"/>
                <a:gd name="T43" fmla="*/ 956 h 1394"/>
                <a:gd name="T44" fmla="*/ 430 w 975"/>
                <a:gd name="T45" fmla="*/ 1052 h 1394"/>
                <a:gd name="T46" fmla="*/ 406 w 975"/>
                <a:gd name="T47" fmla="*/ 884 h 1394"/>
                <a:gd name="T48" fmla="*/ 310 w 975"/>
                <a:gd name="T49" fmla="*/ 789 h 1394"/>
                <a:gd name="T50" fmla="*/ 430 w 975"/>
                <a:gd name="T51" fmla="*/ 789 h 1394"/>
                <a:gd name="T52" fmla="*/ 406 w 975"/>
                <a:gd name="T53" fmla="*/ 693 h 1394"/>
                <a:gd name="T54" fmla="*/ 310 w 975"/>
                <a:gd name="T55" fmla="*/ 669 h 1394"/>
                <a:gd name="T56" fmla="*/ 406 w 975"/>
                <a:gd name="T57" fmla="*/ 574 h 1394"/>
                <a:gd name="T58" fmla="*/ 406 w 975"/>
                <a:gd name="T59" fmla="*/ 693 h 1394"/>
                <a:gd name="T60" fmla="*/ 514 w 975"/>
                <a:gd name="T61" fmla="*/ 1267 h 1394"/>
                <a:gd name="T62" fmla="*/ 514 w 975"/>
                <a:gd name="T63" fmla="*/ 1147 h 1394"/>
                <a:gd name="T64" fmla="*/ 615 w 975"/>
                <a:gd name="T65" fmla="*/ 1243 h 1394"/>
                <a:gd name="T66" fmla="*/ 591 w 975"/>
                <a:gd name="T67" fmla="*/ 1076 h 1394"/>
                <a:gd name="T68" fmla="*/ 496 w 975"/>
                <a:gd name="T69" fmla="*/ 980 h 1394"/>
                <a:gd name="T70" fmla="*/ 615 w 975"/>
                <a:gd name="T71" fmla="*/ 980 h 1394"/>
                <a:gd name="T72" fmla="*/ 591 w 975"/>
                <a:gd name="T73" fmla="*/ 884 h 1394"/>
                <a:gd name="T74" fmla="*/ 496 w 975"/>
                <a:gd name="T75" fmla="*/ 861 h 1394"/>
                <a:gd name="T76" fmla="*/ 591 w 975"/>
                <a:gd name="T77" fmla="*/ 765 h 1394"/>
                <a:gd name="T78" fmla="*/ 591 w 975"/>
                <a:gd name="T79" fmla="*/ 884 h 1394"/>
                <a:gd name="T80" fmla="*/ 514 w 975"/>
                <a:gd name="T81" fmla="*/ 693 h 1394"/>
                <a:gd name="T82" fmla="*/ 514 w 975"/>
                <a:gd name="T83" fmla="*/ 574 h 1394"/>
                <a:gd name="T84" fmla="*/ 615 w 975"/>
                <a:gd name="T85" fmla="*/ 669 h 1394"/>
                <a:gd name="T86" fmla="*/ 831 w 975"/>
                <a:gd name="T87" fmla="*/ 1267 h 1394"/>
                <a:gd name="T88" fmla="*/ 729 w 975"/>
                <a:gd name="T89" fmla="*/ 980 h 1394"/>
                <a:gd name="T90" fmla="*/ 848 w 975"/>
                <a:gd name="T91" fmla="*/ 980 h 1394"/>
                <a:gd name="T92" fmla="*/ 831 w 975"/>
                <a:gd name="T93" fmla="*/ 884 h 1394"/>
                <a:gd name="T94" fmla="*/ 729 w 975"/>
                <a:gd name="T95" fmla="*/ 861 h 1394"/>
                <a:gd name="T96" fmla="*/ 831 w 975"/>
                <a:gd name="T97" fmla="*/ 765 h 1394"/>
                <a:gd name="T98" fmla="*/ 831 w 975"/>
                <a:gd name="T99" fmla="*/ 884 h 1394"/>
                <a:gd name="T100" fmla="*/ 753 w 975"/>
                <a:gd name="T101" fmla="*/ 693 h 1394"/>
                <a:gd name="T102" fmla="*/ 753 w 975"/>
                <a:gd name="T103" fmla="*/ 574 h 1394"/>
                <a:gd name="T104" fmla="*/ 848 w 975"/>
                <a:gd name="T105" fmla="*/ 669 h 1394"/>
                <a:gd name="T106" fmla="*/ 836 w 975"/>
                <a:gd name="T107" fmla="*/ 382 h 1394"/>
                <a:gd name="T108" fmla="*/ 125 w 975"/>
                <a:gd name="T109" fmla="*/ 137 h 1394"/>
                <a:gd name="T110" fmla="*/ 848 w 975"/>
                <a:gd name="T111" fmla="*/ 137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75" h="1394">
                  <a:moveTo>
                    <a:pt x="0" y="71"/>
                  </a:moveTo>
                  <a:lnTo>
                    <a:pt x="0" y="71"/>
                  </a:lnTo>
                  <a:cubicBezTo>
                    <a:pt x="0" y="1321"/>
                    <a:pt x="0" y="1321"/>
                    <a:pt x="0" y="1321"/>
                  </a:cubicBezTo>
                  <a:cubicBezTo>
                    <a:pt x="0" y="1357"/>
                    <a:pt x="30" y="1393"/>
                    <a:pt x="71" y="1393"/>
                  </a:cubicBezTo>
                  <a:cubicBezTo>
                    <a:pt x="902" y="1393"/>
                    <a:pt x="902" y="1393"/>
                    <a:pt x="902" y="1393"/>
                  </a:cubicBezTo>
                  <a:cubicBezTo>
                    <a:pt x="944" y="1393"/>
                    <a:pt x="974" y="1357"/>
                    <a:pt x="974" y="1321"/>
                  </a:cubicBezTo>
                  <a:cubicBezTo>
                    <a:pt x="974" y="71"/>
                    <a:pt x="974" y="71"/>
                    <a:pt x="974" y="71"/>
                  </a:cubicBezTo>
                  <a:cubicBezTo>
                    <a:pt x="974" y="30"/>
                    <a:pt x="944" y="0"/>
                    <a:pt x="90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0" y="0"/>
                    <a:pt x="0" y="30"/>
                    <a:pt x="0" y="71"/>
                  </a:cubicBezTo>
                  <a:close/>
                  <a:moveTo>
                    <a:pt x="221" y="1267"/>
                  </a:moveTo>
                  <a:lnTo>
                    <a:pt x="221" y="1267"/>
                  </a:lnTo>
                  <a:cubicBezTo>
                    <a:pt x="149" y="1267"/>
                    <a:pt x="149" y="1267"/>
                    <a:pt x="149" y="1267"/>
                  </a:cubicBezTo>
                  <a:cubicBezTo>
                    <a:pt x="137" y="1267"/>
                    <a:pt x="125" y="1255"/>
                    <a:pt x="125" y="1243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5" y="1159"/>
                    <a:pt x="137" y="1147"/>
                    <a:pt x="149" y="1147"/>
                  </a:cubicBezTo>
                  <a:cubicBezTo>
                    <a:pt x="221" y="1147"/>
                    <a:pt x="221" y="1147"/>
                    <a:pt x="221" y="1147"/>
                  </a:cubicBezTo>
                  <a:cubicBezTo>
                    <a:pt x="233" y="1147"/>
                    <a:pt x="245" y="1159"/>
                    <a:pt x="245" y="1171"/>
                  </a:cubicBezTo>
                  <a:cubicBezTo>
                    <a:pt x="245" y="1243"/>
                    <a:pt x="245" y="1243"/>
                    <a:pt x="245" y="1243"/>
                  </a:cubicBezTo>
                  <a:cubicBezTo>
                    <a:pt x="245" y="1255"/>
                    <a:pt x="233" y="1267"/>
                    <a:pt x="221" y="1267"/>
                  </a:cubicBezTo>
                  <a:close/>
                  <a:moveTo>
                    <a:pt x="221" y="1076"/>
                  </a:moveTo>
                  <a:lnTo>
                    <a:pt x="221" y="1076"/>
                  </a:lnTo>
                  <a:cubicBezTo>
                    <a:pt x="149" y="1076"/>
                    <a:pt x="149" y="1076"/>
                    <a:pt x="149" y="1076"/>
                  </a:cubicBezTo>
                  <a:cubicBezTo>
                    <a:pt x="137" y="1076"/>
                    <a:pt x="125" y="1064"/>
                    <a:pt x="125" y="1052"/>
                  </a:cubicBezTo>
                  <a:cubicBezTo>
                    <a:pt x="125" y="980"/>
                    <a:pt x="125" y="980"/>
                    <a:pt x="125" y="980"/>
                  </a:cubicBezTo>
                  <a:cubicBezTo>
                    <a:pt x="125" y="968"/>
                    <a:pt x="137" y="956"/>
                    <a:pt x="149" y="956"/>
                  </a:cubicBezTo>
                  <a:cubicBezTo>
                    <a:pt x="221" y="956"/>
                    <a:pt x="221" y="956"/>
                    <a:pt x="221" y="956"/>
                  </a:cubicBezTo>
                  <a:cubicBezTo>
                    <a:pt x="233" y="956"/>
                    <a:pt x="245" y="968"/>
                    <a:pt x="245" y="980"/>
                  </a:cubicBezTo>
                  <a:cubicBezTo>
                    <a:pt x="245" y="1052"/>
                    <a:pt x="245" y="1052"/>
                    <a:pt x="245" y="1052"/>
                  </a:cubicBezTo>
                  <a:cubicBezTo>
                    <a:pt x="245" y="1064"/>
                    <a:pt x="233" y="1076"/>
                    <a:pt x="221" y="1076"/>
                  </a:cubicBezTo>
                  <a:close/>
                  <a:moveTo>
                    <a:pt x="221" y="884"/>
                  </a:moveTo>
                  <a:lnTo>
                    <a:pt x="221" y="884"/>
                  </a:lnTo>
                  <a:cubicBezTo>
                    <a:pt x="149" y="884"/>
                    <a:pt x="149" y="884"/>
                    <a:pt x="149" y="884"/>
                  </a:cubicBezTo>
                  <a:cubicBezTo>
                    <a:pt x="137" y="884"/>
                    <a:pt x="125" y="878"/>
                    <a:pt x="125" y="861"/>
                  </a:cubicBezTo>
                  <a:cubicBezTo>
                    <a:pt x="125" y="789"/>
                    <a:pt x="125" y="789"/>
                    <a:pt x="125" y="789"/>
                  </a:cubicBezTo>
                  <a:cubicBezTo>
                    <a:pt x="125" y="777"/>
                    <a:pt x="137" y="765"/>
                    <a:pt x="149" y="765"/>
                  </a:cubicBezTo>
                  <a:cubicBezTo>
                    <a:pt x="221" y="765"/>
                    <a:pt x="221" y="765"/>
                    <a:pt x="221" y="765"/>
                  </a:cubicBezTo>
                  <a:cubicBezTo>
                    <a:pt x="233" y="765"/>
                    <a:pt x="245" y="777"/>
                    <a:pt x="245" y="789"/>
                  </a:cubicBezTo>
                  <a:cubicBezTo>
                    <a:pt x="245" y="861"/>
                    <a:pt x="245" y="861"/>
                    <a:pt x="245" y="861"/>
                  </a:cubicBezTo>
                  <a:cubicBezTo>
                    <a:pt x="245" y="878"/>
                    <a:pt x="233" y="884"/>
                    <a:pt x="221" y="884"/>
                  </a:cubicBezTo>
                  <a:close/>
                  <a:moveTo>
                    <a:pt x="221" y="693"/>
                  </a:moveTo>
                  <a:lnTo>
                    <a:pt x="221" y="693"/>
                  </a:lnTo>
                  <a:cubicBezTo>
                    <a:pt x="149" y="693"/>
                    <a:pt x="149" y="693"/>
                    <a:pt x="149" y="693"/>
                  </a:cubicBezTo>
                  <a:cubicBezTo>
                    <a:pt x="137" y="693"/>
                    <a:pt x="125" y="687"/>
                    <a:pt x="125" y="669"/>
                  </a:cubicBezTo>
                  <a:cubicBezTo>
                    <a:pt x="125" y="597"/>
                    <a:pt x="125" y="597"/>
                    <a:pt x="125" y="597"/>
                  </a:cubicBezTo>
                  <a:cubicBezTo>
                    <a:pt x="125" y="585"/>
                    <a:pt x="137" y="574"/>
                    <a:pt x="149" y="574"/>
                  </a:cubicBezTo>
                  <a:cubicBezTo>
                    <a:pt x="221" y="574"/>
                    <a:pt x="221" y="574"/>
                    <a:pt x="221" y="574"/>
                  </a:cubicBezTo>
                  <a:cubicBezTo>
                    <a:pt x="233" y="574"/>
                    <a:pt x="245" y="585"/>
                    <a:pt x="245" y="597"/>
                  </a:cubicBezTo>
                  <a:cubicBezTo>
                    <a:pt x="245" y="669"/>
                    <a:pt x="245" y="669"/>
                    <a:pt x="245" y="669"/>
                  </a:cubicBezTo>
                  <a:cubicBezTo>
                    <a:pt x="245" y="687"/>
                    <a:pt x="233" y="693"/>
                    <a:pt x="221" y="693"/>
                  </a:cubicBezTo>
                  <a:close/>
                  <a:moveTo>
                    <a:pt x="406" y="1267"/>
                  </a:moveTo>
                  <a:lnTo>
                    <a:pt x="406" y="1267"/>
                  </a:lnTo>
                  <a:cubicBezTo>
                    <a:pt x="328" y="1267"/>
                    <a:pt x="328" y="1267"/>
                    <a:pt x="328" y="1267"/>
                  </a:cubicBezTo>
                  <a:cubicBezTo>
                    <a:pt x="316" y="1267"/>
                    <a:pt x="310" y="1255"/>
                    <a:pt x="310" y="1243"/>
                  </a:cubicBezTo>
                  <a:cubicBezTo>
                    <a:pt x="310" y="1171"/>
                    <a:pt x="310" y="1171"/>
                    <a:pt x="310" y="1171"/>
                  </a:cubicBezTo>
                  <a:cubicBezTo>
                    <a:pt x="310" y="1159"/>
                    <a:pt x="316" y="1147"/>
                    <a:pt x="328" y="1147"/>
                  </a:cubicBezTo>
                  <a:cubicBezTo>
                    <a:pt x="406" y="1147"/>
                    <a:pt x="406" y="1147"/>
                    <a:pt x="406" y="1147"/>
                  </a:cubicBezTo>
                  <a:cubicBezTo>
                    <a:pt x="418" y="1147"/>
                    <a:pt x="430" y="1159"/>
                    <a:pt x="430" y="1171"/>
                  </a:cubicBezTo>
                  <a:cubicBezTo>
                    <a:pt x="430" y="1243"/>
                    <a:pt x="430" y="1243"/>
                    <a:pt x="430" y="1243"/>
                  </a:cubicBezTo>
                  <a:cubicBezTo>
                    <a:pt x="430" y="1255"/>
                    <a:pt x="418" y="1267"/>
                    <a:pt x="406" y="1267"/>
                  </a:cubicBezTo>
                  <a:close/>
                  <a:moveTo>
                    <a:pt x="406" y="1076"/>
                  </a:moveTo>
                  <a:lnTo>
                    <a:pt x="406" y="1076"/>
                  </a:lnTo>
                  <a:cubicBezTo>
                    <a:pt x="328" y="1076"/>
                    <a:pt x="328" y="1076"/>
                    <a:pt x="328" y="1076"/>
                  </a:cubicBezTo>
                  <a:cubicBezTo>
                    <a:pt x="316" y="1076"/>
                    <a:pt x="310" y="1064"/>
                    <a:pt x="310" y="1052"/>
                  </a:cubicBezTo>
                  <a:cubicBezTo>
                    <a:pt x="310" y="980"/>
                    <a:pt x="310" y="980"/>
                    <a:pt x="310" y="980"/>
                  </a:cubicBezTo>
                  <a:cubicBezTo>
                    <a:pt x="310" y="968"/>
                    <a:pt x="316" y="956"/>
                    <a:pt x="328" y="956"/>
                  </a:cubicBezTo>
                  <a:cubicBezTo>
                    <a:pt x="406" y="956"/>
                    <a:pt x="406" y="956"/>
                    <a:pt x="406" y="956"/>
                  </a:cubicBezTo>
                  <a:cubicBezTo>
                    <a:pt x="418" y="956"/>
                    <a:pt x="430" y="968"/>
                    <a:pt x="430" y="980"/>
                  </a:cubicBezTo>
                  <a:cubicBezTo>
                    <a:pt x="430" y="1052"/>
                    <a:pt x="430" y="1052"/>
                    <a:pt x="430" y="1052"/>
                  </a:cubicBezTo>
                  <a:cubicBezTo>
                    <a:pt x="430" y="1064"/>
                    <a:pt x="418" y="1076"/>
                    <a:pt x="406" y="1076"/>
                  </a:cubicBezTo>
                  <a:close/>
                  <a:moveTo>
                    <a:pt x="406" y="884"/>
                  </a:moveTo>
                  <a:lnTo>
                    <a:pt x="406" y="884"/>
                  </a:lnTo>
                  <a:cubicBezTo>
                    <a:pt x="328" y="884"/>
                    <a:pt x="328" y="884"/>
                    <a:pt x="328" y="884"/>
                  </a:cubicBezTo>
                  <a:cubicBezTo>
                    <a:pt x="316" y="884"/>
                    <a:pt x="310" y="878"/>
                    <a:pt x="310" y="861"/>
                  </a:cubicBezTo>
                  <a:cubicBezTo>
                    <a:pt x="310" y="789"/>
                    <a:pt x="310" y="789"/>
                    <a:pt x="310" y="789"/>
                  </a:cubicBezTo>
                  <a:cubicBezTo>
                    <a:pt x="310" y="777"/>
                    <a:pt x="316" y="765"/>
                    <a:pt x="328" y="765"/>
                  </a:cubicBezTo>
                  <a:cubicBezTo>
                    <a:pt x="406" y="765"/>
                    <a:pt x="406" y="765"/>
                    <a:pt x="406" y="765"/>
                  </a:cubicBezTo>
                  <a:cubicBezTo>
                    <a:pt x="418" y="765"/>
                    <a:pt x="430" y="777"/>
                    <a:pt x="430" y="789"/>
                  </a:cubicBezTo>
                  <a:cubicBezTo>
                    <a:pt x="430" y="861"/>
                    <a:pt x="430" y="861"/>
                    <a:pt x="430" y="861"/>
                  </a:cubicBezTo>
                  <a:cubicBezTo>
                    <a:pt x="430" y="878"/>
                    <a:pt x="418" y="884"/>
                    <a:pt x="406" y="884"/>
                  </a:cubicBezTo>
                  <a:close/>
                  <a:moveTo>
                    <a:pt x="406" y="693"/>
                  </a:moveTo>
                  <a:lnTo>
                    <a:pt x="406" y="693"/>
                  </a:lnTo>
                  <a:cubicBezTo>
                    <a:pt x="328" y="693"/>
                    <a:pt x="328" y="693"/>
                    <a:pt x="328" y="693"/>
                  </a:cubicBezTo>
                  <a:cubicBezTo>
                    <a:pt x="316" y="693"/>
                    <a:pt x="310" y="687"/>
                    <a:pt x="310" y="669"/>
                  </a:cubicBezTo>
                  <a:cubicBezTo>
                    <a:pt x="310" y="597"/>
                    <a:pt x="310" y="597"/>
                    <a:pt x="310" y="597"/>
                  </a:cubicBezTo>
                  <a:cubicBezTo>
                    <a:pt x="310" y="585"/>
                    <a:pt x="316" y="574"/>
                    <a:pt x="328" y="574"/>
                  </a:cubicBezTo>
                  <a:cubicBezTo>
                    <a:pt x="406" y="574"/>
                    <a:pt x="406" y="574"/>
                    <a:pt x="406" y="574"/>
                  </a:cubicBezTo>
                  <a:cubicBezTo>
                    <a:pt x="418" y="574"/>
                    <a:pt x="430" y="585"/>
                    <a:pt x="430" y="597"/>
                  </a:cubicBezTo>
                  <a:cubicBezTo>
                    <a:pt x="430" y="669"/>
                    <a:pt x="430" y="669"/>
                    <a:pt x="430" y="669"/>
                  </a:cubicBezTo>
                  <a:cubicBezTo>
                    <a:pt x="430" y="687"/>
                    <a:pt x="418" y="693"/>
                    <a:pt x="406" y="693"/>
                  </a:cubicBezTo>
                  <a:close/>
                  <a:moveTo>
                    <a:pt x="591" y="1267"/>
                  </a:moveTo>
                  <a:lnTo>
                    <a:pt x="591" y="1267"/>
                  </a:lnTo>
                  <a:cubicBezTo>
                    <a:pt x="514" y="1267"/>
                    <a:pt x="514" y="1267"/>
                    <a:pt x="514" y="1267"/>
                  </a:cubicBezTo>
                  <a:cubicBezTo>
                    <a:pt x="502" y="1267"/>
                    <a:pt x="496" y="1255"/>
                    <a:pt x="496" y="1243"/>
                  </a:cubicBezTo>
                  <a:cubicBezTo>
                    <a:pt x="496" y="1171"/>
                    <a:pt x="496" y="1171"/>
                    <a:pt x="496" y="1171"/>
                  </a:cubicBezTo>
                  <a:cubicBezTo>
                    <a:pt x="496" y="1159"/>
                    <a:pt x="502" y="1147"/>
                    <a:pt x="514" y="1147"/>
                  </a:cubicBezTo>
                  <a:cubicBezTo>
                    <a:pt x="591" y="1147"/>
                    <a:pt x="591" y="1147"/>
                    <a:pt x="591" y="1147"/>
                  </a:cubicBezTo>
                  <a:cubicBezTo>
                    <a:pt x="603" y="1147"/>
                    <a:pt x="615" y="1159"/>
                    <a:pt x="615" y="1171"/>
                  </a:cubicBezTo>
                  <a:cubicBezTo>
                    <a:pt x="615" y="1243"/>
                    <a:pt x="615" y="1243"/>
                    <a:pt x="615" y="1243"/>
                  </a:cubicBezTo>
                  <a:cubicBezTo>
                    <a:pt x="615" y="1255"/>
                    <a:pt x="603" y="1267"/>
                    <a:pt x="591" y="1267"/>
                  </a:cubicBezTo>
                  <a:close/>
                  <a:moveTo>
                    <a:pt x="591" y="1076"/>
                  </a:moveTo>
                  <a:lnTo>
                    <a:pt x="591" y="1076"/>
                  </a:lnTo>
                  <a:cubicBezTo>
                    <a:pt x="514" y="1076"/>
                    <a:pt x="514" y="1076"/>
                    <a:pt x="514" y="1076"/>
                  </a:cubicBezTo>
                  <a:cubicBezTo>
                    <a:pt x="502" y="1076"/>
                    <a:pt x="496" y="1064"/>
                    <a:pt x="496" y="1052"/>
                  </a:cubicBezTo>
                  <a:cubicBezTo>
                    <a:pt x="496" y="980"/>
                    <a:pt x="496" y="980"/>
                    <a:pt x="496" y="980"/>
                  </a:cubicBezTo>
                  <a:cubicBezTo>
                    <a:pt x="496" y="968"/>
                    <a:pt x="502" y="956"/>
                    <a:pt x="514" y="956"/>
                  </a:cubicBezTo>
                  <a:cubicBezTo>
                    <a:pt x="591" y="956"/>
                    <a:pt x="591" y="956"/>
                    <a:pt x="591" y="956"/>
                  </a:cubicBezTo>
                  <a:cubicBezTo>
                    <a:pt x="603" y="956"/>
                    <a:pt x="615" y="968"/>
                    <a:pt x="615" y="980"/>
                  </a:cubicBezTo>
                  <a:cubicBezTo>
                    <a:pt x="615" y="1052"/>
                    <a:pt x="615" y="1052"/>
                    <a:pt x="615" y="1052"/>
                  </a:cubicBezTo>
                  <a:cubicBezTo>
                    <a:pt x="615" y="1064"/>
                    <a:pt x="603" y="1076"/>
                    <a:pt x="591" y="1076"/>
                  </a:cubicBezTo>
                  <a:close/>
                  <a:moveTo>
                    <a:pt x="591" y="884"/>
                  </a:moveTo>
                  <a:lnTo>
                    <a:pt x="591" y="884"/>
                  </a:lnTo>
                  <a:cubicBezTo>
                    <a:pt x="514" y="884"/>
                    <a:pt x="514" y="884"/>
                    <a:pt x="514" y="884"/>
                  </a:cubicBezTo>
                  <a:cubicBezTo>
                    <a:pt x="502" y="884"/>
                    <a:pt x="496" y="878"/>
                    <a:pt x="496" y="861"/>
                  </a:cubicBezTo>
                  <a:cubicBezTo>
                    <a:pt x="496" y="789"/>
                    <a:pt x="496" y="789"/>
                    <a:pt x="496" y="789"/>
                  </a:cubicBezTo>
                  <a:cubicBezTo>
                    <a:pt x="496" y="777"/>
                    <a:pt x="502" y="765"/>
                    <a:pt x="514" y="765"/>
                  </a:cubicBezTo>
                  <a:cubicBezTo>
                    <a:pt x="591" y="765"/>
                    <a:pt x="591" y="765"/>
                    <a:pt x="591" y="765"/>
                  </a:cubicBezTo>
                  <a:cubicBezTo>
                    <a:pt x="603" y="765"/>
                    <a:pt x="615" y="777"/>
                    <a:pt x="615" y="789"/>
                  </a:cubicBezTo>
                  <a:cubicBezTo>
                    <a:pt x="615" y="861"/>
                    <a:pt x="615" y="861"/>
                    <a:pt x="615" y="861"/>
                  </a:cubicBezTo>
                  <a:cubicBezTo>
                    <a:pt x="615" y="878"/>
                    <a:pt x="603" y="884"/>
                    <a:pt x="591" y="884"/>
                  </a:cubicBezTo>
                  <a:close/>
                  <a:moveTo>
                    <a:pt x="591" y="693"/>
                  </a:moveTo>
                  <a:lnTo>
                    <a:pt x="591" y="693"/>
                  </a:lnTo>
                  <a:cubicBezTo>
                    <a:pt x="514" y="693"/>
                    <a:pt x="514" y="693"/>
                    <a:pt x="514" y="693"/>
                  </a:cubicBezTo>
                  <a:cubicBezTo>
                    <a:pt x="502" y="693"/>
                    <a:pt x="496" y="687"/>
                    <a:pt x="496" y="669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85"/>
                    <a:pt x="502" y="574"/>
                    <a:pt x="514" y="574"/>
                  </a:cubicBezTo>
                  <a:cubicBezTo>
                    <a:pt x="591" y="574"/>
                    <a:pt x="591" y="574"/>
                    <a:pt x="591" y="574"/>
                  </a:cubicBezTo>
                  <a:cubicBezTo>
                    <a:pt x="603" y="574"/>
                    <a:pt x="615" y="585"/>
                    <a:pt x="615" y="597"/>
                  </a:cubicBezTo>
                  <a:cubicBezTo>
                    <a:pt x="615" y="669"/>
                    <a:pt x="615" y="669"/>
                    <a:pt x="615" y="669"/>
                  </a:cubicBezTo>
                  <a:cubicBezTo>
                    <a:pt x="615" y="687"/>
                    <a:pt x="603" y="693"/>
                    <a:pt x="591" y="693"/>
                  </a:cubicBezTo>
                  <a:close/>
                  <a:moveTo>
                    <a:pt x="831" y="1267"/>
                  </a:moveTo>
                  <a:lnTo>
                    <a:pt x="831" y="1267"/>
                  </a:lnTo>
                  <a:cubicBezTo>
                    <a:pt x="753" y="1267"/>
                    <a:pt x="753" y="1267"/>
                    <a:pt x="753" y="1267"/>
                  </a:cubicBezTo>
                  <a:cubicBezTo>
                    <a:pt x="741" y="1267"/>
                    <a:pt x="729" y="1255"/>
                    <a:pt x="729" y="1243"/>
                  </a:cubicBezTo>
                  <a:cubicBezTo>
                    <a:pt x="729" y="980"/>
                    <a:pt x="729" y="980"/>
                    <a:pt x="729" y="980"/>
                  </a:cubicBezTo>
                  <a:cubicBezTo>
                    <a:pt x="729" y="968"/>
                    <a:pt x="741" y="956"/>
                    <a:pt x="753" y="956"/>
                  </a:cubicBezTo>
                  <a:cubicBezTo>
                    <a:pt x="831" y="956"/>
                    <a:pt x="831" y="956"/>
                    <a:pt x="831" y="956"/>
                  </a:cubicBezTo>
                  <a:cubicBezTo>
                    <a:pt x="843" y="956"/>
                    <a:pt x="848" y="968"/>
                    <a:pt x="848" y="980"/>
                  </a:cubicBezTo>
                  <a:cubicBezTo>
                    <a:pt x="848" y="1243"/>
                    <a:pt x="848" y="1243"/>
                    <a:pt x="848" y="1243"/>
                  </a:cubicBezTo>
                  <a:cubicBezTo>
                    <a:pt x="848" y="1255"/>
                    <a:pt x="843" y="1267"/>
                    <a:pt x="831" y="1267"/>
                  </a:cubicBezTo>
                  <a:close/>
                  <a:moveTo>
                    <a:pt x="831" y="884"/>
                  </a:moveTo>
                  <a:lnTo>
                    <a:pt x="831" y="884"/>
                  </a:lnTo>
                  <a:cubicBezTo>
                    <a:pt x="753" y="884"/>
                    <a:pt x="753" y="884"/>
                    <a:pt x="753" y="884"/>
                  </a:cubicBezTo>
                  <a:cubicBezTo>
                    <a:pt x="741" y="884"/>
                    <a:pt x="729" y="878"/>
                    <a:pt x="729" y="861"/>
                  </a:cubicBezTo>
                  <a:cubicBezTo>
                    <a:pt x="729" y="789"/>
                    <a:pt x="729" y="789"/>
                    <a:pt x="729" y="789"/>
                  </a:cubicBezTo>
                  <a:cubicBezTo>
                    <a:pt x="729" y="777"/>
                    <a:pt x="741" y="765"/>
                    <a:pt x="753" y="765"/>
                  </a:cubicBezTo>
                  <a:cubicBezTo>
                    <a:pt x="831" y="765"/>
                    <a:pt x="831" y="765"/>
                    <a:pt x="831" y="765"/>
                  </a:cubicBezTo>
                  <a:cubicBezTo>
                    <a:pt x="843" y="765"/>
                    <a:pt x="848" y="777"/>
                    <a:pt x="848" y="789"/>
                  </a:cubicBezTo>
                  <a:cubicBezTo>
                    <a:pt x="848" y="861"/>
                    <a:pt x="848" y="861"/>
                    <a:pt x="848" y="861"/>
                  </a:cubicBezTo>
                  <a:cubicBezTo>
                    <a:pt x="848" y="878"/>
                    <a:pt x="843" y="884"/>
                    <a:pt x="831" y="884"/>
                  </a:cubicBezTo>
                  <a:close/>
                  <a:moveTo>
                    <a:pt x="831" y="693"/>
                  </a:moveTo>
                  <a:lnTo>
                    <a:pt x="831" y="693"/>
                  </a:lnTo>
                  <a:cubicBezTo>
                    <a:pt x="753" y="693"/>
                    <a:pt x="753" y="693"/>
                    <a:pt x="753" y="693"/>
                  </a:cubicBezTo>
                  <a:cubicBezTo>
                    <a:pt x="741" y="693"/>
                    <a:pt x="729" y="687"/>
                    <a:pt x="729" y="669"/>
                  </a:cubicBezTo>
                  <a:cubicBezTo>
                    <a:pt x="729" y="597"/>
                    <a:pt x="729" y="597"/>
                    <a:pt x="729" y="597"/>
                  </a:cubicBezTo>
                  <a:cubicBezTo>
                    <a:pt x="729" y="585"/>
                    <a:pt x="741" y="574"/>
                    <a:pt x="753" y="574"/>
                  </a:cubicBezTo>
                  <a:cubicBezTo>
                    <a:pt x="831" y="574"/>
                    <a:pt x="831" y="574"/>
                    <a:pt x="831" y="574"/>
                  </a:cubicBezTo>
                  <a:cubicBezTo>
                    <a:pt x="843" y="574"/>
                    <a:pt x="848" y="585"/>
                    <a:pt x="848" y="597"/>
                  </a:cubicBezTo>
                  <a:cubicBezTo>
                    <a:pt x="848" y="669"/>
                    <a:pt x="848" y="669"/>
                    <a:pt x="848" y="669"/>
                  </a:cubicBezTo>
                  <a:cubicBezTo>
                    <a:pt x="848" y="687"/>
                    <a:pt x="843" y="693"/>
                    <a:pt x="831" y="693"/>
                  </a:cubicBezTo>
                  <a:close/>
                  <a:moveTo>
                    <a:pt x="836" y="382"/>
                  </a:moveTo>
                  <a:lnTo>
                    <a:pt x="836" y="382"/>
                  </a:lnTo>
                  <a:cubicBezTo>
                    <a:pt x="137" y="382"/>
                    <a:pt x="137" y="382"/>
                    <a:pt x="137" y="382"/>
                  </a:cubicBezTo>
                  <a:cubicBezTo>
                    <a:pt x="131" y="382"/>
                    <a:pt x="125" y="370"/>
                    <a:pt x="125" y="36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1"/>
                    <a:pt x="131" y="125"/>
                    <a:pt x="137" y="125"/>
                  </a:cubicBezTo>
                  <a:cubicBezTo>
                    <a:pt x="836" y="125"/>
                    <a:pt x="836" y="125"/>
                    <a:pt x="836" y="125"/>
                  </a:cubicBezTo>
                  <a:cubicBezTo>
                    <a:pt x="843" y="125"/>
                    <a:pt x="848" y="131"/>
                    <a:pt x="848" y="137"/>
                  </a:cubicBezTo>
                  <a:cubicBezTo>
                    <a:pt x="848" y="364"/>
                    <a:pt x="848" y="364"/>
                    <a:pt x="848" y="364"/>
                  </a:cubicBezTo>
                  <a:cubicBezTo>
                    <a:pt x="848" y="370"/>
                    <a:pt x="843" y="382"/>
                    <a:pt x="836" y="3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7" name="Freeform 91"/>
            <p:cNvSpPr>
              <a:spLocks noChangeArrowheads="1"/>
            </p:cNvSpPr>
            <p:nvPr/>
          </p:nvSpPr>
          <p:spPr bwMode="auto">
            <a:xfrm>
              <a:off x="12377530" y="6061442"/>
              <a:ext cx="69985" cy="99603"/>
            </a:xfrm>
            <a:custGeom>
              <a:avLst/>
              <a:gdLst>
                <a:gd name="T0" fmla="*/ 0 w 115"/>
                <a:gd name="T1" fmla="*/ 42 h 162"/>
                <a:gd name="T2" fmla="*/ 0 w 115"/>
                <a:gd name="T3" fmla="*/ 42 h 162"/>
                <a:gd name="T4" fmla="*/ 36 w 115"/>
                <a:gd name="T5" fmla="*/ 0 h 162"/>
                <a:gd name="T6" fmla="*/ 78 w 115"/>
                <a:gd name="T7" fmla="*/ 0 h 162"/>
                <a:gd name="T8" fmla="*/ 114 w 115"/>
                <a:gd name="T9" fmla="*/ 36 h 162"/>
                <a:gd name="T10" fmla="*/ 114 w 115"/>
                <a:gd name="T11" fmla="*/ 126 h 162"/>
                <a:gd name="T12" fmla="*/ 78 w 115"/>
                <a:gd name="T13" fmla="*/ 161 h 162"/>
                <a:gd name="T14" fmla="*/ 36 w 115"/>
                <a:gd name="T15" fmla="*/ 161 h 162"/>
                <a:gd name="T16" fmla="*/ 0 w 115"/>
                <a:gd name="T17" fmla="*/ 126 h 162"/>
                <a:gd name="T18" fmla="*/ 0 w 115"/>
                <a:gd name="T19" fmla="*/ 42 h 162"/>
                <a:gd name="T20" fmla="*/ 42 w 115"/>
                <a:gd name="T21" fmla="*/ 137 h 162"/>
                <a:gd name="T22" fmla="*/ 42 w 115"/>
                <a:gd name="T23" fmla="*/ 137 h 162"/>
                <a:gd name="T24" fmla="*/ 72 w 115"/>
                <a:gd name="T25" fmla="*/ 137 h 162"/>
                <a:gd name="T26" fmla="*/ 90 w 115"/>
                <a:gd name="T27" fmla="*/ 119 h 162"/>
                <a:gd name="T28" fmla="*/ 90 w 115"/>
                <a:gd name="T29" fmla="*/ 42 h 162"/>
                <a:gd name="T30" fmla="*/ 72 w 115"/>
                <a:gd name="T31" fmla="*/ 24 h 162"/>
                <a:gd name="T32" fmla="*/ 42 w 115"/>
                <a:gd name="T33" fmla="*/ 24 h 162"/>
                <a:gd name="T34" fmla="*/ 24 w 115"/>
                <a:gd name="T35" fmla="*/ 42 h 162"/>
                <a:gd name="T36" fmla="*/ 24 w 115"/>
                <a:gd name="T37" fmla="*/ 119 h 162"/>
                <a:gd name="T38" fmla="*/ 42 w 115"/>
                <a:gd name="T39" fmla="*/ 1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5" h="162">
                  <a:moveTo>
                    <a:pt x="0" y="42"/>
                  </a:moveTo>
                  <a:lnTo>
                    <a:pt x="0" y="42"/>
                  </a:lnTo>
                  <a:cubicBezTo>
                    <a:pt x="0" y="12"/>
                    <a:pt x="12" y="0"/>
                    <a:pt x="3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2" y="0"/>
                    <a:pt x="114" y="18"/>
                    <a:pt x="114" y="3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0"/>
                    <a:pt x="96" y="161"/>
                    <a:pt x="78" y="16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12" y="161"/>
                    <a:pt x="0" y="150"/>
                    <a:pt x="0" y="126"/>
                  </a:cubicBezTo>
                  <a:lnTo>
                    <a:pt x="0" y="42"/>
                  </a:lnTo>
                  <a:close/>
                  <a:moveTo>
                    <a:pt x="42" y="137"/>
                  </a:moveTo>
                  <a:lnTo>
                    <a:pt x="42" y="137"/>
                  </a:lnTo>
                  <a:cubicBezTo>
                    <a:pt x="72" y="137"/>
                    <a:pt x="72" y="137"/>
                    <a:pt x="72" y="137"/>
                  </a:cubicBezTo>
                  <a:cubicBezTo>
                    <a:pt x="84" y="137"/>
                    <a:pt x="90" y="132"/>
                    <a:pt x="90" y="119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30"/>
                    <a:pt x="84" y="24"/>
                    <a:pt x="7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24" y="36"/>
                    <a:pt x="24" y="42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4" y="137"/>
                    <a:pt x="36" y="137"/>
                    <a:pt x="42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8" name="Freeform 92"/>
            <p:cNvSpPr>
              <a:spLocks noChangeArrowheads="1"/>
            </p:cNvSpPr>
            <p:nvPr/>
          </p:nvSpPr>
          <p:spPr bwMode="auto">
            <a:xfrm>
              <a:off x="12460974" y="6061442"/>
              <a:ext cx="72676" cy="99603"/>
            </a:xfrm>
            <a:custGeom>
              <a:avLst/>
              <a:gdLst>
                <a:gd name="T0" fmla="*/ 0 w 120"/>
                <a:gd name="T1" fmla="*/ 42 h 162"/>
                <a:gd name="T2" fmla="*/ 0 w 120"/>
                <a:gd name="T3" fmla="*/ 42 h 162"/>
                <a:gd name="T4" fmla="*/ 41 w 120"/>
                <a:gd name="T5" fmla="*/ 0 h 162"/>
                <a:gd name="T6" fmla="*/ 77 w 120"/>
                <a:gd name="T7" fmla="*/ 0 h 162"/>
                <a:gd name="T8" fmla="*/ 119 w 120"/>
                <a:gd name="T9" fmla="*/ 36 h 162"/>
                <a:gd name="T10" fmla="*/ 119 w 120"/>
                <a:gd name="T11" fmla="*/ 126 h 162"/>
                <a:gd name="T12" fmla="*/ 77 w 120"/>
                <a:gd name="T13" fmla="*/ 161 h 162"/>
                <a:gd name="T14" fmla="*/ 41 w 120"/>
                <a:gd name="T15" fmla="*/ 161 h 162"/>
                <a:gd name="T16" fmla="*/ 0 w 120"/>
                <a:gd name="T17" fmla="*/ 126 h 162"/>
                <a:gd name="T18" fmla="*/ 0 w 120"/>
                <a:gd name="T19" fmla="*/ 42 h 162"/>
                <a:gd name="T20" fmla="*/ 48 w 120"/>
                <a:gd name="T21" fmla="*/ 137 h 162"/>
                <a:gd name="T22" fmla="*/ 48 w 120"/>
                <a:gd name="T23" fmla="*/ 137 h 162"/>
                <a:gd name="T24" fmla="*/ 71 w 120"/>
                <a:gd name="T25" fmla="*/ 137 h 162"/>
                <a:gd name="T26" fmla="*/ 89 w 120"/>
                <a:gd name="T27" fmla="*/ 119 h 162"/>
                <a:gd name="T28" fmla="*/ 89 w 120"/>
                <a:gd name="T29" fmla="*/ 42 h 162"/>
                <a:gd name="T30" fmla="*/ 77 w 120"/>
                <a:gd name="T31" fmla="*/ 24 h 162"/>
                <a:gd name="T32" fmla="*/ 48 w 120"/>
                <a:gd name="T33" fmla="*/ 24 h 162"/>
                <a:gd name="T34" fmla="*/ 30 w 120"/>
                <a:gd name="T35" fmla="*/ 42 h 162"/>
                <a:gd name="T36" fmla="*/ 30 w 120"/>
                <a:gd name="T37" fmla="*/ 119 h 162"/>
                <a:gd name="T38" fmla="*/ 48 w 120"/>
                <a:gd name="T39" fmla="*/ 1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62">
                  <a:moveTo>
                    <a:pt x="0" y="42"/>
                  </a:moveTo>
                  <a:lnTo>
                    <a:pt x="0" y="42"/>
                  </a:lnTo>
                  <a:cubicBezTo>
                    <a:pt x="0" y="12"/>
                    <a:pt x="17" y="0"/>
                    <a:pt x="4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07" y="0"/>
                    <a:pt x="119" y="18"/>
                    <a:pt x="119" y="3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50"/>
                    <a:pt x="101" y="161"/>
                    <a:pt x="77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17" y="161"/>
                    <a:pt x="0" y="150"/>
                    <a:pt x="0" y="126"/>
                  </a:cubicBezTo>
                  <a:lnTo>
                    <a:pt x="0" y="42"/>
                  </a:lnTo>
                  <a:close/>
                  <a:moveTo>
                    <a:pt x="48" y="137"/>
                  </a:moveTo>
                  <a:lnTo>
                    <a:pt x="48" y="137"/>
                  </a:lnTo>
                  <a:cubicBezTo>
                    <a:pt x="71" y="137"/>
                    <a:pt x="71" y="137"/>
                    <a:pt x="71" y="137"/>
                  </a:cubicBezTo>
                  <a:cubicBezTo>
                    <a:pt x="83" y="137"/>
                    <a:pt x="89" y="132"/>
                    <a:pt x="89" y="119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30"/>
                    <a:pt x="89" y="24"/>
                    <a:pt x="7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0" y="24"/>
                    <a:pt x="30" y="36"/>
                    <a:pt x="30" y="42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37"/>
                    <a:pt x="35" y="137"/>
                    <a:pt x="48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19" name="Freeform 93"/>
            <p:cNvSpPr>
              <a:spLocks noChangeArrowheads="1"/>
            </p:cNvSpPr>
            <p:nvPr/>
          </p:nvSpPr>
          <p:spPr bwMode="auto">
            <a:xfrm>
              <a:off x="12549802" y="6061442"/>
              <a:ext cx="72678" cy="99603"/>
            </a:xfrm>
            <a:custGeom>
              <a:avLst/>
              <a:gdLst>
                <a:gd name="T0" fmla="*/ 0 w 121"/>
                <a:gd name="T1" fmla="*/ 42 h 162"/>
                <a:gd name="T2" fmla="*/ 0 w 121"/>
                <a:gd name="T3" fmla="*/ 42 h 162"/>
                <a:gd name="T4" fmla="*/ 42 w 121"/>
                <a:gd name="T5" fmla="*/ 0 h 162"/>
                <a:gd name="T6" fmla="*/ 78 w 121"/>
                <a:gd name="T7" fmla="*/ 0 h 162"/>
                <a:gd name="T8" fmla="*/ 120 w 121"/>
                <a:gd name="T9" fmla="*/ 36 h 162"/>
                <a:gd name="T10" fmla="*/ 120 w 121"/>
                <a:gd name="T11" fmla="*/ 126 h 162"/>
                <a:gd name="T12" fmla="*/ 78 w 121"/>
                <a:gd name="T13" fmla="*/ 161 h 162"/>
                <a:gd name="T14" fmla="*/ 42 w 121"/>
                <a:gd name="T15" fmla="*/ 161 h 162"/>
                <a:gd name="T16" fmla="*/ 0 w 121"/>
                <a:gd name="T17" fmla="*/ 126 h 162"/>
                <a:gd name="T18" fmla="*/ 0 w 121"/>
                <a:gd name="T19" fmla="*/ 42 h 162"/>
                <a:gd name="T20" fmla="*/ 48 w 121"/>
                <a:gd name="T21" fmla="*/ 137 h 162"/>
                <a:gd name="T22" fmla="*/ 48 w 121"/>
                <a:gd name="T23" fmla="*/ 137 h 162"/>
                <a:gd name="T24" fmla="*/ 72 w 121"/>
                <a:gd name="T25" fmla="*/ 137 h 162"/>
                <a:gd name="T26" fmla="*/ 90 w 121"/>
                <a:gd name="T27" fmla="*/ 119 h 162"/>
                <a:gd name="T28" fmla="*/ 90 w 121"/>
                <a:gd name="T29" fmla="*/ 42 h 162"/>
                <a:gd name="T30" fmla="*/ 72 w 121"/>
                <a:gd name="T31" fmla="*/ 24 h 162"/>
                <a:gd name="T32" fmla="*/ 48 w 121"/>
                <a:gd name="T33" fmla="*/ 24 h 162"/>
                <a:gd name="T34" fmla="*/ 30 w 121"/>
                <a:gd name="T35" fmla="*/ 42 h 162"/>
                <a:gd name="T36" fmla="*/ 30 w 121"/>
                <a:gd name="T37" fmla="*/ 119 h 162"/>
                <a:gd name="T38" fmla="*/ 48 w 121"/>
                <a:gd name="T39" fmla="*/ 1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62">
                  <a:moveTo>
                    <a:pt x="0" y="42"/>
                  </a:moveTo>
                  <a:lnTo>
                    <a:pt x="0" y="42"/>
                  </a:lnTo>
                  <a:cubicBezTo>
                    <a:pt x="0" y="12"/>
                    <a:pt x="18" y="0"/>
                    <a:pt x="4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8" y="0"/>
                    <a:pt x="120" y="18"/>
                    <a:pt x="120" y="3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50"/>
                    <a:pt x="102" y="161"/>
                    <a:pt x="78" y="161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18" y="161"/>
                    <a:pt x="0" y="150"/>
                    <a:pt x="0" y="126"/>
                  </a:cubicBezTo>
                  <a:lnTo>
                    <a:pt x="0" y="42"/>
                  </a:lnTo>
                  <a:close/>
                  <a:moveTo>
                    <a:pt x="48" y="137"/>
                  </a:moveTo>
                  <a:lnTo>
                    <a:pt x="48" y="137"/>
                  </a:lnTo>
                  <a:cubicBezTo>
                    <a:pt x="72" y="137"/>
                    <a:pt x="72" y="137"/>
                    <a:pt x="72" y="137"/>
                  </a:cubicBezTo>
                  <a:cubicBezTo>
                    <a:pt x="84" y="137"/>
                    <a:pt x="90" y="132"/>
                    <a:pt x="90" y="119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30"/>
                    <a:pt x="90" y="24"/>
                    <a:pt x="72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0" y="24"/>
                    <a:pt x="30" y="36"/>
                    <a:pt x="30" y="42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37"/>
                    <a:pt x="36" y="137"/>
                    <a:pt x="48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0" name="Freeform 94"/>
            <p:cNvSpPr>
              <a:spLocks noChangeArrowheads="1"/>
            </p:cNvSpPr>
            <p:nvPr/>
          </p:nvSpPr>
          <p:spPr bwMode="auto">
            <a:xfrm>
              <a:off x="8875546" y="9722478"/>
              <a:ext cx="1415868" cy="118445"/>
            </a:xfrm>
            <a:custGeom>
              <a:avLst/>
              <a:gdLst>
                <a:gd name="T0" fmla="*/ 2218 w 2321"/>
                <a:gd name="T1" fmla="*/ 191 h 192"/>
                <a:gd name="T2" fmla="*/ 2218 w 2321"/>
                <a:gd name="T3" fmla="*/ 191 h 192"/>
                <a:gd name="T4" fmla="*/ 96 w 2321"/>
                <a:gd name="T5" fmla="*/ 191 h 192"/>
                <a:gd name="T6" fmla="*/ 0 w 2321"/>
                <a:gd name="T7" fmla="*/ 95 h 192"/>
                <a:gd name="T8" fmla="*/ 96 w 2321"/>
                <a:gd name="T9" fmla="*/ 0 h 192"/>
                <a:gd name="T10" fmla="*/ 2218 w 2321"/>
                <a:gd name="T11" fmla="*/ 0 h 192"/>
                <a:gd name="T12" fmla="*/ 2320 w 2321"/>
                <a:gd name="T13" fmla="*/ 95 h 192"/>
                <a:gd name="T14" fmla="*/ 2218 w 2321"/>
                <a:gd name="T15" fmla="*/ 19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1" h="192">
                  <a:moveTo>
                    <a:pt x="2218" y="191"/>
                  </a:moveTo>
                  <a:lnTo>
                    <a:pt x="2218" y="191"/>
                  </a:lnTo>
                  <a:cubicBezTo>
                    <a:pt x="96" y="191"/>
                    <a:pt x="96" y="191"/>
                    <a:pt x="96" y="191"/>
                  </a:cubicBezTo>
                  <a:cubicBezTo>
                    <a:pt x="42" y="191"/>
                    <a:pt x="0" y="149"/>
                    <a:pt x="0" y="95"/>
                  </a:cubicBezTo>
                  <a:cubicBezTo>
                    <a:pt x="0" y="42"/>
                    <a:pt x="42" y="0"/>
                    <a:pt x="96" y="0"/>
                  </a:cubicBezTo>
                  <a:cubicBezTo>
                    <a:pt x="2218" y="0"/>
                    <a:pt x="2218" y="0"/>
                    <a:pt x="2218" y="0"/>
                  </a:cubicBezTo>
                  <a:cubicBezTo>
                    <a:pt x="2272" y="0"/>
                    <a:pt x="2320" y="42"/>
                    <a:pt x="2320" y="95"/>
                  </a:cubicBezTo>
                  <a:cubicBezTo>
                    <a:pt x="2320" y="149"/>
                    <a:pt x="2272" y="191"/>
                    <a:pt x="2218" y="1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1" name="Freeform 95"/>
            <p:cNvSpPr>
              <a:spLocks noChangeArrowheads="1"/>
            </p:cNvSpPr>
            <p:nvPr/>
          </p:nvSpPr>
          <p:spPr bwMode="auto">
            <a:xfrm>
              <a:off x="8875546" y="10874628"/>
              <a:ext cx="1415868" cy="121138"/>
            </a:xfrm>
            <a:custGeom>
              <a:avLst/>
              <a:gdLst>
                <a:gd name="T0" fmla="*/ 2218 w 2321"/>
                <a:gd name="T1" fmla="*/ 197 h 198"/>
                <a:gd name="T2" fmla="*/ 2218 w 2321"/>
                <a:gd name="T3" fmla="*/ 197 h 198"/>
                <a:gd name="T4" fmla="*/ 96 w 2321"/>
                <a:gd name="T5" fmla="*/ 197 h 198"/>
                <a:gd name="T6" fmla="*/ 0 w 2321"/>
                <a:gd name="T7" fmla="*/ 95 h 198"/>
                <a:gd name="T8" fmla="*/ 96 w 2321"/>
                <a:gd name="T9" fmla="*/ 0 h 198"/>
                <a:gd name="T10" fmla="*/ 2218 w 2321"/>
                <a:gd name="T11" fmla="*/ 0 h 198"/>
                <a:gd name="T12" fmla="*/ 2320 w 2321"/>
                <a:gd name="T13" fmla="*/ 95 h 198"/>
                <a:gd name="T14" fmla="*/ 2218 w 2321"/>
                <a:gd name="T15" fmla="*/ 19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1" h="198">
                  <a:moveTo>
                    <a:pt x="2218" y="197"/>
                  </a:moveTo>
                  <a:lnTo>
                    <a:pt x="2218" y="197"/>
                  </a:lnTo>
                  <a:cubicBezTo>
                    <a:pt x="96" y="197"/>
                    <a:pt x="96" y="197"/>
                    <a:pt x="96" y="197"/>
                  </a:cubicBezTo>
                  <a:cubicBezTo>
                    <a:pt x="42" y="197"/>
                    <a:pt x="0" y="149"/>
                    <a:pt x="0" y="95"/>
                  </a:cubicBezTo>
                  <a:cubicBezTo>
                    <a:pt x="0" y="47"/>
                    <a:pt x="42" y="0"/>
                    <a:pt x="96" y="0"/>
                  </a:cubicBezTo>
                  <a:cubicBezTo>
                    <a:pt x="2218" y="0"/>
                    <a:pt x="2218" y="0"/>
                    <a:pt x="2218" y="0"/>
                  </a:cubicBezTo>
                  <a:cubicBezTo>
                    <a:pt x="2272" y="0"/>
                    <a:pt x="2320" y="47"/>
                    <a:pt x="2320" y="95"/>
                  </a:cubicBezTo>
                  <a:cubicBezTo>
                    <a:pt x="2320" y="149"/>
                    <a:pt x="2272" y="197"/>
                    <a:pt x="2218" y="1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2" name="Freeform 96"/>
            <p:cNvSpPr>
              <a:spLocks noChangeArrowheads="1"/>
            </p:cNvSpPr>
            <p:nvPr/>
          </p:nvSpPr>
          <p:spPr bwMode="auto">
            <a:xfrm>
              <a:off x="8929382" y="9776319"/>
              <a:ext cx="1302813" cy="1160226"/>
            </a:xfrm>
            <a:custGeom>
              <a:avLst/>
              <a:gdLst>
                <a:gd name="T0" fmla="*/ 2056 w 2135"/>
                <a:gd name="T1" fmla="*/ 1901 h 1902"/>
                <a:gd name="T2" fmla="*/ 2056 w 2135"/>
                <a:gd name="T3" fmla="*/ 1901 h 1902"/>
                <a:gd name="T4" fmla="*/ 78 w 2135"/>
                <a:gd name="T5" fmla="*/ 1901 h 1902"/>
                <a:gd name="T6" fmla="*/ 0 w 2135"/>
                <a:gd name="T7" fmla="*/ 1830 h 1902"/>
                <a:gd name="T8" fmla="*/ 0 w 2135"/>
                <a:gd name="T9" fmla="*/ 78 h 1902"/>
                <a:gd name="T10" fmla="*/ 78 w 2135"/>
                <a:gd name="T11" fmla="*/ 0 h 1902"/>
                <a:gd name="T12" fmla="*/ 2056 w 2135"/>
                <a:gd name="T13" fmla="*/ 0 h 1902"/>
                <a:gd name="T14" fmla="*/ 2134 w 2135"/>
                <a:gd name="T15" fmla="*/ 78 h 1902"/>
                <a:gd name="T16" fmla="*/ 2134 w 2135"/>
                <a:gd name="T17" fmla="*/ 1830 h 1902"/>
                <a:gd name="T18" fmla="*/ 2056 w 2135"/>
                <a:gd name="T19" fmla="*/ 1901 h 1902"/>
                <a:gd name="T20" fmla="*/ 96 w 2135"/>
                <a:gd name="T21" fmla="*/ 1812 h 1902"/>
                <a:gd name="T22" fmla="*/ 96 w 2135"/>
                <a:gd name="T23" fmla="*/ 1812 h 1902"/>
                <a:gd name="T24" fmla="*/ 2038 w 2135"/>
                <a:gd name="T25" fmla="*/ 1812 h 1902"/>
                <a:gd name="T26" fmla="*/ 2038 w 2135"/>
                <a:gd name="T27" fmla="*/ 90 h 1902"/>
                <a:gd name="T28" fmla="*/ 96 w 2135"/>
                <a:gd name="T29" fmla="*/ 90 h 1902"/>
                <a:gd name="T30" fmla="*/ 96 w 2135"/>
                <a:gd name="T31" fmla="*/ 181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5" h="1902">
                  <a:moveTo>
                    <a:pt x="2056" y="1901"/>
                  </a:moveTo>
                  <a:lnTo>
                    <a:pt x="2056" y="1901"/>
                  </a:lnTo>
                  <a:cubicBezTo>
                    <a:pt x="78" y="1901"/>
                    <a:pt x="78" y="1901"/>
                    <a:pt x="78" y="1901"/>
                  </a:cubicBezTo>
                  <a:cubicBezTo>
                    <a:pt x="36" y="1901"/>
                    <a:pt x="0" y="1871"/>
                    <a:pt x="0" y="183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6"/>
                    <a:pt x="36" y="0"/>
                    <a:pt x="78" y="0"/>
                  </a:cubicBezTo>
                  <a:cubicBezTo>
                    <a:pt x="2056" y="0"/>
                    <a:pt x="2056" y="0"/>
                    <a:pt x="2056" y="0"/>
                  </a:cubicBezTo>
                  <a:cubicBezTo>
                    <a:pt x="2098" y="0"/>
                    <a:pt x="2134" y="36"/>
                    <a:pt x="2134" y="78"/>
                  </a:cubicBezTo>
                  <a:cubicBezTo>
                    <a:pt x="2134" y="1830"/>
                    <a:pt x="2134" y="1830"/>
                    <a:pt x="2134" y="1830"/>
                  </a:cubicBezTo>
                  <a:cubicBezTo>
                    <a:pt x="2134" y="1871"/>
                    <a:pt x="2098" y="1901"/>
                    <a:pt x="2056" y="1901"/>
                  </a:cubicBezTo>
                  <a:close/>
                  <a:moveTo>
                    <a:pt x="96" y="1812"/>
                  </a:moveTo>
                  <a:lnTo>
                    <a:pt x="96" y="1812"/>
                  </a:lnTo>
                  <a:cubicBezTo>
                    <a:pt x="2038" y="1812"/>
                    <a:pt x="2038" y="1812"/>
                    <a:pt x="2038" y="1812"/>
                  </a:cubicBezTo>
                  <a:cubicBezTo>
                    <a:pt x="2038" y="90"/>
                    <a:pt x="2038" y="90"/>
                    <a:pt x="2038" y="90"/>
                  </a:cubicBezTo>
                  <a:cubicBezTo>
                    <a:pt x="96" y="90"/>
                    <a:pt x="96" y="90"/>
                    <a:pt x="96" y="90"/>
                  </a:cubicBezTo>
                  <a:lnTo>
                    <a:pt x="96" y="18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3" name="Freeform 97"/>
            <p:cNvSpPr>
              <a:spLocks noChangeArrowheads="1"/>
            </p:cNvSpPr>
            <p:nvPr/>
          </p:nvSpPr>
          <p:spPr bwMode="auto">
            <a:xfrm>
              <a:off x="9238933" y="10040127"/>
              <a:ext cx="627182" cy="627222"/>
            </a:xfrm>
            <a:custGeom>
              <a:avLst/>
              <a:gdLst>
                <a:gd name="T0" fmla="*/ 514 w 1029"/>
                <a:gd name="T1" fmla="*/ 0 h 1029"/>
                <a:gd name="T2" fmla="*/ 514 w 1029"/>
                <a:gd name="T3" fmla="*/ 0 h 1029"/>
                <a:gd name="T4" fmla="*/ 0 w 1029"/>
                <a:gd name="T5" fmla="*/ 514 h 1029"/>
                <a:gd name="T6" fmla="*/ 514 w 1029"/>
                <a:gd name="T7" fmla="*/ 1028 h 1029"/>
                <a:gd name="T8" fmla="*/ 1028 w 1029"/>
                <a:gd name="T9" fmla="*/ 514 h 1029"/>
                <a:gd name="T10" fmla="*/ 514 w 1029"/>
                <a:gd name="T11" fmla="*/ 514 h 1029"/>
                <a:gd name="T12" fmla="*/ 514 w 1029"/>
                <a:gd name="T13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9" h="1029">
                  <a:moveTo>
                    <a:pt x="514" y="0"/>
                  </a:moveTo>
                  <a:lnTo>
                    <a:pt x="514" y="0"/>
                  </a:lnTo>
                  <a:cubicBezTo>
                    <a:pt x="233" y="0"/>
                    <a:pt x="0" y="233"/>
                    <a:pt x="0" y="514"/>
                  </a:cubicBezTo>
                  <a:cubicBezTo>
                    <a:pt x="0" y="795"/>
                    <a:pt x="233" y="1028"/>
                    <a:pt x="514" y="1028"/>
                  </a:cubicBezTo>
                  <a:cubicBezTo>
                    <a:pt x="795" y="1028"/>
                    <a:pt x="1028" y="795"/>
                    <a:pt x="1028" y="514"/>
                  </a:cubicBezTo>
                  <a:cubicBezTo>
                    <a:pt x="514" y="514"/>
                    <a:pt x="514" y="514"/>
                    <a:pt x="514" y="514"/>
                  </a:cubicBezTo>
                  <a:lnTo>
                    <a:pt x="51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4" name="Freeform 98"/>
            <p:cNvSpPr>
              <a:spLocks noChangeArrowheads="1"/>
            </p:cNvSpPr>
            <p:nvPr/>
          </p:nvSpPr>
          <p:spPr bwMode="auto">
            <a:xfrm>
              <a:off x="9605013" y="9943219"/>
              <a:ext cx="358005" cy="360720"/>
            </a:xfrm>
            <a:custGeom>
              <a:avLst/>
              <a:gdLst>
                <a:gd name="T0" fmla="*/ 586 w 587"/>
                <a:gd name="T1" fmla="*/ 592 h 593"/>
                <a:gd name="T2" fmla="*/ 586 w 587"/>
                <a:gd name="T3" fmla="*/ 592 h 593"/>
                <a:gd name="T4" fmla="*/ 0 w 587"/>
                <a:gd name="T5" fmla="*/ 592 h 593"/>
                <a:gd name="T6" fmla="*/ 0 w 587"/>
                <a:gd name="T7" fmla="*/ 0 h 593"/>
                <a:gd name="T8" fmla="*/ 36 w 587"/>
                <a:gd name="T9" fmla="*/ 0 h 593"/>
                <a:gd name="T10" fmla="*/ 586 w 587"/>
                <a:gd name="T11" fmla="*/ 550 h 593"/>
                <a:gd name="T12" fmla="*/ 586 w 587"/>
                <a:gd name="T13" fmla="*/ 592 h 593"/>
                <a:gd name="T14" fmla="*/ 72 w 587"/>
                <a:gd name="T15" fmla="*/ 514 h 593"/>
                <a:gd name="T16" fmla="*/ 72 w 587"/>
                <a:gd name="T17" fmla="*/ 514 h 593"/>
                <a:gd name="T18" fmla="*/ 508 w 587"/>
                <a:gd name="T19" fmla="*/ 514 h 593"/>
                <a:gd name="T20" fmla="*/ 72 w 587"/>
                <a:gd name="T21" fmla="*/ 78 h 593"/>
                <a:gd name="T22" fmla="*/ 72 w 587"/>
                <a:gd name="T23" fmla="*/ 514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7" h="593">
                  <a:moveTo>
                    <a:pt x="586" y="592"/>
                  </a:moveTo>
                  <a:lnTo>
                    <a:pt x="586" y="592"/>
                  </a:lnTo>
                  <a:cubicBezTo>
                    <a:pt x="0" y="592"/>
                    <a:pt x="0" y="592"/>
                    <a:pt x="0" y="5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5" y="0"/>
                    <a:pt x="586" y="251"/>
                    <a:pt x="586" y="550"/>
                  </a:cubicBezTo>
                  <a:lnTo>
                    <a:pt x="586" y="592"/>
                  </a:lnTo>
                  <a:close/>
                  <a:moveTo>
                    <a:pt x="72" y="514"/>
                  </a:moveTo>
                  <a:lnTo>
                    <a:pt x="72" y="514"/>
                  </a:lnTo>
                  <a:cubicBezTo>
                    <a:pt x="508" y="514"/>
                    <a:pt x="508" y="514"/>
                    <a:pt x="508" y="514"/>
                  </a:cubicBezTo>
                  <a:cubicBezTo>
                    <a:pt x="490" y="281"/>
                    <a:pt x="305" y="96"/>
                    <a:pt x="72" y="78"/>
                  </a:cubicBezTo>
                  <a:lnTo>
                    <a:pt x="72" y="5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5" name="Freeform 99"/>
            <p:cNvSpPr>
              <a:spLocks noChangeArrowheads="1"/>
            </p:cNvSpPr>
            <p:nvPr/>
          </p:nvSpPr>
          <p:spPr bwMode="auto">
            <a:xfrm>
              <a:off x="6356056" y="6807110"/>
              <a:ext cx="872130" cy="40378"/>
            </a:xfrm>
            <a:custGeom>
              <a:avLst/>
              <a:gdLst>
                <a:gd name="T0" fmla="*/ 1393 w 1430"/>
                <a:gd name="T1" fmla="*/ 64 h 65"/>
                <a:gd name="T2" fmla="*/ 1393 w 1430"/>
                <a:gd name="T3" fmla="*/ 64 h 65"/>
                <a:gd name="T4" fmla="*/ 36 w 1430"/>
                <a:gd name="T5" fmla="*/ 64 h 65"/>
                <a:gd name="T6" fmla="*/ 0 w 1430"/>
                <a:gd name="T7" fmla="*/ 29 h 65"/>
                <a:gd name="T8" fmla="*/ 36 w 1430"/>
                <a:gd name="T9" fmla="*/ 0 h 65"/>
                <a:gd name="T10" fmla="*/ 1393 w 1430"/>
                <a:gd name="T11" fmla="*/ 0 h 65"/>
                <a:gd name="T12" fmla="*/ 1429 w 1430"/>
                <a:gd name="T13" fmla="*/ 29 h 65"/>
                <a:gd name="T14" fmla="*/ 1393 w 1430"/>
                <a:gd name="T15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0" h="65">
                  <a:moveTo>
                    <a:pt x="1393" y="64"/>
                  </a:moveTo>
                  <a:lnTo>
                    <a:pt x="1393" y="64"/>
                  </a:lnTo>
                  <a:cubicBezTo>
                    <a:pt x="36" y="64"/>
                    <a:pt x="36" y="64"/>
                    <a:pt x="36" y="64"/>
                  </a:cubicBezTo>
                  <a:cubicBezTo>
                    <a:pt x="18" y="64"/>
                    <a:pt x="0" y="52"/>
                    <a:pt x="0" y="29"/>
                  </a:cubicBezTo>
                  <a:cubicBezTo>
                    <a:pt x="0" y="11"/>
                    <a:pt x="18" y="0"/>
                    <a:pt x="36" y="0"/>
                  </a:cubicBezTo>
                  <a:cubicBezTo>
                    <a:pt x="1393" y="0"/>
                    <a:pt x="1393" y="0"/>
                    <a:pt x="1393" y="0"/>
                  </a:cubicBezTo>
                  <a:cubicBezTo>
                    <a:pt x="1411" y="0"/>
                    <a:pt x="1429" y="11"/>
                    <a:pt x="1429" y="29"/>
                  </a:cubicBezTo>
                  <a:cubicBezTo>
                    <a:pt x="1429" y="52"/>
                    <a:pt x="1411" y="64"/>
                    <a:pt x="1393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6" name="Freeform 100"/>
            <p:cNvSpPr>
              <a:spLocks noChangeArrowheads="1"/>
            </p:cNvSpPr>
            <p:nvPr/>
          </p:nvSpPr>
          <p:spPr bwMode="auto">
            <a:xfrm>
              <a:off x="6592930" y="6255262"/>
              <a:ext cx="193808" cy="185745"/>
            </a:xfrm>
            <a:custGeom>
              <a:avLst/>
              <a:gdLst>
                <a:gd name="T0" fmla="*/ 84 w 318"/>
                <a:gd name="T1" fmla="*/ 0 h 306"/>
                <a:gd name="T2" fmla="*/ 317 w 318"/>
                <a:gd name="T3" fmla="*/ 191 h 306"/>
                <a:gd name="T4" fmla="*/ 215 w 318"/>
                <a:gd name="T5" fmla="*/ 305 h 306"/>
                <a:gd name="T6" fmla="*/ 0 w 318"/>
                <a:gd name="T7" fmla="*/ 131 h 306"/>
                <a:gd name="T8" fmla="*/ 84 w 318"/>
                <a:gd name="T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306">
                  <a:moveTo>
                    <a:pt x="84" y="0"/>
                  </a:moveTo>
                  <a:lnTo>
                    <a:pt x="317" y="191"/>
                  </a:lnTo>
                  <a:lnTo>
                    <a:pt x="215" y="305"/>
                  </a:lnTo>
                  <a:lnTo>
                    <a:pt x="0" y="131"/>
                  </a:lnTo>
                  <a:lnTo>
                    <a:pt x="8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7" name="Freeform 101"/>
            <p:cNvSpPr>
              <a:spLocks noChangeArrowheads="1"/>
            </p:cNvSpPr>
            <p:nvPr/>
          </p:nvSpPr>
          <p:spPr bwMode="auto">
            <a:xfrm>
              <a:off x="6668301" y="5924154"/>
              <a:ext cx="382230" cy="419942"/>
            </a:xfrm>
            <a:custGeom>
              <a:avLst/>
              <a:gdLst>
                <a:gd name="T0" fmla="*/ 0 w 628"/>
                <a:gd name="T1" fmla="*/ 496 h 688"/>
                <a:gd name="T2" fmla="*/ 239 w 628"/>
                <a:gd name="T3" fmla="*/ 687 h 688"/>
                <a:gd name="T4" fmla="*/ 627 w 628"/>
                <a:gd name="T5" fmla="*/ 143 h 688"/>
                <a:gd name="T6" fmla="*/ 448 w 628"/>
                <a:gd name="T7" fmla="*/ 0 h 688"/>
                <a:gd name="T8" fmla="*/ 0 w 628"/>
                <a:gd name="T9" fmla="*/ 49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688">
                  <a:moveTo>
                    <a:pt x="0" y="496"/>
                  </a:moveTo>
                  <a:lnTo>
                    <a:pt x="239" y="687"/>
                  </a:lnTo>
                  <a:lnTo>
                    <a:pt x="627" y="143"/>
                  </a:lnTo>
                  <a:lnTo>
                    <a:pt x="448" y="0"/>
                  </a:lnTo>
                  <a:lnTo>
                    <a:pt x="0" y="49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8" name="Freeform 102"/>
            <p:cNvSpPr>
              <a:spLocks noChangeArrowheads="1"/>
            </p:cNvSpPr>
            <p:nvPr/>
          </p:nvSpPr>
          <p:spPr bwMode="auto">
            <a:xfrm>
              <a:off x="6372208" y="6365632"/>
              <a:ext cx="328394" cy="376871"/>
            </a:xfrm>
            <a:custGeom>
              <a:avLst/>
              <a:gdLst>
                <a:gd name="T0" fmla="*/ 6 w 539"/>
                <a:gd name="T1" fmla="*/ 562 h 617"/>
                <a:gd name="T2" fmla="*/ 6 w 539"/>
                <a:gd name="T3" fmla="*/ 562 h 617"/>
                <a:gd name="T4" fmla="*/ 24 w 539"/>
                <a:gd name="T5" fmla="*/ 574 h 617"/>
                <a:gd name="T6" fmla="*/ 216 w 539"/>
                <a:gd name="T7" fmla="*/ 329 h 617"/>
                <a:gd name="T8" fmla="*/ 216 w 539"/>
                <a:gd name="T9" fmla="*/ 257 h 617"/>
                <a:gd name="T10" fmla="*/ 305 w 539"/>
                <a:gd name="T11" fmla="*/ 245 h 617"/>
                <a:gd name="T12" fmla="*/ 311 w 539"/>
                <a:gd name="T13" fmla="*/ 335 h 617"/>
                <a:gd name="T14" fmla="*/ 239 w 539"/>
                <a:gd name="T15" fmla="*/ 347 h 617"/>
                <a:gd name="T16" fmla="*/ 48 w 539"/>
                <a:gd name="T17" fmla="*/ 592 h 617"/>
                <a:gd name="T18" fmla="*/ 60 w 539"/>
                <a:gd name="T19" fmla="*/ 604 h 617"/>
                <a:gd name="T20" fmla="*/ 365 w 539"/>
                <a:gd name="T21" fmla="*/ 449 h 617"/>
                <a:gd name="T22" fmla="*/ 538 w 539"/>
                <a:gd name="T23" fmla="*/ 174 h 617"/>
                <a:gd name="T24" fmla="*/ 443 w 539"/>
                <a:gd name="T25" fmla="*/ 96 h 617"/>
                <a:gd name="T26" fmla="*/ 419 w 539"/>
                <a:gd name="T27" fmla="*/ 78 h 617"/>
                <a:gd name="T28" fmla="*/ 323 w 539"/>
                <a:gd name="T29" fmla="*/ 0 h 617"/>
                <a:gd name="T30" fmla="*/ 90 w 539"/>
                <a:gd name="T31" fmla="*/ 227 h 617"/>
                <a:gd name="T32" fmla="*/ 6 w 539"/>
                <a:gd name="T33" fmla="*/ 562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9" h="617">
                  <a:moveTo>
                    <a:pt x="6" y="562"/>
                  </a:moveTo>
                  <a:lnTo>
                    <a:pt x="6" y="562"/>
                  </a:lnTo>
                  <a:cubicBezTo>
                    <a:pt x="0" y="574"/>
                    <a:pt x="18" y="580"/>
                    <a:pt x="24" y="574"/>
                  </a:cubicBezTo>
                  <a:cubicBezTo>
                    <a:pt x="216" y="329"/>
                    <a:pt x="216" y="329"/>
                    <a:pt x="216" y="329"/>
                  </a:cubicBezTo>
                  <a:cubicBezTo>
                    <a:pt x="198" y="311"/>
                    <a:pt x="198" y="281"/>
                    <a:pt x="216" y="257"/>
                  </a:cubicBezTo>
                  <a:cubicBezTo>
                    <a:pt x="239" y="227"/>
                    <a:pt x="275" y="227"/>
                    <a:pt x="305" y="245"/>
                  </a:cubicBezTo>
                  <a:cubicBezTo>
                    <a:pt x="329" y="269"/>
                    <a:pt x="335" y="305"/>
                    <a:pt x="311" y="335"/>
                  </a:cubicBezTo>
                  <a:cubicBezTo>
                    <a:pt x="293" y="353"/>
                    <a:pt x="263" y="359"/>
                    <a:pt x="239" y="347"/>
                  </a:cubicBezTo>
                  <a:cubicBezTo>
                    <a:pt x="48" y="592"/>
                    <a:pt x="48" y="592"/>
                    <a:pt x="48" y="592"/>
                  </a:cubicBezTo>
                  <a:cubicBezTo>
                    <a:pt x="36" y="598"/>
                    <a:pt x="54" y="616"/>
                    <a:pt x="60" y="604"/>
                  </a:cubicBezTo>
                  <a:cubicBezTo>
                    <a:pt x="233" y="484"/>
                    <a:pt x="365" y="449"/>
                    <a:pt x="365" y="449"/>
                  </a:cubicBezTo>
                  <a:cubicBezTo>
                    <a:pt x="538" y="174"/>
                    <a:pt x="538" y="174"/>
                    <a:pt x="538" y="174"/>
                  </a:cubicBezTo>
                  <a:cubicBezTo>
                    <a:pt x="443" y="96"/>
                    <a:pt x="443" y="96"/>
                    <a:pt x="443" y="96"/>
                  </a:cubicBezTo>
                  <a:cubicBezTo>
                    <a:pt x="419" y="78"/>
                    <a:pt x="419" y="78"/>
                    <a:pt x="419" y="78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90" y="227"/>
                    <a:pt x="84" y="371"/>
                    <a:pt x="6" y="5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29" name="Freeform 103"/>
            <p:cNvSpPr>
              <a:spLocks noChangeArrowheads="1"/>
            </p:cNvSpPr>
            <p:nvPr/>
          </p:nvSpPr>
          <p:spPr bwMode="auto">
            <a:xfrm>
              <a:off x="11779959" y="2002001"/>
              <a:ext cx="80753" cy="80758"/>
            </a:xfrm>
            <a:custGeom>
              <a:avLst/>
              <a:gdLst>
                <a:gd name="T0" fmla="*/ 113 w 132"/>
                <a:gd name="T1" fmla="*/ 131 h 132"/>
                <a:gd name="T2" fmla="*/ 113 w 132"/>
                <a:gd name="T3" fmla="*/ 131 h 132"/>
                <a:gd name="T4" fmla="*/ 12 w 132"/>
                <a:gd name="T5" fmla="*/ 131 h 132"/>
                <a:gd name="T6" fmla="*/ 0 w 132"/>
                <a:gd name="T7" fmla="*/ 119 h 132"/>
                <a:gd name="T8" fmla="*/ 0 w 132"/>
                <a:gd name="T9" fmla="*/ 18 h 132"/>
                <a:gd name="T10" fmla="*/ 12 w 132"/>
                <a:gd name="T11" fmla="*/ 0 h 132"/>
                <a:gd name="T12" fmla="*/ 113 w 132"/>
                <a:gd name="T13" fmla="*/ 0 h 132"/>
                <a:gd name="T14" fmla="*/ 131 w 132"/>
                <a:gd name="T15" fmla="*/ 18 h 132"/>
                <a:gd name="T16" fmla="*/ 131 w 132"/>
                <a:gd name="T17" fmla="*/ 119 h 132"/>
                <a:gd name="T18" fmla="*/ 113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3" y="131"/>
                  </a:moveTo>
                  <a:lnTo>
                    <a:pt x="113" y="131"/>
                  </a:lnTo>
                  <a:cubicBezTo>
                    <a:pt x="12" y="131"/>
                    <a:pt x="12" y="131"/>
                    <a:pt x="12" y="131"/>
                  </a:cubicBezTo>
                  <a:cubicBezTo>
                    <a:pt x="6" y="131"/>
                    <a:pt x="0" y="125"/>
                    <a:pt x="0" y="1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6" y="0"/>
                    <a:pt x="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12"/>
                    <a:pt x="131" y="18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25"/>
                    <a:pt x="125" y="131"/>
                    <a:pt x="113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0" name="Freeform 104"/>
            <p:cNvSpPr>
              <a:spLocks noChangeArrowheads="1"/>
            </p:cNvSpPr>
            <p:nvPr/>
          </p:nvSpPr>
          <p:spPr bwMode="auto">
            <a:xfrm>
              <a:off x="11763807" y="1991234"/>
              <a:ext cx="110364" cy="104986"/>
            </a:xfrm>
            <a:custGeom>
              <a:avLst/>
              <a:gdLst>
                <a:gd name="T0" fmla="*/ 137 w 180"/>
                <a:gd name="T1" fmla="*/ 173 h 174"/>
                <a:gd name="T2" fmla="*/ 137 w 180"/>
                <a:gd name="T3" fmla="*/ 173 h 174"/>
                <a:gd name="T4" fmla="*/ 36 w 180"/>
                <a:gd name="T5" fmla="*/ 173 h 174"/>
                <a:gd name="T6" fmla="*/ 0 w 180"/>
                <a:gd name="T7" fmla="*/ 137 h 174"/>
                <a:gd name="T8" fmla="*/ 0 w 180"/>
                <a:gd name="T9" fmla="*/ 36 h 174"/>
                <a:gd name="T10" fmla="*/ 36 w 180"/>
                <a:gd name="T11" fmla="*/ 0 h 174"/>
                <a:gd name="T12" fmla="*/ 137 w 180"/>
                <a:gd name="T13" fmla="*/ 0 h 174"/>
                <a:gd name="T14" fmla="*/ 179 w 180"/>
                <a:gd name="T15" fmla="*/ 36 h 174"/>
                <a:gd name="T16" fmla="*/ 179 w 180"/>
                <a:gd name="T17" fmla="*/ 137 h 174"/>
                <a:gd name="T18" fmla="*/ 137 w 180"/>
                <a:gd name="T19" fmla="*/ 173 h 174"/>
                <a:gd name="T20" fmla="*/ 48 w 180"/>
                <a:gd name="T21" fmla="*/ 131 h 174"/>
                <a:gd name="T22" fmla="*/ 48 w 180"/>
                <a:gd name="T23" fmla="*/ 131 h 174"/>
                <a:gd name="T24" fmla="*/ 131 w 180"/>
                <a:gd name="T25" fmla="*/ 131 h 174"/>
                <a:gd name="T26" fmla="*/ 131 w 180"/>
                <a:gd name="T27" fmla="*/ 42 h 174"/>
                <a:gd name="T28" fmla="*/ 48 w 180"/>
                <a:gd name="T29" fmla="*/ 42 h 174"/>
                <a:gd name="T30" fmla="*/ 48 w 180"/>
                <a:gd name="T31" fmla="*/ 13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74">
                  <a:moveTo>
                    <a:pt x="137" y="173"/>
                  </a:moveTo>
                  <a:lnTo>
                    <a:pt x="137" y="173"/>
                  </a:lnTo>
                  <a:cubicBezTo>
                    <a:pt x="36" y="173"/>
                    <a:pt x="36" y="173"/>
                    <a:pt x="36" y="173"/>
                  </a:cubicBezTo>
                  <a:cubicBezTo>
                    <a:pt x="18" y="173"/>
                    <a:pt x="0" y="155"/>
                    <a:pt x="0" y="1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2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2"/>
                    <a:pt x="179" y="36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55"/>
                    <a:pt x="161" y="173"/>
                    <a:pt x="137" y="173"/>
                  </a:cubicBezTo>
                  <a:close/>
                  <a:moveTo>
                    <a:pt x="48" y="131"/>
                  </a:moveTo>
                  <a:lnTo>
                    <a:pt x="48" y="131"/>
                  </a:lnTo>
                  <a:cubicBezTo>
                    <a:pt x="131" y="131"/>
                    <a:pt x="131" y="131"/>
                    <a:pt x="131" y="13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48" y="42"/>
                    <a:pt x="48" y="42"/>
                    <a:pt x="48" y="42"/>
                  </a:cubicBezTo>
                  <a:lnTo>
                    <a:pt x="4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1" name="Freeform 105"/>
            <p:cNvSpPr>
              <a:spLocks noChangeArrowheads="1"/>
            </p:cNvSpPr>
            <p:nvPr/>
          </p:nvSpPr>
          <p:spPr bwMode="auto">
            <a:xfrm>
              <a:off x="11938774" y="2002001"/>
              <a:ext cx="80753" cy="80758"/>
            </a:xfrm>
            <a:custGeom>
              <a:avLst/>
              <a:gdLst>
                <a:gd name="T0" fmla="*/ 113 w 132"/>
                <a:gd name="T1" fmla="*/ 131 h 132"/>
                <a:gd name="T2" fmla="*/ 113 w 132"/>
                <a:gd name="T3" fmla="*/ 131 h 132"/>
                <a:gd name="T4" fmla="*/ 18 w 132"/>
                <a:gd name="T5" fmla="*/ 131 h 132"/>
                <a:gd name="T6" fmla="*/ 0 w 132"/>
                <a:gd name="T7" fmla="*/ 119 h 132"/>
                <a:gd name="T8" fmla="*/ 0 w 132"/>
                <a:gd name="T9" fmla="*/ 18 h 132"/>
                <a:gd name="T10" fmla="*/ 18 w 132"/>
                <a:gd name="T11" fmla="*/ 0 h 132"/>
                <a:gd name="T12" fmla="*/ 113 w 132"/>
                <a:gd name="T13" fmla="*/ 0 h 132"/>
                <a:gd name="T14" fmla="*/ 131 w 132"/>
                <a:gd name="T15" fmla="*/ 18 h 132"/>
                <a:gd name="T16" fmla="*/ 131 w 132"/>
                <a:gd name="T17" fmla="*/ 119 h 132"/>
                <a:gd name="T18" fmla="*/ 113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3" y="131"/>
                  </a:moveTo>
                  <a:lnTo>
                    <a:pt x="113" y="131"/>
                  </a:lnTo>
                  <a:cubicBezTo>
                    <a:pt x="18" y="131"/>
                    <a:pt x="18" y="131"/>
                    <a:pt x="18" y="131"/>
                  </a:cubicBezTo>
                  <a:cubicBezTo>
                    <a:pt x="6" y="131"/>
                    <a:pt x="0" y="125"/>
                    <a:pt x="0" y="1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6" y="0"/>
                    <a:pt x="1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12"/>
                    <a:pt x="131" y="18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25"/>
                    <a:pt x="125" y="131"/>
                    <a:pt x="113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2" name="Freeform 106"/>
            <p:cNvSpPr>
              <a:spLocks noChangeArrowheads="1"/>
            </p:cNvSpPr>
            <p:nvPr/>
          </p:nvSpPr>
          <p:spPr bwMode="auto">
            <a:xfrm>
              <a:off x="11925313" y="1991234"/>
              <a:ext cx="110364" cy="104986"/>
            </a:xfrm>
            <a:custGeom>
              <a:avLst/>
              <a:gdLst>
                <a:gd name="T0" fmla="*/ 137 w 180"/>
                <a:gd name="T1" fmla="*/ 173 h 174"/>
                <a:gd name="T2" fmla="*/ 137 w 180"/>
                <a:gd name="T3" fmla="*/ 173 h 174"/>
                <a:gd name="T4" fmla="*/ 42 w 180"/>
                <a:gd name="T5" fmla="*/ 173 h 174"/>
                <a:gd name="T6" fmla="*/ 0 w 180"/>
                <a:gd name="T7" fmla="*/ 137 h 174"/>
                <a:gd name="T8" fmla="*/ 0 w 180"/>
                <a:gd name="T9" fmla="*/ 36 h 174"/>
                <a:gd name="T10" fmla="*/ 42 w 180"/>
                <a:gd name="T11" fmla="*/ 0 h 174"/>
                <a:gd name="T12" fmla="*/ 137 w 180"/>
                <a:gd name="T13" fmla="*/ 0 h 174"/>
                <a:gd name="T14" fmla="*/ 179 w 180"/>
                <a:gd name="T15" fmla="*/ 36 h 174"/>
                <a:gd name="T16" fmla="*/ 179 w 180"/>
                <a:gd name="T17" fmla="*/ 137 h 174"/>
                <a:gd name="T18" fmla="*/ 137 w 180"/>
                <a:gd name="T19" fmla="*/ 173 h 174"/>
                <a:gd name="T20" fmla="*/ 48 w 180"/>
                <a:gd name="T21" fmla="*/ 131 h 174"/>
                <a:gd name="T22" fmla="*/ 48 w 180"/>
                <a:gd name="T23" fmla="*/ 131 h 174"/>
                <a:gd name="T24" fmla="*/ 131 w 180"/>
                <a:gd name="T25" fmla="*/ 131 h 174"/>
                <a:gd name="T26" fmla="*/ 131 w 180"/>
                <a:gd name="T27" fmla="*/ 42 h 174"/>
                <a:gd name="T28" fmla="*/ 48 w 180"/>
                <a:gd name="T29" fmla="*/ 42 h 174"/>
                <a:gd name="T30" fmla="*/ 48 w 180"/>
                <a:gd name="T31" fmla="*/ 13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74">
                  <a:moveTo>
                    <a:pt x="137" y="173"/>
                  </a:moveTo>
                  <a:lnTo>
                    <a:pt x="137" y="173"/>
                  </a:lnTo>
                  <a:cubicBezTo>
                    <a:pt x="42" y="173"/>
                    <a:pt x="42" y="173"/>
                    <a:pt x="42" y="173"/>
                  </a:cubicBezTo>
                  <a:cubicBezTo>
                    <a:pt x="18" y="173"/>
                    <a:pt x="0" y="155"/>
                    <a:pt x="0" y="1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2"/>
                    <a:pt x="18" y="0"/>
                    <a:pt x="4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2"/>
                    <a:pt x="179" y="36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55"/>
                    <a:pt x="161" y="173"/>
                    <a:pt x="137" y="173"/>
                  </a:cubicBezTo>
                  <a:close/>
                  <a:moveTo>
                    <a:pt x="48" y="131"/>
                  </a:moveTo>
                  <a:lnTo>
                    <a:pt x="48" y="131"/>
                  </a:lnTo>
                  <a:cubicBezTo>
                    <a:pt x="131" y="131"/>
                    <a:pt x="131" y="131"/>
                    <a:pt x="131" y="13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48" y="42"/>
                    <a:pt x="48" y="42"/>
                    <a:pt x="48" y="42"/>
                  </a:cubicBezTo>
                  <a:lnTo>
                    <a:pt x="4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3" name="Freeform 107"/>
            <p:cNvSpPr>
              <a:spLocks noChangeArrowheads="1"/>
            </p:cNvSpPr>
            <p:nvPr/>
          </p:nvSpPr>
          <p:spPr bwMode="auto">
            <a:xfrm>
              <a:off x="12100278" y="2002001"/>
              <a:ext cx="80753" cy="80758"/>
            </a:xfrm>
            <a:custGeom>
              <a:avLst/>
              <a:gdLst>
                <a:gd name="T0" fmla="*/ 119 w 132"/>
                <a:gd name="T1" fmla="*/ 131 h 132"/>
                <a:gd name="T2" fmla="*/ 119 w 132"/>
                <a:gd name="T3" fmla="*/ 131 h 132"/>
                <a:gd name="T4" fmla="*/ 18 w 132"/>
                <a:gd name="T5" fmla="*/ 131 h 132"/>
                <a:gd name="T6" fmla="*/ 0 w 132"/>
                <a:gd name="T7" fmla="*/ 119 h 132"/>
                <a:gd name="T8" fmla="*/ 0 w 132"/>
                <a:gd name="T9" fmla="*/ 18 h 132"/>
                <a:gd name="T10" fmla="*/ 18 w 132"/>
                <a:gd name="T11" fmla="*/ 0 h 132"/>
                <a:gd name="T12" fmla="*/ 119 w 132"/>
                <a:gd name="T13" fmla="*/ 0 h 132"/>
                <a:gd name="T14" fmla="*/ 131 w 132"/>
                <a:gd name="T15" fmla="*/ 18 h 132"/>
                <a:gd name="T16" fmla="*/ 131 w 132"/>
                <a:gd name="T17" fmla="*/ 119 h 132"/>
                <a:gd name="T18" fmla="*/ 119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9" y="131"/>
                  </a:moveTo>
                  <a:lnTo>
                    <a:pt x="119" y="131"/>
                  </a:lnTo>
                  <a:cubicBezTo>
                    <a:pt x="18" y="131"/>
                    <a:pt x="18" y="131"/>
                    <a:pt x="18" y="131"/>
                  </a:cubicBezTo>
                  <a:cubicBezTo>
                    <a:pt x="12" y="131"/>
                    <a:pt x="0" y="125"/>
                    <a:pt x="0" y="1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12" y="0"/>
                    <a:pt x="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5" y="0"/>
                    <a:pt x="131" y="12"/>
                    <a:pt x="131" y="18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25"/>
                    <a:pt x="125" y="131"/>
                    <a:pt x="119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4" name="Freeform 108"/>
            <p:cNvSpPr>
              <a:spLocks noChangeArrowheads="1"/>
            </p:cNvSpPr>
            <p:nvPr/>
          </p:nvSpPr>
          <p:spPr bwMode="auto">
            <a:xfrm>
              <a:off x="12089510" y="1991234"/>
              <a:ext cx="104978" cy="104986"/>
            </a:xfrm>
            <a:custGeom>
              <a:avLst/>
              <a:gdLst>
                <a:gd name="T0" fmla="*/ 137 w 174"/>
                <a:gd name="T1" fmla="*/ 173 h 174"/>
                <a:gd name="T2" fmla="*/ 137 w 174"/>
                <a:gd name="T3" fmla="*/ 173 h 174"/>
                <a:gd name="T4" fmla="*/ 36 w 174"/>
                <a:gd name="T5" fmla="*/ 173 h 174"/>
                <a:gd name="T6" fmla="*/ 0 w 174"/>
                <a:gd name="T7" fmla="*/ 137 h 174"/>
                <a:gd name="T8" fmla="*/ 0 w 174"/>
                <a:gd name="T9" fmla="*/ 36 h 174"/>
                <a:gd name="T10" fmla="*/ 36 w 174"/>
                <a:gd name="T11" fmla="*/ 0 h 174"/>
                <a:gd name="T12" fmla="*/ 137 w 174"/>
                <a:gd name="T13" fmla="*/ 0 h 174"/>
                <a:gd name="T14" fmla="*/ 173 w 174"/>
                <a:gd name="T15" fmla="*/ 36 h 174"/>
                <a:gd name="T16" fmla="*/ 173 w 174"/>
                <a:gd name="T17" fmla="*/ 137 h 174"/>
                <a:gd name="T18" fmla="*/ 137 w 174"/>
                <a:gd name="T19" fmla="*/ 173 h 174"/>
                <a:gd name="T20" fmla="*/ 42 w 174"/>
                <a:gd name="T21" fmla="*/ 131 h 174"/>
                <a:gd name="T22" fmla="*/ 42 w 174"/>
                <a:gd name="T23" fmla="*/ 131 h 174"/>
                <a:gd name="T24" fmla="*/ 131 w 174"/>
                <a:gd name="T25" fmla="*/ 131 h 174"/>
                <a:gd name="T26" fmla="*/ 131 w 174"/>
                <a:gd name="T27" fmla="*/ 42 h 174"/>
                <a:gd name="T28" fmla="*/ 42 w 174"/>
                <a:gd name="T29" fmla="*/ 42 h 174"/>
                <a:gd name="T30" fmla="*/ 42 w 174"/>
                <a:gd name="T31" fmla="*/ 13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74">
                  <a:moveTo>
                    <a:pt x="137" y="173"/>
                  </a:moveTo>
                  <a:lnTo>
                    <a:pt x="137" y="173"/>
                  </a:lnTo>
                  <a:cubicBezTo>
                    <a:pt x="36" y="173"/>
                    <a:pt x="36" y="173"/>
                    <a:pt x="36" y="173"/>
                  </a:cubicBezTo>
                  <a:cubicBezTo>
                    <a:pt x="18" y="173"/>
                    <a:pt x="0" y="155"/>
                    <a:pt x="0" y="1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2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5" y="0"/>
                    <a:pt x="173" y="12"/>
                    <a:pt x="173" y="36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55"/>
                    <a:pt x="155" y="173"/>
                    <a:pt x="137" y="173"/>
                  </a:cubicBezTo>
                  <a:close/>
                  <a:moveTo>
                    <a:pt x="42" y="131"/>
                  </a:moveTo>
                  <a:lnTo>
                    <a:pt x="42" y="131"/>
                  </a:lnTo>
                  <a:cubicBezTo>
                    <a:pt x="131" y="131"/>
                    <a:pt x="131" y="131"/>
                    <a:pt x="131" y="13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5" name="Freeform 109"/>
            <p:cNvSpPr>
              <a:spLocks noChangeArrowheads="1"/>
            </p:cNvSpPr>
            <p:nvPr/>
          </p:nvSpPr>
          <p:spPr bwMode="auto">
            <a:xfrm>
              <a:off x="12264475" y="2002001"/>
              <a:ext cx="80753" cy="80758"/>
            </a:xfrm>
            <a:custGeom>
              <a:avLst/>
              <a:gdLst>
                <a:gd name="T0" fmla="*/ 113 w 132"/>
                <a:gd name="T1" fmla="*/ 131 h 132"/>
                <a:gd name="T2" fmla="*/ 113 w 132"/>
                <a:gd name="T3" fmla="*/ 131 h 132"/>
                <a:gd name="T4" fmla="*/ 12 w 132"/>
                <a:gd name="T5" fmla="*/ 131 h 132"/>
                <a:gd name="T6" fmla="*/ 0 w 132"/>
                <a:gd name="T7" fmla="*/ 119 h 132"/>
                <a:gd name="T8" fmla="*/ 0 w 132"/>
                <a:gd name="T9" fmla="*/ 18 h 132"/>
                <a:gd name="T10" fmla="*/ 12 w 132"/>
                <a:gd name="T11" fmla="*/ 0 h 132"/>
                <a:gd name="T12" fmla="*/ 113 w 132"/>
                <a:gd name="T13" fmla="*/ 0 h 132"/>
                <a:gd name="T14" fmla="*/ 131 w 132"/>
                <a:gd name="T15" fmla="*/ 18 h 132"/>
                <a:gd name="T16" fmla="*/ 131 w 132"/>
                <a:gd name="T17" fmla="*/ 119 h 132"/>
                <a:gd name="T18" fmla="*/ 113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3" y="131"/>
                  </a:moveTo>
                  <a:lnTo>
                    <a:pt x="113" y="131"/>
                  </a:lnTo>
                  <a:cubicBezTo>
                    <a:pt x="12" y="131"/>
                    <a:pt x="12" y="131"/>
                    <a:pt x="12" y="131"/>
                  </a:cubicBezTo>
                  <a:cubicBezTo>
                    <a:pt x="6" y="131"/>
                    <a:pt x="0" y="125"/>
                    <a:pt x="0" y="1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6" y="0"/>
                    <a:pt x="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12"/>
                    <a:pt x="131" y="18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25"/>
                    <a:pt x="125" y="131"/>
                    <a:pt x="113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6" name="Freeform 110"/>
            <p:cNvSpPr>
              <a:spLocks noChangeArrowheads="1"/>
            </p:cNvSpPr>
            <p:nvPr/>
          </p:nvSpPr>
          <p:spPr bwMode="auto">
            <a:xfrm>
              <a:off x="12248324" y="1991234"/>
              <a:ext cx="110364" cy="104986"/>
            </a:xfrm>
            <a:custGeom>
              <a:avLst/>
              <a:gdLst>
                <a:gd name="T0" fmla="*/ 137 w 180"/>
                <a:gd name="T1" fmla="*/ 173 h 174"/>
                <a:gd name="T2" fmla="*/ 137 w 180"/>
                <a:gd name="T3" fmla="*/ 173 h 174"/>
                <a:gd name="T4" fmla="*/ 36 w 180"/>
                <a:gd name="T5" fmla="*/ 173 h 174"/>
                <a:gd name="T6" fmla="*/ 0 w 180"/>
                <a:gd name="T7" fmla="*/ 137 h 174"/>
                <a:gd name="T8" fmla="*/ 0 w 180"/>
                <a:gd name="T9" fmla="*/ 36 h 174"/>
                <a:gd name="T10" fmla="*/ 36 w 180"/>
                <a:gd name="T11" fmla="*/ 0 h 174"/>
                <a:gd name="T12" fmla="*/ 137 w 180"/>
                <a:gd name="T13" fmla="*/ 0 h 174"/>
                <a:gd name="T14" fmla="*/ 179 w 180"/>
                <a:gd name="T15" fmla="*/ 36 h 174"/>
                <a:gd name="T16" fmla="*/ 179 w 180"/>
                <a:gd name="T17" fmla="*/ 137 h 174"/>
                <a:gd name="T18" fmla="*/ 137 w 180"/>
                <a:gd name="T19" fmla="*/ 173 h 174"/>
                <a:gd name="T20" fmla="*/ 48 w 180"/>
                <a:gd name="T21" fmla="*/ 131 h 174"/>
                <a:gd name="T22" fmla="*/ 48 w 180"/>
                <a:gd name="T23" fmla="*/ 131 h 174"/>
                <a:gd name="T24" fmla="*/ 131 w 180"/>
                <a:gd name="T25" fmla="*/ 131 h 174"/>
                <a:gd name="T26" fmla="*/ 131 w 180"/>
                <a:gd name="T27" fmla="*/ 42 h 174"/>
                <a:gd name="T28" fmla="*/ 48 w 180"/>
                <a:gd name="T29" fmla="*/ 42 h 174"/>
                <a:gd name="T30" fmla="*/ 48 w 180"/>
                <a:gd name="T31" fmla="*/ 13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74">
                  <a:moveTo>
                    <a:pt x="137" y="173"/>
                  </a:moveTo>
                  <a:lnTo>
                    <a:pt x="137" y="173"/>
                  </a:lnTo>
                  <a:cubicBezTo>
                    <a:pt x="36" y="173"/>
                    <a:pt x="36" y="173"/>
                    <a:pt x="36" y="173"/>
                  </a:cubicBezTo>
                  <a:cubicBezTo>
                    <a:pt x="18" y="173"/>
                    <a:pt x="0" y="155"/>
                    <a:pt x="0" y="1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2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2"/>
                    <a:pt x="179" y="36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55"/>
                    <a:pt x="161" y="173"/>
                    <a:pt x="137" y="173"/>
                  </a:cubicBezTo>
                  <a:close/>
                  <a:moveTo>
                    <a:pt x="48" y="131"/>
                  </a:moveTo>
                  <a:lnTo>
                    <a:pt x="48" y="131"/>
                  </a:lnTo>
                  <a:cubicBezTo>
                    <a:pt x="131" y="131"/>
                    <a:pt x="131" y="131"/>
                    <a:pt x="131" y="13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48" y="42"/>
                    <a:pt x="48" y="42"/>
                    <a:pt x="48" y="42"/>
                  </a:cubicBezTo>
                  <a:lnTo>
                    <a:pt x="4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7" name="Freeform 111"/>
            <p:cNvSpPr>
              <a:spLocks noChangeArrowheads="1"/>
            </p:cNvSpPr>
            <p:nvPr/>
          </p:nvSpPr>
          <p:spPr bwMode="auto">
            <a:xfrm>
              <a:off x="12425982" y="2002001"/>
              <a:ext cx="80753" cy="80758"/>
            </a:xfrm>
            <a:custGeom>
              <a:avLst/>
              <a:gdLst>
                <a:gd name="T0" fmla="*/ 113 w 132"/>
                <a:gd name="T1" fmla="*/ 131 h 132"/>
                <a:gd name="T2" fmla="*/ 113 w 132"/>
                <a:gd name="T3" fmla="*/ 131 h 132"/>
                <a:gd name="T4" fmla="*/ 18 w 132"/>
                <a:gd name="T5" fmla="*/ 131 h 132"/>
                <a:gd name="T6" fmla="*/ 0 w 132"/>
                <a:gd name="T7" fmla="*/ 119 h 132"/>
                <a:gd name="T8" fmla="*/ 0 w 132"/>
                <a:gd name="T9" fmla="*/ 18 h 132"/>
                <a:gd name="T10" fmla="*/ 18 w 132"/>
                <a:gd name="T11" fmla="*/ 0 h 132"/>
                <a:gd name="T12" fmla="*/ 113 w 132"/>
                <a:gd name="T13" fmla="*/ 0 h 132"/>
                <a:gd name="T14" fmla="*/ 131 w 132"/>
                <a:gd name="T15" fmla="*/ 18 h 132"/>
                <a:gd name="T16" fmla="*/ 131 w 132"/>
                <a:gd name="T17" fmla="*/ 119 h 132"/>
                <a:gd name="T18" fmla="*/ 113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3" y="131"/>
                  </a:moveTo>
                  <a:lnTo>
                    <a:pt x="113" y="131"/>
                  </a:lnTo>
                  <a:cubicBezTo>
                    <a:pt x="18" y="131"/>
                    <a:pt x="18" y="131"/>
                    <a:pt x="18" y="131"/>
                  </a:cubicBezTo>
                  <a:cubicBezTo>
                    <a:pt x="6" y="131"/>
                    <a:pt x="0" y="125"/>
                    <a:pt x="0" y="1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6" y="0"/>
                    <a:pt x="1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12"/>
                    <a:pt x="131" y="18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25"/>
                    <a:pt x="125" y="131"/>
                    <a:pt x="113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8" name="Freeform 112"/>
            <p:cNvSpPr>
              <a:spLocks noChangeArrowheads="1"/>
            </p:cNvSpPr>
            <p:nvPr/>
          </p:nvSpPr>
          <p:spPr bwMode="auto">
            <a:xfrm>
              <a:off x="12409830" y="1991234"/>
              <a:ext cx="110364" cy="104986"/>
            </a:xfrm>
            <a:custGeom>
              <a:avLst/>
              <a:gdLst>
                <a:gd name="T0" fmla="*/ 137 w 180"/>
                <a:gd name="T1" fmla="*/ 173 h 174"/>
                <a:gd name="T2" fmla="*/ 137 w 180"/>
                <a:gd name="T3" fmla="*/ 173 h 174"/>
                <a:gd name="T4" fmla="*/ 42 w 180"/>
                <a:gd name="T5" fmla="*/ 173 h 174"/>
                <a:gd name="T6" fmla="*/ 0 w 180"/>
                <a:gd name="T7" fmla="*/ 137 h 174"/>
                <a:gd name="T8" fmla="*/ 0 w 180"/>
                <a:gd name="T9" fmla="*/ 36 h 174"/>
                <a:gd name="T10" fmla="*/ 42 w 180"/>
                <a:gd name="T11" fmla="*/ 0 h 174"/>
                <a:gd name="T12" fmla="*/ 137 w 180"/>
                <a:gd name="T13" fmla="*/ 0 h 174"/>
                <a:gd name="T14" fmla="*/ 179 w 180"/>
                <a:gd name="T15" fmla="*/ 36 h 174"/>
                <a:gd name="T16" fmla="*/ 179 w 180"/>
                <a:gd name="T17" fmla="*/ 137 h 174"/>
                <a:gd name="T18" fmla="*/ 137 w 180"/>
                <a:gd name="T19" fmla="*/ 173 h 174"/>
                <a:gd name="T20" fmla="*/ 48 w 180"/>
                <a:gd name="T21" fmla="*/ 131 h 174"/>
                <a:gd name="T22" fmla="*/ 48 w 180"/>
                <a:gd name="T23" fmla="*/ 131 h 174"/>
                <a:gd name="T24" fmla="*/ 132 w 180"/>
                <a:gd name="T25" fmla="*/ 131 h 174"/>
                <a:gd name="T26" fmla="*/ 132 w 180"/>
                <a:gd name="T27" fmla="*/ 42 h 174"/>
                <a:gd name="T28" fmla="*/ 48 w 180"/>
                <a:gd name="T29" fmla="*/ 42 h 174"/>
                <a:gd name="T30" fmla="*/ 48 w 180"/>
                <a:gd name="T31" fmla="*/ 13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74">
                  <a:moveTo>
                    <a:pt x="137" y="173"/>
                  </a:moveTo>
                  <a:lnTo>
                    <a:pt x="137" y="173"/>
                  </a:lnTo>
                  <a:cubicBezTo>
                    <a:pt x="42" y="173"/>
                    <a:pt x="42" y="173"/>
                    <a:pt x="42" y="173"/>
                  </a:cubicBezTo>
                  <a:cubicBezTo>
                    <a:pt x="18" y="173"/>
                    <a:pt x="0" y="155"/>
                    <a:pt x="0" y="1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2"/>
                    <a:pt x="18" y="0"/>
                    <a:pt x="4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2"/>
                    <a:pt x="179" y="36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55"/>
                    <a:pt x="161" y="173"/>
                    <a:pt x="137" y="173"/>
                  </a:cubicBezTo>
                  <a:close/>
                  <a:moveTo>
                    <a:pt x="48" y="131"/>
                  </a:moveTo>
                  <a:lnTo>
                    <a:pt x="48" y="131"/>
                  </a:lnTo>
                  <a:cubicBezTo>
                    <a:pt x="132" y="131"/>
                    <a:pt x="132" y="131"/>
                    <a:pt x="132" y="131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48" y="42"/>
                    <a:pt x="48" y="42"/>
                    <a:pt x="48" y="42"/>
                  </a:cubicBezTo>
                  <a:lnTo>
                    <a:pt x="48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39" name="Freeform 113"/>
            <p:cNvSpPr>
              <a:spLocks noChangeArrowheads="1"/>
            </p:cNvSpPr>
            <p:nvPr/>
          </p:nvSpPr>
          <p:spPr bwMode="auto">
            <a:xfrm>
              <a:off x="12574029" y="1991234"/>
              <a:ext cx="104978" cy="104986"/>
            </a:xfrm>
            <a:custGeom>
              <a:avLst/>
              <a:gdLst>
                <a:gd name="T0" fmla="*/ 137 w 174"/>
                <a:gd name="T1" fmla="*/ 173 h 174"/>
                <a:gd name="T2" fmla="*/ 137 w 174"/>
                <a:gd name="T3" fmla="*/ 173 h 174"/>
                <a:gd name="T4" fmla="*/ 36 w 174"/>
                <a:gd name="T5" fmla="*/ 173 h 174"/>
                <a:gd name="T6" fmla="*/ 0 w 174"/>
                <a:gd name="T7" fmla="*/ 137 h 174"/>
                <a:gd name="T8" fmla="*/ 0 w 174"/>
                <a:gd name="T9" fmla="*/ 36 h 174"/>
                <a:gd name="T10" fmla="*/ 36 w 174"/>
                <a:gd name="T11" fmla="*/ 0 h 174"/>
                <a:gd name="T12" fmla="*/ 137 w 174"/>
                <a:gd name="T13" fmla="*/ 0 h 174"/>
                <a:gd name="T14" fmla="*/ 173 w 174"/>
                <a:gd name="T15" fmla="*/ 36 h 174"/>
                <a:gd name="T16" fmla="*/ 173 w 174"/>
                <a:gd name="T17" fmla="*/ 137 h 174"/>
                <a:gd name="T18" fmla="*/ 137 w 174"/>
                <a:gd name="T19" fmla="*/ 173 h 174"/>
                <a:gd name="T20" fmla="*/ 42 w 174"/>
                <a:gd name="T21" fmla="*/ 131 h 174"/>
                <a:gd name="T22" fmla="*/ 42 w 174"/>
                <a:gd name="T23" fmla="*/ 131 h 174"/>
                <a:gd name="T24" fmla="*/ 131 w 174"/>
                <a:gd name="T25" fmla="*/ 131 h 174"/>
                <a:gd name="T26" fmla="*/ 131 w 174"/>
                <a:gd name="T27" fmla="*/ 42 h 174"/>
                <a:gd name="T28" fmla="*/ 42 w 174"/>
                <a:gd name="T29" fmla="*/ 42 h 174"/>
                <a:gd name="T30" fmla="*/ 42 w 174"/>
                <a:gd name="T31" fmla="*/ 13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74">
                  <a:moveTo>
                    <a:pt x="137" y="173"/>
                  </a:moveTo>
                  <a:lnTo>
                    <a:pt x="137" y="173"/>
                  </a:lnTo>
                  <a:cubicBezTo>
                    <a:pt x="36" y="173"/>
                    <a:pt x="36" y="173"/>
                    <a:pt x="36" y="173"/>
                  </a:cubicBezTo>
                  <a:cubicBezTo>
                    <a:pt x="18" y="173"/>
                    <a:pt x="0" y="155"/>
                    <a:pt x="0" y="1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2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5" y="0"/>
                    <a:pt x="173" y="12"/>
                    <a:pt x="173" y="36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55"/>
                    <a:pt x="155" y="173"/>
                    <a:pt x="137" y="173"/>
                  </a:cubicBezTo>
                  <a:close/>
                  <a:moveTo>
                    <a:pt x="42" y="131"/>
                  </a:moveTo>
                  <a:lnTo>
                    <a:pt x="42" y="131"/>
                  </a:lnTo>
                  <a:cubicBezTo>
                    <a:pt x="131" y="131"/>
                    <a:pt x="131" y="131"/>
                    <a:pt x="131" y="131"/>
                  </a:cubicBezTo>
                  <a:cubicBezTo>
                    <a:pt x="131" y="42"/>
                    <a:pt x="131" y="42"/>
                    <a:pt x="131" y="42"/>
                  </a:cubicBezTo>
                  <a:cubicBezTo>
                    <a:pt x="42" y="42"/>
                    <a:pt x="42" y="42"/>
                    <a:pt x="42" y="42"/>
                  </a:cubicBezTo>
                  <a:lnTo>
                    <a:pt x="42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0" name="Freeform 114"/>
            <p:cNvSpPr>
              <a:spLocks noChangeArrowheads="1"/>
            </p:cNvSpPr>
            <p:nvPr/>
          </p:nvSpPr>
          <p:spPr bwMode="auto">
            <a:xfrm>
              <a:off x="11779959" y="2147366"/>
              <a:ext cx="80753" cy="80758"/>
            </a:xfrm>
            <a:custGeom>
              <a:avLst/>
              <a:gdLst>
                <a:gd name="T0" fmla="*/ 113 w 132"/>
                <a:gd name="T1" fmla="*/ 131 h 132"/>
                <a:gd name="T2" fmla="*/ 113 w 132"/>
                <a:gd name="T3" fmla="*/ 131 h 132"/>
                <a:gd name="T4" fmla="*/ 12 w 132"/>
                <a:gd name="T5" fmla="*/ 131 h 132"/>
                <a:gd name="T6" fmla="*/ 0 w 132"/>
                <a:gd name="T7" fmla="*/ 113 h 132"/>
                <a:gd name="T8" fmla="*/ 0 w 132"/>
                <a:gd name="T9" fmla="*/ 18 h 132"/>
                <a:gd name="T10" fmla="*/ 12 w 132"/>
                <a:gd name="T11" fmla="*/ 0 h 132"/>
                <a:gd name="T12" fmla="*/ 113 w 132"/>
                <a:gd name="T13" fmla="*/ 0 h 132"/>
                <a:gd name="T14" fmla="*/ 131 w 132"/>
                <a:gd name="T15" fmla="*/ 18 h 132"/>
                <a:gd name="T16" fmla="*/ 131 w 132"/>
                <a:gd name="T17" fmla="*/ 113 h 132"/>
                <a:gd name="T18" fmla="*/ 113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3" y="131"/>
                  </a:moveTo>
                  <a:lnTo>
                    <a:pt x="113" y="131"/>
                  </a:lnTo>
                  <a:cubicBezTo>
                    <a:pt x="12" y="131"/>
                    <a:pt x="12" y="131"/>
                    <a:pt x="12" y="131"/>
                  </a:cubicBezTo>
                  <a:cubicBezTo>
                    <a:pt x="6" y="131"/>
                    <a:pt x="0" y="126"/>
                    <a:pt x="0" y="1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6"/>
                    <a:pt x="131" y="18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26"/>
                    <a:pt x="125" y="131"/>
                    <a:pt x="113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1" name="Freeform 115"/>
            <p:cNvSpPr>
              <a:spLocks noChangeArrowheads="1"/>
            </p:cNvSpPr>
            <p:nvPr/>
          </p:nvSpPr>
          <p:spPr bwMode="auto">
            <a:xfrm>
              <a:off x="11763807" y="2131213"/>
              <a:ext cx="110364" cy="110370"/>
            </a:xfrm>
            <a:custGeom>
              <a:avLst/>
              <a:gdLst>
                <a:gd name="T0" fmla="*/ 137 w 180"/>
                <a:gd name="T1" fmla="*/ 179 h 180"/>
                <a:gd name="T2" fmla="*/ 137 w 180"/>
                <a:gd name="T3" fmla="*/ 179 h 180"/>
                <a:gd name="T4" fmla="*/ 36 w 180"/>
                <a:gd name="T5" fmla="*/ 179 h 180"/>
                <a:gd name="T6" fmla="*/ 0 w 180"/>
                <a:gd name="T7" fmla="*/ 137 h 180"/>
                <a:gd name="T8" fmla="*/ 0 w 180"/>
                <a:gd name="T9" fmla="*/ 42 h 180"/>
                <a:gd name="T10" fmla="*/ 36 w 180"/>
                <a:gd name="T11" fmla="*/ 0 h 180"/>
                <a:gd name="T12" fmla="*/ 137 w 180"/>
                <a:gd name="T13" fmla="*/ 0 h 180"/>
                <a:gd name="T14" fmla="*/ 179 w 180"/>
                <a:gd name="T15" fmla="*/ 42 h 180"/>
                <a:gd name="T16" fmla="*/ 179 w 180"/>
                <a:gd name="T17" fmla="*/ 137 h 180"/>
                <a:gd name="T18" fmla="*/ 137 w 180"/>
                <a:gd name="T19" fmla="*/ 179 h 180"/>
                <a:gd name="T20" fmla="*/ 48 w 180"/>
                <a:gd name="T21" fmla="*/ 132 h 180"/>
                <a:gd name="T22" fmla="*/ 48 w 180"/>
                <a:gd name="T23" fmla="*/ 132 h 180"/>
                <a:gd name="T24" fmla="*/ 131 w 180"/>
                <a:gd name="T25" fmla="*/ 132 h 180"/>
                <a:gd name="T26" fmla="*/ 131 w 180"/>
                <a:gd name="T27" fmla="*/ 48 h 180"/>
                <a:gd name="T28" fmla="*/ 48 w 180"/>
                <a:gd name="T29" fmla="*/ 48 h 180"/>
                <a:gd name="T30" fmla="*/ 48 w 180"/>
                <a:gd name="T31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80">
                  <a:moveTo>
                    <a:pt x="137" y="179"/>
                  </a:moveTo>
                  <a:lnTo>
                    <a:pt x="137" y="179"/>
                  </a:lnTo>
                  <a:cubicBezTo>
                    <a:pt x="36" y="179"/>
                    <a:pt x="36" y="179"/>
                    <a:pt x="36" y="179"/>
                  </a:cubicBezTo>
                  <a:cubicBezTo>
                    <a:pt x="18" y="179"/>
                    <a:pt x="0" y="161"/>
                    <a:pt x="0" y="13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8"/>
                    <a:pt x="179" y="42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61"/>
                    <a:pt x="161" y="179"/>
                    <a:pt x="137" y="179"/>
                  </a:cubicBezTo>
                  <a:close/>
                  <a:moveTo>
                    <a:pt x="48" y="132"/>
                  </a:moveTo>
                  <a:lnTo>
                    <a:pt x="48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2" name="Freeform 116"/>
            <p:cNvSpPr>
              <a:spLocks noChangeArrowheads="1"/>
            </p:cNvSpPr>
            <p:nvPr/>
          </p:nvSpPr>
          <p:spPr bwMode="auto">
            <a:xfrm>
              <a:off x="11938774" y="2147366"/>
              <a:ext cx="80753" cy="80758"/>
            </a:xfrm>
            <a:custGeom>
              <a:avLst/>
              <a:gdLst>
                <a:gd name="T0" fmla="*/ 113 w 132"/>
                <a:gd name="T1" fmla="*/ 131 h 132"/>
                <a:gd name="T2" fmla="*/ 113 w 132"/>
                <a:gd name="T3" fmla="*/ 131 h 132"/>
                <a:gd name="T4" fmla="*/ 18 w 132"/>
                <a:gd name="T5" fmla="*/ 131 h 132"/>
                <a:gd name="T6" fmla="*/ 0 w 132"/>
                <a:gd name="T7" fmla="*/ 113 h 132"/>
                <a:gd name="T8" fmla="*/ 0 w 132"/>
                <a:gd name="T9" fmla="*/ 18 h 132"/>
                <a:gd name="T10" fmla="*/ 18 w 132"/>
                <a:gd name="T11" fmla="*/ 0 h 132"/>
                <a:gd name="T12" fmla="*/ 113 w 132"/>
                <a:gd name="T13" fmla="*/ 0 h 132"/>
                <a:gd name="T14" fmla="*/ 131 w 132"/>
                <a:gd name="T15" fmla="*/ 18 h 132"/>
                <a:gd name="T16" fmla="*/ 131 w 132"/>
                <a:gd name="T17" fmla="*/ 113 h 132"/>
                <a:gd name="T18" fmla="*/ 113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3" y="131"/>
                  </a:moveTo>
                  <a:lnTo>
                    <a:pt x="113" y="131"/>
                  </a:lnTo>
                  <a:cubicBezTo>
                    <a:pt x="18" y="131"/>
                    <a:pt x="18" y="131"/>
                    <a:pt x="18" y="131"/>
                  </a:cubicBezTo>
                  <a:cubicBezTo>
                    <a:pt x="6" y="131"/>
                    <a:pt x="0" y="126"/>
                    <a:pt x="0" y="1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"/>
                    <a:pt x="6" y="0"/>
                    <a:pt x="1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6"/>
                    <a:pt x="131" y="18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26"/>
                    <a:pt x="125" y="131"/>
                    <a:pt x="113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3" name="Freeform 117"/>
            <p:cNvSpPr>
              <a:spLocks noChangeArrowheads="1"/>
            </p:cNvSpPr>
            <p:nvPr/>
          </p:nvSpPr>
          <p:spPr bwMode="auto">
            <a:xfrm>
              <a:off x="11925313" y="2131213"/>
              <a:ext cx="110364" cy="110370"/>
            </a:xfrm>
            <a:custGeom>
              <a:avLst/>
              <a:gdLst>
                <a:gd name="T0" fmla="*/ 137 w 180"/>
                <a:gd name="T1" fmla="*/ 179 h 180"/>
                <a:gd name="T2" fmla="*/ 137 w 180"/>
                <a:gd name="T3" fmla="*/ 179 h 180"/>
                <a:gd name="T4" fmla="*/ 42 w 180"/>
                <a:gd name="T5" fmla="*/ 179 h 180"/>
                <a:gd name="T6" fmla="*/ 0 w 180"/>
                <a:gd name="T7" fmla="*/ 137 h 180"/>
                <a:gd name="T8" fmla="*/ 0 w 180"/>
                <a:gd name="T9" fmla="*/ 42 h 180"/>
                <a:gd name="T10" fmla="*/ 42 w 180"/>
                <a:gd name="T11" fmla="*/ 0 h 180"/>
                <a:gd name="T12" fmla="*/ 137 w 180"/>
                <a:gd name="T13" fmla="*/ 0 h 180"/>
                <a:gd name="T14" fmla="*/ 179 w 180"/>
                <a:gd name="T15" fmla="*/ 42 h 180"/>
                <a:gd name="T16" fmla="*/ 179 w 180"/>
                <a:gd name="T17" fmla="*/ 137 h 180"/>
                <a:gd name="T18" fmla="*/ 137 w 180"/>
                <a:gd name="T19" fmla="*/ 179 h 180"/>
                <a:gd name="T20" fmla="*/ 48 w 180"/>
                <a:gd name="T21" fmla="*/ 132 h 180"/>
                <a:gd name="T22" fmla="*/ 48 w 180"/>
                <a:gd name="T23" fmla="*/ 132 h 180"/>
                <a:gd name="T24" fmla="*/ 131 w 180"/>
                <a:gd name="T25" fmla="*/ 132 h 180"/>
                <a:gd name="T26" fmla="*/ 131 w 180"/>
                <a:gd name="T27" fmla="*/ 48 h 180"/>
                <a:gd name="T28" fmla="*/ 48 w 180"/>
                <a:gd name="T29" fmla="*/ 48 h 180"/>
                <a:gd name="T30" fmla="*/ 48 w 180"/>
                <a:gd name="T31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80">
                  <a:moveTo>
                    <a:pt x="137" y="179"/>
                  </a:moveTo>
                  <a:lnTo>
                    <a:pt x="137" y="179"/>
                  </a:lnTo>
                  <a:cubicBezTo>
                    <a:pt x="42" y="179"/>
                    <a:pt x="42" y="179"/>
                    <a:pt x="42" y="179"/>
                  </a:cubicBezTo>
                  <a:cubicBezTo>
                    <a:pt x="18" y="179"/>
                    <a:pt x="0" y="161"/>
                    <a:pt x="0" y="13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8"/>
                    <a:pt x="179" y="42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61"/>
                    <a:pt x="161" y="179"/>
                    <a:pt x="137" y="179"/>
                  </a:cubicBezTo>
                  <a:close/>
                  <a:moveTo>
                    <a:pt x="48" y="132"/>
                  </a:moveTo>
                  <a:lnTo>
                    <a:pt x="48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4" name="Freeform 118"/>
            <p:cNvSpPr>
              <a:spLocks noChangeArrowheads="1"/>
            </p:cNvSpPr>
            <p:nvPr/>
          </p:nvSpPr>
          <p:spPr bwMode="auto">
            <a:xfrm>
              <a:off x="12100278" y="2147366"/>
              <a:ext cx="80753" cy="80758"/>
            </a:xfrm>
            <a:custGeom>
              <a:avLst/>
              <a:gdLst>
                <a:gd name="T0" fmla="*/ 119 w 132"/>
                <a:gd name="T1" fmla="*/ 131 h 132"/>
                <a:gd name="T2" fmla="*/ 119 w 132"/>
                <a:gd name="T3" fmla="*/ 131 h 132"/>
                <a:gd name="T4" fmla="*/ 18 w 132"/>
                <a:gd name="T5" fmla="*/ 131 h 132"/>
                <a:gd name="T6" fmla="*/ 0 w 132"/>
                <a:gd name="T7" fmla="*/ 113 h 132"/>
                <a:gd name="T8" fmla="*/ 0 w 132"/>
                <a:gd name="T9" fmla="*/ 18 h 132"/>
                <a:gd name="T10" fmla="*/ 18 w 132"/>
                <a:gd name="T11" fmla="*/ 0 h 132"/>
                <a:gd name="T12" fmla="*/ 119 w 132"/>
                <a:gd name="T13" fmla="*/ 0 h 132"/>
                <a:gd name="T14" fmla="*/ 131 w 132"/>
                <a:gd name="T15" fmla="*/ 18 h 132"/>
                <a:gd name="T16" fmla="*/ 131 w 132"/>
                <a:gd name="T17" fmla="*/ 113 h 132"/>
                <a:gd name="T18" fmla="*/ 119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9" y="131"/>
                  </a:moveTo>
                  <a:lnTo>
                    <a:pt x="119" y="131"/>
                  </a:lnTo>
                  <a:cubicBezTo>
                    <a:pt x="18" y="131"/>
                    <a:pt x="18" y="131"/>
                    <a:pt x="18" y="131"/>
                  </a:cubicBezTo>
                  <a:cubicBezTo>
                    <a:pt x="12" y="131"/>
                    <a:pt x="0" y="126"/>
                    <a:pt x="0" y="1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"/>
                    <a:pt x="12" y="0"/>
                    <a:pt x="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5" y="0"/>
                    <a:pt x="131" y="6"/>
                    <a:pt x="131" y="18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26"/>
                    <a:pt x="125" y="131"/>
                    <a:pt x="119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5" name="Freeform 119"/>
            <p:cNvSpPr>
              <a:spLocks noChangeArrowheads="1"/>
            </p:cNvSpPr>
            <p:nvPr/>
          </p:nvSpPr>
          <p:spPr bwMode="auto">
            <a:xfrm>
              <a:off x="12089510" y="2131213"/>
              <a:ext cx="104978" cy="110370"/>
            </a:xfrm>
            <a:custGeom>
              <a:avLst/>
              <a:gdLst>
                <a:gd name="T0" fmla="*/ 137 w 174"/>
                <a:gd name="T1" fmla="*/ 179 h 180"/>
                <a:gd name="T2" fmla="*/ 137 w 174"/>
                <a:gd name="T3" fmla="*/ 179 h 180"/>
                <a:gd name="T4" fmla="*/ 36 w 174"/>
                <a:gd name="T5" fmla="*/ 179 h 180"/>
                <a:gd name="T6" fmla="*/ 0 w 174"/>
                <a:gd name="T7" fmla="*/ 137 h 180"/>
                <a:gd name="T8" fmla="*/ 0 w 174"/>
                <a:gd name="T9" fmla="*/ 42 h 180"/>
                <a:gd name="T10" fmla="*/ 36 w 174"/>
                <a:gd name="T11" fmla="*/ 0 h 180"/>
                <a:gd name="T12" fmla="*/ 137 w 174"/>
                <a:gd name="T13" fmla="*/ 0 h 180"/>
                <a:gd name="T14" fmla="*/ 173 w 174"/>
                <a:gd name="T15" fmla="*/ 42 h 180"/>
                <a:gd name="T16" fmla="*/ 173 w 174"/>
                <a:gd name="T17" fmla="*/ 137 h 180"/>
                <a:gd name="T18" fmla="*/ 137 w 174"/>
                <a:gd name="T19" fmla="*/ 179 h 180"/>
                <a:gd name="T20" fmla="*/ 42 w 174"/>
                <a:gd name="T21" fmla="*/ 132 h 180"/>
                <a:gd name="T22" fmla="*/ 42 w 174"/>
                <a:gd name="T23" fmla="*/ 132 h 180"/>
                <a:gd name="T24" fmla="*/ 131 w 174"/>
                <a:gd name="T25" fmla="*/ 132 h 180"/>
                <a:gd name="T26" fmla="*/ 131 w 174"/>
                <a:gd name="T27" fmla="*/ 48 h 180"/>
                <a:gd name="T28" fmla="*/ 42 w 174"/>
                <a:gd name="T29" fmla="*/ 48 h 180"/>
                <a:gd name="T30" fmla="*/ 42 w 174"/>
                <a:gd name="T31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80">
                  <a:moveTo>
                    <a:pt x="137" y="179"/>
                  </a:moveTo>
                  <a:lnTo>
                    <a:pt x="137" y="179"/>
                  </a:lnTo>
                  <a:cubicBezTo>
                    <a:pt x="36" y="179"/>
                    <a:pt x="36" y="179"/>
                    <a:pt x="36" y="179"/>
                  </a:cubicBezTo>
                  <a:cubicBezTo>
                    <a:pt x="18" y="179"/>
                    <a:pt x="0" y="161"/>
                    <a:pt x="0" y="13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5" y="0"/>
                    <a:pt x="173" y="18"/>
                    <a:pt x="173" y="42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61"/>
                    <a:pt x="155" y="179"/>
                    <a:pt x="137" y="179"/>
                  </a:cubicBezTo>
                  <a:close/>
                  <a:moveTo>
                    <a:pt x="42" y="132"/>
                  </a:moveTo>
                  <a:lnTo>
                    <a:pt x="42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4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6" name="Freeform 120"/>
            <p:cNvSpPr>
              <a:spLocks noChangeArrowheads="1"/>
            </p:cNvSpPr>
            <p:nvPr/>
          </p:nvSpPr>
          <p:spPr bwMode="auto">
            <a:xfrm>
              <a:off x="12264475" y="2147366"/>
              <a:ext cx="80753" cy="80758"/>
            </a:xfrm>
            <a:custGeom>
              <a:avLst/>
              <a:gdLst>
                <a:gd name="T0" fmla="*/ 113 w 132"/>
                <a:gd name="T1" fmla="*/ 131 h 132"/>
                <a:gd name="T2" fmla="*/ 113 w 132"/>
                <a:gd name="T3" fmla="*/ 131 h 132"/>
                <a:gd name="T4" fmla="*/ 12 w 132"/>
                <a:gd name="T5" fmla="*/ 131 h 132"/>
                <a:gd name="T6" fmla="*/ 0 w 132"/>
                <a:gd name="T7" fmla="*/ 113 h 132"/>
                <a:gd name="T8" fmla="*/ 0 w 132"/>
                <a:gd name="T9" fmla="*/ 18 h 132"/>
                <a:gd name="T10" fmla="*/ 12 w 132"/>
                <a:gd name="T11" fmla="*/ 0 h 132"/>
                <a:gd name="T12" fmla="*/ 113 w 132"/>
                <a:gd name="T13" fmla="*/ 0 h 132"/>
                <a:gd name="T14" fmla="*/ 131 w 132"/>
                <a:gd name="T15" fmla="*/ 18 h 132"/>
                <a:gd name="T16" fmla="*/ 131 w 132"/>
                <a:gd name="T17" fmla="*/ 113 h 132"/>
                <a:gd name="T18" fmla="*/ 113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3" y="131"/>
                  </a:moveTo>
                  <a:lnTo>
                    <a:pt x="113" y="131"/>
                  </a:lnTo>
                  <a:cubicBezTo>
                    <a:pt x="12" y="131"/>
                    <a:pt x="12" y="131"/>
                    <a:pt x="12" y="131"/>
                  </a:cubicBezTo>
                  <a:cubicBezTo>
                    <a:pt x="6" y="131"/>
                    <a:pt x="0" y="126"/>
                    <a:pt x="0" y="1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6"/>
                    <a:pt x="131" y="18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26"/>
                    <a:pt x="125" y="131"/>
                    <a:pt x="113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7" name="Freeform 121"/>
            <p:cNvSpPr>
              <a:spLocks noChangeArrowheads="1"/>
            </p:cNvSpPr>
            <p:nvPr/>
          </p:nvSpPr>
          <p:spPr bwMode="auto">
            <a:xfrm>
              <a:off x="12248324" y="2131213"/>
              <a:ext cx="110364" cy="110370"/>
            </a:xfrm>
            <a:custGeom>
              <a:avLst/>
              <a:gdLst>
                <a:gd name="T0" fmla="*/ 137 w 180"/>
                <a:gd name="T1" fmla="*/ 179 h 180"/>
                <a:gd name="T2" fmla="*/ 137 w 180"/>
                <a:gd name="T3" fmla="*/ 179 h 180"/>
                <a:gd name="T4" fmla="*/ 36 w 180"/>
                <a:gd name="T5" fmla="*/ 179 h 180"/>
                <a:gd name="T6" fmla="*/ 0 w 180"/>
                <a:gd name="T7" fmla="*/ 137 h 180"/>
                <a:gd name="T8" fmla="*/ 0 w 180"/>
                <a:gd name="T9" fmla="*/ 42 h 180"/>
                <a:gd name="T10" fmla="*/ 36 w 180"/>
                <a:gd name="T11" fmla="*/ 0 h 180"/>
                <a:gd name="T12" fmla="*/ 137 w 180"/>
                <a:gd name="T13" fmla="*/ 0 h 180"/>
                <a:gd name="T14" fmla="*/ 179 w 180"/>
                <a:gd name="T15" fmla="*/ 42 h 180"/>
                <a:gd name="T16" fmla="*/ 179 w 180"/>
                <a:gd name="T17" fmla="*/ 137 h 180"/>
                <a:gd name="T18" fmla="*/ 137 w 180"/>
                <a:gd name="T19" fmla="*/ 179 h 180"/>
                <a:gd name="T20" fmla="*/ 48 w 180"/>
                <a:gd name="T21" fmla="*/ 132 h 180"/>
                <a:gd name="T22" fmla="*/ 48 w 180"/>
                <a:gd name="T23" fmla="*/ 132 h 180"/>
                <a:gd name="T24" fmla="*/ 131 w 180"/>
                <a:gd name="T25" fmla="*/ 132 h 180"/>
                <a:gd name="T26" fmla="*/ 131 w 180"/>
                <a:gd name="T27" fmla="*/ 48 h 180"/>
                <a:gd name="T28" fmla="*/ 48 w 180"/>
                <a:gd name="T29" fmla="*/ 48 h 180"/>
                <a:gd name="T30" fmla="*/ 48 w 180"/>
                <a:gd name="T31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80">
                  <a:moveTo>
                    <a:pt x="137" y="179"/>
                  </a:moveTo>
                  <a:lnTo>
                    <a:pt x="137" y="179"/>
                  </a:lnTo>
                  <a:cubicBezTo>
                    <a:pt x="36" y="179"/>
                    <a:pt x="36" y="179"/>
                    <a:pt x="36" y="179"/>
                  </a:cubicBezTo>
                  <a:cubicBezTo>
                    <a:pt x="18" y="179"/>
                    <a:pt x="0" y="161"/>
                    <a:pt x="0" y="13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8"/>
                    <a:pt x="179" y="42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61"/>
                    <a:pt x="161" y="179"/>
                    <a:pt x="137" y="179"/>
                  </a:cubicBezTo>
                  <a:close/>
                  <a:moveTo>
                    <a:pt x="48" y="132"/>
                  </a:moveTo>
                  <a:lnTo>
                    <a:pt x="48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8" name="Freeform 122"/>
            <p:cNvSpPr>
              <a:spLocks noChangeArrowheads="1"/>
            </p:cNvSpPr>
            <p:nvPr/>
          </p:nvSpPr>
          <p:spPr bwMode="auto">
            <a:xfrm>
              <a:off x="12425982" y="2147366"/>
              <a:ext cx="80753" cy="80758"/>
            </a:xfrm>
            <a:custGeom>
              <a:avLst/>
              <a:gdLst>
                <a:gd name="T0" fmla="*/ 113 w 132"/>
                <a:gd name="T1" fmla="*/ 131 h 132"/>
                <a:gd name="T2" fmla="*/ 113 w 132"/>
                <a:gd name="T3" fmla="*/ 131 h 132"/>
                <a:gd name="T4" fmla="*/ 18 w 132"/>
                <a:gd name="T5" fmla="*/ 131 h 132"/>
                <a:gd name="T6" fmla="*/ 0 w 132"/>
                <a:gd name="T7" fmla="*/ 113 h 132"/>
                <a:gd name="T8" fmla="*/ 0 w 132"/>
                <a:gd name="T9" fmla="*/ 18 h 132"/>
                <a:gd name="T10" fmla="*/ 18 w 132"/>
                <a:gd name="T11" fmla="*/ 0 h 132"/>
                <a:gd name="T12" fmla="*/ 113 w 132"/>
                <a:gd name="T13" fmla="*/ 0 h 132"/>
                <a:gd name="T14" fmla="*/ 131 w 132"/>
                <a:gd name="T15" fmla="*/ 18 h 132"/>
                <a:gd name="T16" fmla="*/ 131 w 132"/>
                <a:gd name="T17" fmla="*/ 113 h 132"/>
                <a:gd name="T18" fmla="*/ 113 w 132"/>
                <a:gd name="T19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113" y="131"/>
                  </a:moveTo>
                  <a:lnTo>
                    <a:pt x="113" y="131"/>
                  </a:lnTo>
                  <a:cubicBezTo>
                    <a:pt x="18" y="131"/>
                    <a:pt x="18" y="131"/>
                    <a:pt x="18" y="131"/>
                  </a:cubicBezTo>
                  <a:cubicBezTo>
                    <a:pt x="6" y="131"/>
                    <a:pt x="0" y="126"/>
                    <a:pt x="0" y="1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"/>
                    <a:pt x="6" y="0"/>
                    <a:pt x="1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6"/>
                    <a:pt x="131" y="18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26"/>
                    <a:pt x="125" y="131"/>
                    <a:pt x="113" y="1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49" name="Freeform 123"/>
            <p:cNvSpPr>
              <a:spLocks noChangeArrowheads="1"/>
            </p:cNvSpPr>
            <p:nvPr/>
          </p:nvSpPr>
          <p:spPr bwMode="auto">
            <a:xfrm>
              <a:off x="12409830" y="2131213"/>
              <a:ext cx="110364" cy="110370"/>
            </a:xfrm>
            <a:custGeom>
              <a:avLst/>
              <a:gdLst>
                <a:gd name="T0" fmla="*/ 137 w 180"/>
                <a:gd name="T1" fmla="*/ 179 h 180"/>
                <a:gd name="T2" fmla="*/ 137 w 180"/>
                <a:gd name="T3" fmla="*/ 179 h 180"/>
                <a:gd name="T4" fmla="*/ 42 w 180"/>
                <a:gd name="T5" fmla="*/ 179 h 180"/>
                <a:gd name="T6" fmla="*/ 0 w 180"/>
                <a:gd name="T7" fmla="*/ 137 h 180"/>
                <a:gd name="T8" fmla="*/ 0 w 180"/>
                <a:gd name="T9" fmla="*/ 42 h 180"/>
                <a:gd name="T10" fmla="*/ 42 w 180"/>
                <a:gd name="T11" fmla="*/ 0 h 180"/>
                <a:gd name="T12" fmla="*/ 137 w 180"/>
                <a:gd name="T13" fmla="*/ 0 h 180"/>
                <a:gd name="T14" fmla="*/ 179 w 180"/>
                <a:gd name="T15" fmla="*/ 42 h 180"/>
                <a:gd name="T16" fmla="*/ 179 w 180"/>
                <a:gd name="T17" fmla="*/ 137 h 180"/>
                <a:gd name="T18" fmla="*/ 137 w 180"/>
                <a:gd name="T19" fmla="*/ 179 h 180"/>
                <a:gd name="T20" fmla="*/ 48 w 180"/>
                <a:gd name="T21" fmla="*/ 132 h 180"/>
                <a:gd name="T22" fmla="*/ 48 w 180"/>
                <a:gd name="T23" fmla="*/ 132 h 180"/>
                <a:gd name="T24" fmla="*/ 132 w 180"/>
                <a:gd name="T25" fmla="*/ 132 h 180"/>
                <a:gd name="T26" fmla="*/ 132 w 180"/>
                <a:gd name="T27" fmla="*/ 48 h 180"/>
                <a:gd name="T28" fmla="*/ 48 w 180"/>
                <a:gd name="T29" fmla="*/ 48 h 180"/>
                <a:gd name="T30" fmla="*/ 48 w 180"/>
                <a:gd name="T31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80">
                  <a:moveTo>
                    <a:pt x="137" y="179"/>
                  </a:moveTo>
                  <a:lnTo>
                    <a:pt x="137" y="179"/>
                  </a:lnTo>
                  <a:cubicBezTo>
                    <a:pt x="42" y="179"/>
                    <a:pt x="42" y="179"/>
                    <a:pt x="42" y="179"/>
                  </a:cubicBezTo>
                  <a:cubicBezTo>
                    <a:pt x="18" y="179"/>
                    <a:pt x="0" y="161"/>
                    <a:pt x="0" y="13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8"/>
                    <a:pt x="179" y="42"/>
                  </a:cubicBezTo>
                  <a:cubicBezTo>
                    <a:pt x="179" y="137"/>
                    <a:pt x="179" y="137"/>
                    <a:pt x="179" y="137"/>
                  </a:cubicBezTo>
                  <a:cubicBezTo>
                    <a:pt x="179" y="161"/>
                    <a:pt x="161" y="179"/>
                    <a:pt x="137" y="179"/>
                  </a:cubicBezTo>
                  <a:close/>
                  <a:moveTo>
                    <a:pt x="48" y="132"/>
                  </a:moveTo>
                  <a:lnTo>
                    <a:pt x="48" y="132"/>
                  </a:lnTo>
                  <a:cubicBezTo>
                    <a:pt x="132" y="132"/>
                    <a:pt x="132" y="132"/>
                    <a:pt x="132" y="132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0" name="Freeform 124"/>
            <p:cNvSpPr>
              <a:spLocks noChangeArrowheads="1"/>
            </p:cNvSpPr>
            <p:nvPr/>
          </p:nvSpPr>
          <p:spPr bwMode="auto">
            <a:xfrm>
              <a:off x="12574029" y="2131213"/>
              <a:ext cx="104978" cy="110370"/>
            </a:xfrm>
            <a:custGeom>
              <a:avLst/>
              <a:gdLst>
                <a:gd name="T0" fmla="*/ 137 w 174"/>
                <a:gd name="T1" fmla="*/ 179 h 180"/>
                <a:gd name="T2" fmla="*/ 137 w 174"/>
                <a:gd name="T3" fmla="*/ 179 h 180"/>
                <a:gd name="T4" fmla="*/ 36 w 174"/>
                <a:gd name="T5" fmla="*/ 179 h 180"/>
                <a:gd name="T6" fmla="*/ 0 w 174"/>
                <a:gd name="T7" fmla="*/ 137 h 180"/>
                <a:gd name="T8" fmla="*/ 0 w 174"/>
                <a:gd name="T9" fmla="*/ 42 h 180"/>
                <a:gd name="T10" fmla="*/ 36 w 174"/>
                <a:gd name="T11" fmla="*/ 0 h 180"/>
                <a:gd name="T12" fmla="*/ 137 w 174"/>
                <a:gd name="T13" fmla="*/ 0 h 180"/>
                <a:gd name="T14" fmla="*/ 173 w 174"/>
                <a:gd name="T15" fmla="*/ 42 h 180"/>
                <a:gd name="T16" fmla="*/ 173 w 174"/>
                <a:gd name="T17" fmla="*/ 137 h 180"/>
                <a:gd name="T18" fmla="*/ 137 w 174"/>
                <a:gd name="T19" fmla="*/ 179 h 180"/>
                <a:gd name="T20" fmla="*/ 42 w 174"/>
                <a:gd name="T21" fmla="*/ 132 h 180"/>
                <a:gd name="T22" fmla="*/ 42 w 174"/>
                <a:gd name="T23" fmla="*/ 132 h 180"/>
                <a:gd name="T24" fmla="*/ 131 w 174"/>
                <a:gd name="T25" fmla="*/ 132 h 180"/>
                <a:gd name="T26" fmla="*/ 131 w 174"/>
                <a:gd name="T27" fmla="*/ 48 h 180"/>
                <a:gd name="T28" fmla="*/ 42 w 174"/>
                <a:gd name="T29" fmla="*/ 48 h 180"/>
                <a:gd name="T30" fmla="*/ 42 w 174"/>
                <a:gd name="T31" fmla="*/ 1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80">
                  <a:moveTo>
                    <a:pt x="137" y="179"/>
                  </a:moveTo>
                  <a:lnTo>
                    <a:pt x="137" y="179"/>
                  </a:lnTo>
                  <a:cubicBezTo>
                    <a:pt x="36" y="179"/>
                    <a:pt x="36" y="179"/>
                    <a:pt x="36" y="179"/>
                  </a:cubicBezTo>
                  <a:cubicBezTo>
                    <a:pt x="18" y="179"/>
                    <a:pt x="0" y="161"/>
                    <a:pt x="0" y="13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5" y="0"/>
                    <a:pt x="173" y="18"/>
                    <a:pt x="173" y="42"/>
                  </a:cubicBezTo>
                  <a:cubicBezTo>
                    <a:pt x="173" y="137"/>
                    <a:pt x="173" y="137"/>
                    <a:pt x="173" y="137"/>
                  </a:cubicBezTo>
                  <a:cubicBezTo>
                    <a:pt x="173" y="161"/>
                    <a:pt x="155" y="179"/>
                    <a:pt x="137" y="179"/>
                  </a:cubicBezTo>
                  <a:close/>
                  <a:moveTo>
                    <a:pt x="42" y="132"/>
                  </a:moveTo>
                  <a:lnTo>
                    <a:pt x="42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4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1" name="Freeform 125"/>
            <p:cNvSpPr>
              <a:spLocks noChangeArrowheads="1"/>
            </p:cNvSpPr>
            <p:nvPr/>
          </p:nvSpPr>
          <p:spPr bwMode="auto">
            <a:xfrm>
              <a:off x="11779959" y="2292731"/>
              <a:ext cx="80753" cy="80758"/>
            </a:xfrm>
            <a:custGeom>
              <a:avLst/>
              <a:gdLst>
                <a:gd name="T0" fmla="*/ 113 w 132"/>
                <a:gd name="T1" fmla="*/ 132 h 133"/>
                <a:gd name="T2" fmla="*/ 113 w 132"/>
                <a:gd name="T3" fmla="*/ 132 h 133"/>
                <a:gd name="T4" fmla="*/ 12 w 132"/>
                <a:gd name="T5" fmla="*/ 132 h 133"/>
                <a:gd name="T6" fmla="*/ 0 w 132"/>
                <a:gd name="T7" fmla="*/ 114 h 133"/>
                <a:gd name="T8" fmla="*/ 0 w 132"/>
                <a:gd name="T9" fmla="*/ 12 h 133"/>
                <a:gd name="T10" fmla="*/ 12 w 132"/>
                <a:gd name="T11" fmla="*/ 0 h 133"/>
                <a:gd name="T12" fmla="*/ 113 w 132"/>
                <a:gd name="T13" fmla="*/ 0 h 133"/>
                <a:gd name="T14" fmla="*/ 131 w 132"/>
                <a:gd name="T15" fmla="*/ 12 h 133"/>
                <a:gd name="T16" fmla="*/ 131 w 132"/>
                <a:gd name="T17" fmla="*/ 114 h 133"/>
                <a:gd name="T18" fmla="*/ 113 w 132"/>
                <a:gd name="T1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113" y="132"/>
                  </a:moveTo>
                  <a:lnTo>
                    <a:pt x="113" y="132"/>
                  </a:lnTo>
                  <a:cubicBezTo>
                    <a:pt x="12" y="132"/>
                    <a:pt x="12" y="132"/>
                    <a:pt x="12" y="132"/>
                  </a:cubicBezTo>
                  <a:cubicBezTo>
                    <a:pt x="6" y="132"/>
                    <a:pt x="0" y="119"/>
                    <a:pt x="0" y="1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6"/>
                    <a:pt x="131" y="12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9"/>
                    <a:pt x="125" y="132"/>
                    <a:pt x="113" y="1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2" name="Freeform 126"/>
            <p:cNvSpPr>
              <a:spLocks noChangeArrowheads="1"/>
            </p:cNvSpPr>
            <p:nvPr/>
          </p:nvSpPr>
          <p:spPr bwMode="auto">
            <a:xfrm>
              <a:off x="11763807" y="2279270"/>
              <a:ext cx="110364" cy="107678"/>
            </a:xfrm>
            <a:custGeom>
              <a:avLst/>
              <a:gdLst>
                <a:gd name="T0" fmla="*/ 137 w 180"/>
                <a:gd name="T1" fmla="*/ 174 h 175"/>
                <a:gd name="T2" fmla="*/ 137 w 180"/>
                <a:gd name="T3" fmla="*/ 174 h 175"/>
                <a:gd name="T4" fmla="*/ 36 w 180"/>
                <a:gd name="T5" fmla="*/ 174 h 175"/>
                <a:gd name="T6" fmla="*/ 0 w 180"/>
                <a:gd name="T7" fmla="*/ 138 h 175"/>
                <a:gd name="T8" fmla="*/ 0 w 180"/>
                <a:gd name="T9" fmla="*/ 36 h 175"/>
                <a:gd name="T10" fmla="*/ 36 w 180"/>
                <a:gd name="T11" fmla="*/ 0 h 175"/>
                <a:gd name="T12" fmla="*/ 137 w 180"/>
                <a:gd name="T13" fmla="*/ 0 h 175"/>
                <a:gd name="T14" fmla="*/ 179 w 180"/>
                <a:gd name="T15" fmla="*/ 36 h 175"/>
                <a:gd name="T16" fmla="*/ 179 w 180"/>
                <a:gd name="T17" fmla="*/ 138 h 175"/>
                <a:gd name="T18" fmla="*/ 137 w 180"/>
                <a:gd name="T19" fmla="*/ 174 h 175"/>
                <a:gd name="T20" fmla="*/ 48 w 180"/>
                <a:gd name="T21" fmla="*/ 132 h 175"/>
                <a:gd name="T22" fmla="*/ 48 w 180"/>
                <a:gd name="T23" fmla="*/ 132 h 175"/>
                <a:gd name="T24" fmla="*/ 131 w 180"/>
                <a:gd name="T25" fmla="*/ 132 h 175"/>
                <a:gd name="T26" fmla="*/ 131 w 180"/>
                <a:gd name="T27" fmla="*/ 48 h 175"/>
                <a:gd name="T28" fmla="*/ 48 w 180"/>
                <a:gd name="T29" fmla="*/ 48 h 175"/>
                <a:gd name="T30" fmla="*/ 48 w 180"/>
                <a:gd name="T31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75">
                  <a:moveTo>
                    <a:pt x="137" y="174"/>
                  </a:moveTo>
                  <a:lnTo>
                    <a:pt x="137" y="174"/>
                  </a:lnTo>
                  <a:cubicBezTo>
                    <a:pt x="36" y="174"/>
                    <a:pt x="36" y="174"/>
                    <a:pt x="36" y="174"/>
                  </a:cubicBezTo>
                  <a:cubicBezTo>
                    <a:pt x="18" y="174"/>
                    <a:pt x="0" y="161"/>
                    <a:pt x="0" y="1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8"/>
                    <a:pt x="179" y="36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61"/>
                    <a:pt x="161" y="174"/>
                    <a:pt x="137" y="174"/>
                  </a:cubicBezTo>
                  <a:close/>
                  <a:moveTo>
                    <a:pt x="48" y="132"/>
                  </a:moveTo>
                  <a:lnTo>
                    <a:pt x="48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3" name="Freeform 127"/>
            <p:cNvSpPr>
              <a:spLocks noChangeArrowheads="1"/>
            </p:cNvSpPr>
            <p:nvPr/>
          </p:nvSpPr>
          <p:spPr bwMode="auto">
            <a:xfrm>
              <a:off x="11938774" y="2292731"/>
              <a:ext cx="80753" cy="80758"/>
            </a:xfrm>
            <a:custGeom>
              <a:avLst/>
              <a:gdLst>
                <a:gd name="T0" fmla="*/ 113 w 132"/>
                <a:gd name="T1" fmla="*/ 132 h 133"/>
                <a:gd name="T2" fmla="*/ 113 w 132"/>
                <a:gd name="T3" fmla="*/ 132 h 133"/>
                <a:gd name="T4" fmla="*/ 18 w 132"/>
                <a:gd name="T5" fmla="*/ 132 h 133"/>
                <a:gd name="T6" fmla="*/ 0 w 132"/>
                <a:gd name="T7" fmla="*/ 114 h 133"/>
                <a:gd name="T8" fmla="*/ 0 w 132"/>
                <a:gd name="T9" fmla="*/ 12 h 133"/>
                <a:gd name="T10" fmla="*/ 18 w 132"/>
                <a:gd name="T11" fmla="*/ 0 h 133"/>
                <a:gd name="T12" fmla="*/ 113 w 132"/>
                <a:gd name="T13" fmla="*/ 0 h 133"/>
                <a:gd name="T14" fmla="*/ 131 w 132"/>
                <a:gd name="T15" fmla="*/ 12 h 133"/>
                <a:gd name="T16" fmla="*/ 131 w 132"/>
                <a:gd name="T17" fmla="*/ 114 h 133"/>
                <a:gd name="T18" fmla="*/ 113 w 132"/>
                <a:gd name="T1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113" y="132"/>
                  </a:moveTo>
                  <a:lnTo>
                    <a:pt x="113" y="132"/>
                  </a:lnTo>
                  <a:cubicBezTo>
                    <a:pt x="18" y="132"/>
                    <a:pt x="18" y="132"/>
                    <a:pt x="18" y="132"/>
                  </a:cubicBezTo>
                  <a:cubicBezTo>
                    <a:pt x="6" y="132"/>
                    <a:pt x="0" y="119"/>
                    <a:pt x="0" y="1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6"/>
                    <a:pt x="131" y="12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9"/>
                    <a:pt x="125" y="132"/>
                    <a:pt x="113" y="1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4" name="Freeform 128"/>
            <p:cNvSpPr>
              <a:spLocks noChangeArrowheads="1"/>
            </p:cNvSpPr>
            <p:nvPr/>
          </p:nvSpPr>
          <p:spPr bwMode="auto">
            <a:xfrm>
              <a:off x="11925313" y="2279270"/>
              <a:ext cx="110364" cy="107678"/>
            </a:xfrm>
            <a:custGeom>
              <a:avLst/>
              <a:gdLst>
                <a:gd name="T0" fmla="*/ 137 w 180"/>
                <a:gd name="T1" fmla="*/ 174 h 175"/>
                <a:gd name="T2" fmla="*/ 137 w 180"/>
                <a:gd name="T3" fmla="*/ 174 h 175"/>
                <a:gd name="T4" fmla="*/ 42 w 180"/>
                <a:gd name="T5" fmla="*/ 174 h 175"/>
                <a:gd name="T6" fmla="*/ 0 w 180"/>
                <a:gd name="T7" fmla="*/ 138 h 175"/>
                <a:gd name="T8" fmla="*/ 0 w 180"/>
                <a:gd name="T9" fmla="*/ 36 h 175"/>
                <a:gd name="T10" fmla="*/ 42 w 180"/>
                <a:gd name="T11" fmla="*/ 0 h 175"/>
                <a:gd name="T12" fmla="*/ 137 w 180"/>
                <a:gd name="T13" fmla="*/ 0 h 175"/>
                <a:gd name="T14" fmla="*/ 179 w 180"/>
                <a:gd name="T15" fmla="*/ 36 h 175"/>
                <a:gd name="T16" fmla="*/ 179 w 180"/>
                <a:gd name="T17" fmla="*/ 138 h 175"/>
                <a:gd name="T18" fmla="*/ 137 w 180"/>
                <a:gd name="T19" fmla="*/ 174 h 175"/>
                <a:gd name="T20" fmla="*/ 48 w 180"/>
                <a:gd name="T21" fmla="*/ 132 h 175"/>
                <a:gd name="T22" fmla="*/ 48 w 180"/>
                <a:gd name="T23" fmla="*/ 132 h 175"/>
                <a:gd name="T24" fmla="*/ 131 w 180"/>
                <a:gd name="T25" fmla="*/ 132 h 175"/>
                <a:gd name="T26" fmla="*/ 131 w 180"/>
                <a:gd name="T27" fmla="*/ 48 h 175"/>
                <a:gd name="T28" fmla="*/ 48 w 180"/>
                <a:gd name="T29" fmla="*/ 48 h 175"/>
                <a:gd name="T30" fmla="*/ 48 w 180"/>
                <a:gd name="T31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75">
                  <a:moveTo>
                    <a:pt x="137" y="174"/>
                  </a:moveTo>
                  <a:lnTo>
                    <a:pt x="137" y="174"/>
                  </a:lnTo>
                  <a:cubicBezTo>
                    <a:pt x="42" y="174"/>
                    <a:pt x="42" y="174"/>
                    <a:pt x="42" y="174"/>
                  </a:cubicBezTo>
                  <a:cubicBezTo>
                    <a:pt x="18" y="174"/>
                    <a:pt x="0" y="161"/>
                    <a:pt x="0" y="1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8"/>
                    <a:pt x="179" y="36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61"/>
                    <a:pt x="161" y="174"/>
                    <a:pt x="137" y="174"/>
                  </a:cubicBezTo>
                  <a:close/>
                  <a:moveTo>
                    <a:pt x="48" y="132"/>
                  </a:moveTo>
                  <a:lnTo>
                    <a:pt x="48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5" name="Freeform 129"/>
            <p:cNvSpPr>
              <a:spLocks noChangeArrowheads="1"/>
            </p:cNvSpPr>
            <p:nvPr/>
          </p:nvSpPr>
          <p:spPr bwMode="auto">
            <a:xfrm>
              <a:off x="12100278" y="2292731"/>
              <a:ext cx="80753" cy="80758"/>
            </a:xfrm>
            <a:custGeom>
              <a:avLst/>
              <a:gdLst>
                <a:gd name="T0" fmla="*/ 119 w 132"/>
                <a:gd name="T1" fmla="*/ 132 h 133"/>
                <a:gd name="T2" fmla="*/ 119 w 132"/>
                <a:gd name="T3" fmla="*/ 132 h 133"/>
                <a:gd name="T4" fmla="*/ 18 w 132"/>
                <a:gd name="T5" fmla="*/ 132 h 133"/>
                <a:gd name="T6" fmla="*/ 0 w 132"/>
                <a:gd name="T7" fmla="*/ 114 h 133"/>
                <a:gd name="T8" fmla="*/ 0 w 132"/>
                <a:gd name="T9" fmla="*/ 12 h 133"/>
                <a:gd name="T10" fmla="*/ 18 w 132"/>
                <a:gd name="T11" fmla="*/ 0 h 133"/>
                <a:gd name="T12" fmla="*/ 119 w 132"/>
                <a:gd name="T13" fmla="*/ 0 h 133"/>
                <a:gd name="T14" fmla="*/ 131 w 132"/>
                <a:gd name="T15" fmla="*/ 12 h 133"/>
                <a:gd name="T16" fmla="*/ 131 w 132"/>
                <a:gd name="T17" fmla="*/ 114 h 133"/>
                <a:gd name="T18" fmla="*/ 119 w 132"/>
                <a:gd name="T1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119" y="132"/>
                  </a:moveTo>
                  <a:lnTo>
                    <a:pt x="119" y="132"/>
                  </a:lnTo>
                  <a:cubicBezTo>
                    <a:pt x="18" y="132"/>
                    <a:pt x="18" y="132"/>
                    <a:pt x="18" y="132"/>
                  </a:cubicBezTo>
                  <a:cubicBezTo>
                    <a:pt x="12" y="132"/>
                    <a:pt x="0" y="119"/>
                    <a:pt x="0" y="1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12" y="0"/>
                    <a:pt x="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5" y="0"/>
                    <a:pt x="131" y="6"/>
                    <a:pt x="131" y="12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9"/>
                    <a:pt x="125" y="132"/>
                    <a:pt x="119" y="1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6" name="Freeform 130"/>
            <p:cNvSpPr>
              <a:spLocks noChangeArrowheads="1"/>
            </p:cNvSpPr>
            <p:nvPr/>
          </p:nvSpPr>
          <p:spPr bwMode="auto">
            <a:xfrm>
              <a:off x="12089510" y="2279270"/>
              <a:ext cx="104978" cy="107678"/>
            </a:xfrm>
            <a:custGeom>
              <a:avLst/>
              <a:gdLst>
                <a:gd name="T0" fmla="*/ 137 w 174"/>
                <a:gd name="T1" fmla="*/ 174 h 175"/>
                <a:gd name="T2" fmla="*/ 137 w 174"/>
                <a:gd name="T3" fmla="*/ 174 h 175"/>
                <a:gd name="T4" fmla="*/ 36 w 174"/>
                <a:gd name="T5" fmla="*/ 174 h 175"/>
                <a:gd name="T6" fmla="*/ 0 w 174"/>
                <a:gd name="T7" fmla="*/ 138 h 175"/>
                <a:gd name="T8" fmla="*/ 0 w 174"/>
                <a:gd name="T9" fmla="*/ 36 h 175"/>
                <a:gd name="T10" fmla="*/ 36 w 174"/>
                <a:gd name="T11" fmla="*/ 0 h 175"/>
                <a:gd name="T12" fmla="*/ 137 w 174"/>
                <a:gd name="T13" fmla="*/ 0 h 175"/>
                <a:gd name="T14" fmla="*/ 173 w 174"/>
                <a:gd name="T15" fmla="*/ 36 h 175"/>
                <a:gd name="T16" fmla="*/ 173 w 174"/>
                <a:gd name="T17" fmla="*/ 138 h 175"/>
                <a:gd name="T18" fmla="*/ 137 w 174"/>
                <a:gd name="T19" fmla="*/ 174 h 175"/>
                <a:gd name="T20" fmla="*/ 42 w 174"/>
                <a:gd name="T21" fmla="*/ 132 h 175"/>
                <a:gd name="T22" fmla="*/ 42 w 174"/>
                <a:gd name="T23" fmla="*/ 132 h 175"/>
                <a:gd name="T24" fmla="*/ 131 w 174"/>
                <a:gd name="T25" fmla="*/ 132 h 175"/>
                <a:gd name="T26" fmla="*/ 131 w 174"/>
                <a:gd name="T27" fmla="*/ 48 h 175"/>
                <a:gd name="T28" fmla="*/ 42 w 174"/>
                <a:gd name="T29" fmla="*/ 48 h 175"/>
                <a:gd name="T30" fmla="*/ 42 w 174"/>
                <a:gd name="T31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175">
                  <a:moveTo>
                    <a:pt x="137" y="174"/>
                  </a:moveTo>
                  <a:lnTo>
                    <a:pt x="137" y="174"/>
                  </a:lnTo>
                  <a:cubicBezTo>
                    <a:pt x="36" y="174"/>
                    <a:pt x="36" y="174"/>
                    <a:pt x="36" y="174"/>
                  </a:cubicBezTo>
                  <a:cubicBezTo>
                    <a:pt x="18" y="174"/>
                    <a:pt x="0" y="161"/>
                    <a:pt x="0" y="1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5" y="0"/>
                    <a:pt x="173" y="18"/>
                    <a:pt x="173" y="36"/>
                  </a:cubicBezTo>
                  <a:cubicBezTo>
                    <a:pt x="173" y="138"/>
                    <a:pt x="173" y="138"/>
                    <a:pt x="173" y="138"/>
                  </a:cubicBezTo>
                  <a:cubicBezTo>
                    <a:pt x="173" y="161"/>
                    <a:pt x="155" y="174"/>
                    <a:pt x="137" y="174"/>
                  </a:cubicBezTo>
                  <a:close/>
                  <a:moveTo>
                    <a:pt x="42" y="132"/>
                  </a:moveTo>
                  <a:lnTo>
                    <a:pt x="42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2" y="48"/>
                    <a:pt x="42" y="48"/>
                    <a:pt x="42" y="48"/>
                  </a:cubicBezTo>
                  <a:lnTo>
                    <a:pt x="4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7" name="Freeform 131"/>
            <p:cNvSpPr>
              <a:spLocks noChangeArrowheads="1"/>
            </p:cNvSpPr>
            <p:nvPr/>
          </p:nvSpPr>
          <p:spPr bwMode="auto">
            <a:xfrm>
              <a:off x="12264475" y="2292731"/>
              <a:ext cx="80753" cy="80758"/>
            </a:xfrm>
            <a:custGeom>
              <a:avLst/>
              <a:gdLst>
                <a:gd name="T0" fmla="*/ 113 w 132"/>
                <a:gd name="T1" fmla="*/ 132 h 133"/>
                <a:gd name="T2" fmla="*/ 113 w 132"/>
                <a:gd name="T3" fmla="*/ 132 h 133"/>
                <a:gd name="T4" fmla="*/ 12 w 132"/>
                <a:gd name="T5" fmla="*/ 132 h 133"/>
                <a:gd name="T6" fmla="*/ 0 w 132"/>
                <a:gd name="T7" fmla="*/ 114 h 133"/>
                <a:gd name="T8" fmla="*/ 0 w 132"/>
                <a:gd name="T9" fmla="*/ 12 h 133"/>
                <a:gd name="T10" fmla="*/ 12 w 132"/>
                <a:gd name="T11" fmla="*/ 0 h 133"/>
                <a:gd name="T12" fmla="*/ 113 w 132"/>
                <a:gd name="T13" fmla="*/ 0 h 133"/>
                <a:gd name="T14" fmla="*/ 131 w 132"/>
                <a:gd name="T15" fmla="*/ 12 h 133"/>
                <a:gd name="T16" fmla="*/ 131 w 132"/>
                <a:gd name="T17" fmla="*/ 114 h 133"/>
                <a:gd name="T18" fmla="*/ 113 w 132"/>
                <a:gd name="T1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113" y="132"/>
                  </a:moveTo>
                  <a:lnTo>
                    <a:pt x="113" y="132"/>
                  </a:lnTo>
                  <a:cubicBezTo>
                    <a:pt x="12" y="132"/>
                    <a:pt x="12" y="132"/>
                    <a:pt x="12" y="132"/>
                  </a:cubicBezTo>
                  <a:cubicBezTo>
                    <a:pt x="6" y="132"/>
                    <a:pt x="0" y="119"/>
                    <a:pt x="0" y="1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6"/>
                    <a:pt x="131" y="12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9"/>
                    <a:pt x="125" y="132"/>
                    <a:pt x="113" y="1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8" name="Freeform 132"/>
            <p:cNvSpPr>
              <a:spLocks noChangeArrowheads="1"/>
            </p:cNvSpPr>
            <p:nvPr/>
          </p:nvSpPr>
          <p:spPr bwMode="auto">
            <a:xfrm>
              <a:off x="12248324" y="2279270"/>
              <a:ext cx="110364" cy="107678"/>
            </a:xfrm>
            <a:custGeom>
              <a:avLst/>
              <a:gdLst>
                <a:gd name="T0" fmla="*/ 137 w 180"/>
                <a:gd name="T1" fmla="*/ 174 h 175"/>
                <a:gd name="T2" fmla="*/ 137 w 180"/>
                <a:gd name="T3" fmla="*/ 174 h 175"/>
                <a:gd name="T4" fmla="*/ 36 w 180"/>
                <a:gd name="T5" fmla="*/ 174 h 175"/>
                <a:gd name="T6" fmla="*/ 0 w 180"/>
                <a:gd name="T7" fmla="*/ 138 h 175"/>
                <a:gd name="T8" fmla="*/ 0 w 180"/>
                <a:gd name="T9" fmla="*/ 36 h 175"/>
                <a:gd name="T10" fmla="*/ 36 w 180"/>
                <a:gd name="T11" fmla="*/ 0 h 175"/>
                <a:gd name="T12" fmla="*/ 137 w 180"/>
                <a:gd name="T13" fmla="*/ 0 h 175"/>
                <a:gd name="T14" fmla="*/ 179 w 180"/>
                <a:gd name="T15" fmla="*/ 36 h 175"/>
                <a:gd name="T16" fmla="*/ 179 w 180"/>
                <a:gd name="T17" fmla="*/ 138 h 175"/>
                <a:gd name="T18" fmla="*/ 137 w 180"/>
                <a:gd name="T19" fmla="*/ 174 h 175"/>
                <a:gd name="T20" fmla="*/ 48 w 180"/>
                <a:gd name="T21" fmla="*/ 132 h 175"/>
                <a:gd name="T22" fmla="*/ 48 w 180"/>
                <a:gd name="T23" fmla="*/ 132 h 175"/>
                <a:gd name="T24" fmla="*/ 131 w 180"/>
                <a:gd name="T25" fmla="*/ 132 h 175"/>
                <a:gd name="T26" fmla="*/ 131 w 180"/>
                <a:gd name="T27" fmla="*/ 48 h 175"/>
                <a:gd name="T28" fmla="*/ 48 w 180"/>
                <a:gd name="T29" fmla="*/ 48 h 175"/>
                <a:gd name="T30" fmla="*/ 48 w 180"/>
                <a:gd name="T31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75">
                  <a:moveTo>
                    <a:pt x="137" y="174"/>
                  </a:moveTo>
                  <a:lnTo>
                    <a:pt x="137" y="174"/>
                  </a:lnTo>
                  <a:cubicBezTo>
                    <a:pt x="36" y="174"/>
                    <a:pt x="36" y="174"/>
                    <a:pt x="36" y="174"/>
                  </a:cubicBezTo>
                  <a:cubicBezTo>
                    <a:pt x="18" y="174"/>
                    <a:pt x="0" y="161"/>
                    <a:pt x="0" y="1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8"/>
                    <a:pt x="179" y="36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61"/>
                    <a:pt x="161" y="174"/>
                    <a:pt x="137" y="174"/>
                  </a:cubicBezTo>
                  <a:close/>
                  <a:moveTo>
                    <a:pt x="48" y="132"/>
                  </a:moveTo>
                  <a:lnTo>
                    <a:pt x="48" y="132"/>
                  </a:lnTo>
                  <a:cubicBezTo>
                    <a:pt x="131" y="132"/>
                    <a:pt x="131" y="132"/>
                    <a:pt x="131" y="13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59" name="Freeform 133"/>
            <p:cNvSpPr>
              <a:spLocks noChangeArrowheads="1"/>
            </p:cNvSpPr>
            <p:nvPr/>
          </p:nvSpPr>
          <p:spPr bwMode="auto">
            <a:xfrm>
              <a:off x="12425982" y="2292731"/>
              <a:ext cx="80753" cy="80758"/>
            </a:xfrm>
            <a:custGeom>
              <a:avLst/>
              <a:gdLst>
                <a:gd name="T0" fmla="*/ 113 w 132"/>
                <a:gd name="T1" fmla="*/ 132 h 133"/>
                <a:gd name="T2" fmla="*/ 113 w 132"/>
                <a:gd name="T3" fmla="*/ 132 h 133"/>
                <a:gd name="T4" fmla="*/ 18 w 132"/>
                <a:gd name="T5" fmla="*/ 132 h 133"/>
                <a:gd name="T6" fmla="*/ 0 w 132"/>
                <a:gd name="T7" fmla="*/ 114 h 133"/>
                <a:gd name="T8" fmla="*/ 0 w 132"/>
                <a:gd name="T9" fmla="*/ 12 h 133"/>
                <a:gd name="T10" fmla="*/ 18 w 132"/>
                <a:gd name="T11" fmla="*/ 0 h 133"/>
                <a:gd name="T12" fmla="*/ 113 w 132"/>
                <a:gd name="T13" fmla="*/ 0 h 133"/>
                <a:gd name="T14" fmla="*/ 131 w 132"/>
                <a:gd name="T15" fmla="*/ 12 h 133"/>
                <a:gd name="T16" fmla="*/ 131 w 132"/>
                <a:gd name="T17" fmla="*/ 114 h 133"/>
                <a:gd name="T18" fmla="*/ 113 w 132"/>
                <a:gd name="T19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3">
                  <a:moveTo>
                    <a:pt x="113" y="132"/>
                  </a:moveTo>
                  <a:lnTo>
                    <a:pt x="113" y="132"/>
                  </a:lnTo>
                  <a:cubicBezTo>
                    <a:pt x="18" y="132"/>
                    <a:pt x="18" y="132"/>
                    <a:pt x="18" y="132"/>
                  </a:cubicBezTo>
                  <a:cubicBezTo>
                    <a:pt x="6" y="132"/>
                    <a:pt x="0" y="119"/>
                    <a:pt x="0" y="1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8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5" y="0"/>
                    <a:pt x="131" y="6"/>
                    <a:pt x="131" y="12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9"/>
                    <a:pt x="125" y="132"/>
                    <a:pt x="113" y="1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0" name="Freeform 134"/>
            <p:cNvSpPr>
              <a:spLocks noChangeArrowheads="1"/>
            </p:cNvSpPr>
            <p:nvPr/>
          </p:nvSpPr>
          <p:spPr bwMode="auto">
            <a:xfrm>
              <a:off x="12409830" y="2279270"/>
              <a:ext cx="110364" cy="107678"/>
            </a:xfrm>
            <a:custGeom>
              <a:avLst/>
              <a:gdLst>
                <a:gd name="T0" fmla="*/ 137 w 180"/>
                <a:gd name="T1" fmla="*/ 174 h 175"/>
                <a:gd name="T2" fmla="*/ 137 w 180"/>
                <a:gd name="T3" fmla="*/ 174 h 175"/>
                <a:gd name="T4" fmla="*/ 42 w 180"/>
                <a:gd name="T5" fmla="*/ 174 h 175"/>
                <a:gd name="T6" fmla="*/ 0 w 180"/>
                <a:gd name="T7" fmla="*/ 138 h 175"/>
                <a:gd name="T8" fmla="*/ 0 w 180"/>
                <a:gd name="T9" fmla="*/ 36 h 175"/>
                <a:gd name="T10" fmla="*/ 42 w 180"/>
                <a:gd name="T11" fmla="*/ 0 h 175"/>
                <a:gd name="T12" fmla="*/ 137 w 180"/>
                <a:gd name="T13" fmla="*/ 0 h 175"/>
                <a:gd name="T14" fmla="*/ 179 w 180"/>
                <a:gd name="T15" fmla="*/ 36 h 175"/>
                <a:gd name="T16" fmla="*/ 179 w 180"/>
                <a:gd name="T17" fmla="*/ 138 h 175"/>
                <a:gd name="T18" fmla="*/ 137 w 180"/>
                <a:gd name="T19" fmla="*/ 174 h 175"/>
                <a:gd name="T20" fmla="*/ 48 w 180"/>
                <a:gd name="T21" fmla="*/ 132 h 175"/>
                <a:gd name="T22" fmla="*/ 48 w 180"/>
                <a:gd name="T23" fmla="*/ 132 h 175"/>
                <a:gd name="T24" fmla="*/ 132 w 180"/>
                <a:gd name="T25" fmla="*/ 132 h 175"/>
                <a:gd name="T26" fmla="*/ 132 w 180"/>
                <a:gd name="T27" fmla="*/ 48 h 175"/>
                <a:gd name="T28" fmla="*/ 48 w 180"/>
                <a:gd name="T29" fmla="*/ 48 h 175"/>
                <a:gd name="T30" fmla="*/ 48 w 180"/>
                <a:gd name="T31" fmla="*/ 13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75">
                  <a:moveTo>
                    <a:pt x="137" y="174"/>
                  </a:moveTo>
                  <a:lnTo>
                    <a:pt x="137" y="174"/>
                  </a:lnTo>
                  <a:cubicBezTo>
                    <a:pt x="42" y="174"/>
                    <a:pt x="42" y="174"/>
                    <a:pt x="42" y="174"/>
                  </a:cubicBezTo>
                  <a:cubicBezTo>
                    <a:pt x="18" y="174"/>
                    <a:pt x="0" y="161"/>
                    <a:pt x="0" y="13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61" y="0"/>
                    <a:pt x="179" y="18"/>
                    <a:pt x="179" y="36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79" y="161"/>
                    <a:pt x="161" y="174"/>
                    <a:pt x="137" y="174"/>
                  </a:cubicBezTo>
                  <a:close/>
                  <a:moveTo>
                    <a:pt x="48" y="132"/>
                  </a:moveTo>
                  <a:lnTo>
                    <a:pt x="48" y="132"/>
                  </a:lnTo>
                  <a:cubicBezTo>
                    <a:pt x="132" y="132"/>
                    <a:pt x="132" y="132"/>
                    <a:pt x="132" y="132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4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1" name="Freeform 135"/>
            <p:cNvSpPr>
              <a:spLocks noChangeArrowheads="1"/>
            </p:cNvSpPr>
            <p:nvPr/>
          </p:nvSpPr>
          <p:spPr bwMode="auto">
            <a:xfrm>
              <a:off x="12544418" y="2279270"/>
              <a:ext cx="226108" cy="226123"/>
            </a:xfrm>
            <a:custGeom>
              <a:avLst/>
              <a:gdLst>
                <a:gd name="T0" fmla="*/ 36 w 372"/>
                <a:gd name="T1" fmla="*/ 371 h 372"/>
                <a:gd name="T2" fmla="*/ 36 w 372"/>
                <a:gd name="T3" fmla="*/ 371 h 372"/>
                <a:gd name="T4" fmla="*/ 0 w 372"/>
                <a:gd name="T5" fmla="*/ 335 h 372"/>
                <a:gd name="T6" fmla="*/ 0 w 372"/>
                <a:gd name="T7" fmla="*/ 60 h 372"/>
                <a:gd name="T8" fmla="*/ 60 w 372"/>
                <a:gd name="T9" fmla="*/ 0 h 372"/>
                <a:gd name="T10" fmla="*/ 335 w 372"/>
                <a:gd name="T11" fmla="*/ 0 h 372"/>
                <a:gd name="T12" fmla="*/ 371 w 372"/>
                <a:gd name="T13" fmla="*/ 36 h 372"/>
                <a:gd name="T14" fmla="*/ 335 w 372"/>
                <a:gd name="T15" fmla="*/ 78 h 372"/>
                <a:gd name="T16" fmla="*/ 72 w 372"/>
                <a:gd name="T17" fmla="*/ 78 h 372"/>
                <a:gd name="T18" fmla="*/ 72 w 372"/>
                <a:gd name="T19" fmla="*/ 335 h 372"/>
                <a:gd name="T20" fmla="*/ 36 w 372"/>
                <a:gd name="T21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372">
                  <a:moveTo>
                    <a:pt x="36" y="371"/>
                  </a:moveTo>
                  <a:lnTo>
                    <a:pt x="36" y="371"/>
                  </a:lnTo>
                  <a:cubicBezTo>
                    <a:pt x="12" y="371"/>
                    <a:pt x="0" y="359"/>
                    <a:pt x="0" y="33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30"/>
                    <a:pt x="24" y="0"/>
                    <a:pt x="60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53" y="0"/>
                    <a:pt x="371" y="18"/>
                    <a:pt x="371" y="36"/>
                  </a:cubicBezTo>
                  <a:cubicBezTo>
                    <a:pt x="371" y="60"/>
                    <a:pt x="353" y="78"/>
                    <a:pt x="335" y="78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2" y="335"/>
                    <a:pt x="72" y="335"/>
                    <a:pt x="72" y="335"/>
                  </a:cubicBezTo>
                  <a:cubicBezTo>
                    <a:pt x="72" y="359"/>
                    <a:pt x="54" y="371"/>
                    <a:pt x="36" y="37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2" name="Freeform 136"/>
            <p:cNvSpPr>
              <a:spLocks noChangeArrowheads="1"/>
            </p:cNvSpPr>
            <p:nvPr/>
          </p:nvSpPr>
          <p:spPr bwMode="auto">
            <a:xfrm>
              <a:off x="11895704" y="1643975"/>
              <a:ext cx="131896" cy="2691"/>
            </a:xfrm>
            <a:custGeom>
              <a:avLst/>
              <a:gdLst>
                <a:gd name="T0" fmla="*/ 0 w 215"/>
                <a:gd name="T1" fmla="*/ 0 h 1"/>
                <a:gd name="T2" fmla="*/ 214 w 215"/>
                <a:gd name="T3" fmla="*/ 0 h 1"/>
                <a:gd name="T4" fmla="*/ 0 w 21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" h="1">
                  <a:moveTo>
                    <a:pt x="0" y="0"/>
                  </a:moveTo>
                  <a:lnTo>
                    <a:pt x="214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3" name="Line 137"/>
            <p:cNvSpPr>
              <a:spLocks noChangeShapeType="1"/>
            </p:cNvSpPr>
            <p:nvPr/>
          </p:nvSpPr>
          <p:spPr bwMode="auto">
            <a:xfrm>
              <a:off x="11895704" y="1643975"/>
              <a:ext cx="131896" cy="269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4" name="Freeform 138"/>
            <p:cNvSpPr>
              <a:spLocks noChangeArrowheads="1"/>
            </p:cNvSpPr>
            <p:nvPr/>
          </p:nvSpPr>
          <p:spPr bwMode="auto">
            <a:xfrm>
              <a:off x="12431364" y="1643975"/>
              <a:ext cx="131897" cy="2691"/>
            </a:xfrm>
            <a:custGeom>
              <a:avLst/>
              <a:gdLst>
                <a:gd name="T0" fmla="*/ 0 w 216"/>
                <a:gd name="T1" fmla="*/ 0 h 1"/>
                <a:gd name="T2" fmla="*/ 215 w 216"/>
                <a:gd name="T3" fmla="*/ 0 h 1"/>
                <a:gd name="T4" fmla="*/ 0 w 2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" h="1">
                  <a:moveTo>
                    <a:pt x="0" y="0"/>
                  </a:moveTo>
                  <a:lnTo>
                    <a:pt x="21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5" name="Line 139"/>
            <p:cNvSpPr>
              <a:spLocks noChangeShapeType="1"/>
            </p:cNvSpPr>
            <p:nvPr/>
          </p:nvSpPr>
          <p:spPr bwMode="auto">
            <a:xfrm>
              <a:off x="12431364" y="1643975"/>
              <a:ext cx="131897" cy="269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6" name="Freeform 140"/>
            <p:cNvSpPr>
              <a:spLocks noChangeArrowheads="1"/>
            </p:cNvSpPr>
            <p:nvPr/>
          </p:nvSpPr>
          <p:spPr bwMode="auto">
            <a:xfrm>
              <a:off x="11895704" y="1643973"/>
              <a:ext cx="131896" cy="204587"/>
            </a:xfrm>
            <a:custGeom>
              <a:avLst/>
              <a:gdLst>
                <a:gd name="T0" fmla="*/ 0 w 215"/>
                <a:gd name="T1" fmla="*/ 0 h 336"/>
                <a:gd name="T2" fmla="*/ 0 w 215"/>
                <a:gd name="T3" fmla="*/ 0 h 336"/>
                <a:gd name="T4" fmla="*/ 0 w 215"/>
                <a:gd name="T5" fmla="*/ 227 h 336"/>
                <a:gd name="T6" fmla="*/ 107 w 215"/>
                <a:gd name="T7" fmla="*/ 335 h 336"/>
                <a:gd name="T8" fmla="*/ 214 w 215"/>
                <a:gd name="T9" fmla="*/ 227 h 336"/>
                <a:gd name="T10" fmla="*/ 214 w 215"/>
                <a:gd name="T11" fmla="*/ 0 h 336"/>
                <a:gd name="T12" fmla="*/ 0 w 215"/>
                <a:gd name="T13" fmla="*/ 0 h 336"/>
                <a:gd name="T14" fmla="*/ 107 w 215"/>
                <a:gd name="T15" fmla="*/ 239 h 336"/>
                <a:gd name="T16" fmla="*/ 107 w 215"/>
                <a:gd name="T17" fmla="*/ 239 h 336"/>
                <a:gd name="T18" fmla="*/ 65 w 215"/>
                <a:gd name="T19" fmla="*/ 197 h 336"/>
                <a:gd name="T20" fmla="*/ 107 w 215"/>
                <a:gd name="T21" fmla="*/ 149 h 336"/>
                <a:gd name="T22" fmla="*/ 154 w 215"/>
                <a:gd name="T23" fmla="*/ 197 h 336"/>
                <a:gd name="T24" fmla="*/ 107 w 215"/>
                <a:gd name="T25" fmla="*/ 2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" h="336">
                  <a:moveTo>
                    <a:pt x="0" y="0"/>
                  </a:moveTo>
                  <a:lnTo>
                    <a:pt x="0" y="0"/>
                  </a:lnTo>
                  <a:cubicBezTo>
                    <a:pt x="0" y="227"/>
                    <a:pt x="0" y="227"/>
                    <a:pt x="0" y="227"/>
                  </a:cubicBezTo>
                  <a:cubicBezTo>
                    <a:pt x="0" y="287"/>
                    <a:pt x="47" y="335"/>
                    <a:pt x="107" y="335"/>
                  </a:cubicBezTo>
                  <a:cubicBezTo>
                    <a:pt x="166" y="335"/>
                    <a:pt x="214" y="287"/>
                    <a:pt x="214" y="227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0"/>
                  </a:lnTo>
                  <a:close/>
                  <a:moveTo>
                    <a:pt x="107" y="239"/>
                  </a:moveTo>
                  <a:lnTo>
                    <a:pt x="107" y="239"/>
                  </a:lnTo>
                  <a:cubicBezTo>
                    <a:pt x="83" y="239"/>
                    <a:pt x="65" y="221"/>
                    <a:pt x="65" y="197"/>
                  </a:cubicBezTo>
                  <a:cubicBezTo>
                    <a:pt x="65" y="173"/>
                    <a:pt x="83" y="149"/>
                    <a:pt x="107" y="149"/>
                  </a:cubicBezTo>
                  <a:cubicBezTo>
                    <a:pt x="130" y="149"/>
                    <a:pt x="154" y="173"/>
                    <a:pt x="154" y="197"/>
                  </a:cubicBezTo>
                  <a:cubicBezTo>
                    <a:pt x="154" y="221"/>
                    <a:pt x="130" y="239"/>
                    <a:pt x="107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7" name="Freeform 141"/>
            <p:cNvSpPr>
              <a:spLocks noChangeArrowheads="1"/>
            </p:cNvSpPr>
            <p:nvPr/>
          </p:nvSpPr>
          <p:spPr bwMode="auto">
            <a:xfrm>
              <a:off x="12431364" y="1643973"/>
              <a:ext cx="131897" cy="204587"/>
            </a:xfrm>
            <a:custGeom>
              <a:avLst/>
              <a:gdLst>
                <a:gd name="T0" fmla="*/ 0 w 216"/>
                <a:gd name="T1" fmla="*/ 0 h 336"/>
                <a:gd name="T2" fmla="*/ 0 w 216"/>
                <a:gd name="T3" fmla="*/ 0 h 336"/>
                <a:gd name="T4" fmla="*/ 0 w 216"/>
                <a:gd name="T5" fmla="*/ 227 h 336"/>
                <a:gd name="T6" fmla="*/ 107 w 216"/>
                <a:gd name="T7" fmla="*/ 335 h 336"/>
                <a:gd name="T8" fmla="*/ 215 w 216"/>
                <a:gd name="T9" fmla="*/ 227 h 336"/>
                <a:gd name="T10" fmla="*/ 215 w 216"/>
                <a:gd name="T11" fmla="*/ 0 h 336"/>
                <a:gd name="T12" fmla="*/ 0 w 216"/>
                <a:gd name="T13" fmla="*/ 0 h 336"/>
                <a:gd name="T14" fmla="*/ 107 w 216"/>
                <a:gd name="T15" fmla="*/ 239 h 336"/>
                <a:gd name="T16" fmla="*/ 107 w 216"/>
                <a:gd name="T17" fmla="*/ 239 h 336"/>
                <a:gd name="T18" fmla="*/ 65 w 216"/>
                <a:gd name="T19" fmla="*/ 197 h 336"/>
                <a:gd name="T20" fmla="*/ 107 w 216"/>
                <a:gd name="T21" fmla="*/ 149 h 336"/>
                <a:gd name="T22" fmla="*/ 149 w 216"/>
                <a:gd name="T23" fmla="*/ 197 h 336"/>
                <a:gd name="T24" fmla="*/ 107 w 216"/>
                <a:gd name="T25" fmla="*/ 23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336">
                  <a:moveTo>
                    <a:pt x="0" y="0"/>
                  </a:moveTo>
                  <a:lnTo>
                    <a:pt x="0" y="0"/>
                  </a:lnTo>
                  <a:cubicBezTo>
                    <a:pt x="0" y="227"/>
                    <a:pt x="0" y="227"/>
                    <a:pt x="0" y="227"/>
                  </a:cubicBezTo>
                  <a:cubicBezTo>
                    <a:pt x="0" y="287"/>
                    <a:pt x="48" y="335"/>
                    <a:pt x="107" y="335"/>
                  </a:cubicBezTo>
                  <a:cubicBezTo>
                    <a:pt x="167" y="335"/>
                    <a:pt x="215" y="287"/>
                    <a:pt x="215" y="227"/>
                  </a:cubicBezTo>
                  <a:cubicBezTo>
                    <a:pt x="215" y="0"/>
                    <a:pt x="215" y="0"/>
                    <a:pt x="215" y="0"/>
                  </a:cubicBezTo>
                  <a:lnTo>
                    <a:pt x="0" y="0"/>
                  </a:lnTo>
                  <a:close/>
                  <a:moveTo>
                    <a:pt x="107" y="239"/>
                  </a:moveTo>
                  <a:lnTo>
                    <a:pt x="107" y="239"/>
                  </a:lnTo>
                  <a:cubicBezTo>
                    <a:pt x="83" y="239"/>
                    <a:pt x="65" y="221"/>
                    <a:pt x="65" y="197"/>
                  </a:cubicBezTo>
                  <a:cubicBezTo>
                    <a:pt x="65" y="173"/>
                    <a:pt x="83" y="149"/>
                    <a:pt x="107" y="149"/>
                  </a:cubicBezTo>
                  <a:cubicBezTo>
                    <a:pt x="131" y="149"/>
                    <a:pt x="149" y="173"/>
                    <a:pt x="149" y="197"/>
                  </a:cubicBezTo>
                  <a:cubicBezTo>
                    <a:pt x="149" y="221"/>
                    <a:pt x="131" y="239"/>
                    <a:pt x="107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8" name="Freeform 142"/>
            <p:cNvSpPr>
              <a:spLocks noChangeArrowheads="1"/>
            </p:cNvSpPr>
            <p:nvPr/>
          </p:nvSpPr>
          <p:spPr bwMode="auto">
            <a:xfrm>
              <a:off x="11688438" y="1735499"/>
              <a:ext cx="1084781" cy="169591"/>
            </a:xfrm>
            <a:custGeom>
              <a:avLst/>
              <a:gdLst>
                <a:gd name="T0" fmla="*/ 1775 w 1776"/>
                <a:gd name="T1" fmla="*/ 275 h 276"/>
                <a:gd name="T2" fmla="*/ 1775 w 1776"/>
                <a:gd name="T3" fmla="*/ 275 h 276"/>
                <a:gd name="T4" fmla="*/ 1775 w 1776"/>
                <a:gd name="T5" fmla="*/ 72 h 276"/>
                <a:gd name="T6" fmla="*/ 1703 w 1776"/>
                <a:gd name="T7" fmla="*/ 0 h 276"/>
                <a:gd name="T8" fmla="*/ 1464 w 1776"/>
                <a:gd name="T9" fmla="*/ 0 h 276"/>
                <a:gd name="T10" fmla="*/ 1464 w 1776"/>
                <a:gd name="T11" fmla="*/ 78 h 276"/>
                <a:gd name="T12" fmla="*/ 1326 w 1776"/>
                <a:gd name="T13" fmla="*/ 216 h 276"/>
                <a:gd name="T14" fmla="*/ 1189 w 1776"/>
                <a:gd name="T15" fmla="*/ 78 h 276"/>
                <a:gd name="T16" fmla="*/ 1189 w 1776"/>
                <a:gd name="T17" fmla="*/ 0 h 276"/>
                <a:gd name="T18" fmla="*/ 585 w 1776"/>
                <a:gd name="T19" fmla="*/ 0 h 276"/>
                <a:gd name="T20" fmla="*/ 585 w 1776"/>
                <a:gd name="T21" fmla="*/ 78 h 276"/>
                <a:gd name="T22" fmla="*/ 448 w 1776"/>
                <a:gd name="T23" fmla="*/ 216 h 276"/>
                <a:gd name="T24" fmla="*/ 311 w 1776"/>
                <a:gd name="T25" fmla="*/ 78 h 276"/>
                <a:gd name="T26" fmla="*/ 311 w 1776"/>
                <a:gd name="T27" fmla="*/ 0 h 276"/>
                <a:gd name="T28" fmla="*/ 72 w 1776"/>
                <a:gd name="T29" fmla="*/ 0 h 276"/>
                <a:gd name="T30" fmla="*/ 0 w 1776"/>
                <a:gd name="T31" fmla="*/ 72 h 276"/>
                <a:gd name="T32" fmla="*/ 0 w 1776"/>
                <a:gd name="T33" fmla="*/ 275 h 276"/>
                <a:gd name="T34" fmla="*/ 1775 w 1776"/>
                <a:gd name="T35" fmla="*/ 27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6" h="276">
                  <a:moveTo>
                    <a:pt x="1775" y="275"/>
                  </a:moveTo>
                  <a:lnTo>
                    <a:pt x="1775" y="275"/>
                  </a:lnTo>
                  <a:cubicBezTo>
                    <a:pt x="1775" y="72"/>
                    <a:pt x="1775" y="72"/>
                    <a:pt x="1775" y="72"/>
                  </a:cubicBezTo>
                  <a:cubicBezTo>
                    <a:pt x="1775" y="36"/>
                    <a:pt x="1745" y="0"/>
                    <a:pt x="1703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64" y="78"/>
                    <a:pt x="1464" y="78"/>
                    <a:pt x="1464" y="78"/>
                  </a:cubicBezTo>
                  <a:cubicBezTo>
                    <a:pt x="1464" y="150"/>
                    <a:pt x="1404" y="216"/>
                    <a:pt x="1326" y="216"/>
                  </a:cubicBezTo>
                  <a:cubicBezTo>
                    <a:pt x="1249" y="216"/>
                    <a:pt x="1189" y="150"/>
                    <a:pt x="1189" y="78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85" y="150"/>
                    <a:pt x="525" y="216"/>
                    <a:pt x="448" y="216"/>
                  </a:cubicBezTo>
                  <a:cubicBezTo>
                    <a:pt x="371" y="216"/>
                    <a:pt x="311" y="150"/>
                    <a:pt x="311" y="78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0" y="0"/>
                    <a:pt x="0" y="36"/>
                    <a:pt x="0" y="72"/>
                  </a:cubicBezTo>
                  <a:cubicBezTo>
                    <a:pt x="0" y="275"/>
                    <a:pt x="0" y="275"/>
                    <a:pt x="0" y="275"/>
                  </a:cubicBezTo>
                  <a:lnTo>
                    <a:pt x="1775" y="27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69" name="Freeform 143"/>
            <p:cNvSpPr>
              <a:spLocks noChangeArrowheads="1"/>
            </p:cNvSpPr>
            <p:nvPr/>
          </p:nvSpPr>
          <p:spPr bwMode="auto">
            <a:xfrm>
              <a:off x="11666904" y="1713963"/>
              <a:ext cx="1125157" cy="818349"/>
            </a:xfrm>
            <a:custGeom>
              <a:avLst/>
              <a:gdLst>
                <a:gd name="T0" fmla="*/ 1715 w 1842"/>
                <a:gd name="T1" fmla="*/ 0 h 1340"/>
                <a:gd name="T2" fmla="*/ 1715 w 1842"/>
                <a:gd name="T3" fmla="*/ 0 h 1340"/>
                <a:gd name="T4" fmla="*/ 1500 w 1842"/>
                <a:gd name="T5" fmla="*/ 0 h 1340"/>
                <a:gd name="T6" fmla="*/ 1500 w 1842"/>
                <a:gd name="T7" fmla="*/ 0 h 1340"/>
                <a:gd name="T8" fmla="*/ 1500 w 1842"/>
                <a:gd name="T9" fmla="*/ 77 h 1340"/>
                <a:gd name="T10" fmla="*/ 1500 w 1842"/>
                <a:gd name="T11" fmla="*/ 77 h 1340"/>
                <a:gd name="T12" fmla="*/ 1715 w 1842"/>
                <a:gd name="T13" fmla="*/ 77 h 1340"/>
                <a:gd name="T14" fmla="*/ 1763 w 1842"/>
                <a:gd name="T15" fmla="*/ 125 h 1340"/>
                <a:gd name="T16" fmla="*/ 1763 w 1842"/>
                <a:gd name="T17" fmla="*/ 968 h 1340"/>
                <a:gd name="T18" fmla="*/ 1751 w 1842"/>
                <a:gd name="T19" fmla="*/ 1004 h 1340"/>
                <a:gd name="T20" fmla="*/ 1506 w 1842"/>
                <a:gd name="T21" fmla="*/ 1249 h 1340"/>
                <a:gd name="T22" fmla="*/ 1476 w 1842"/>
                <a:gd name="T23" fmla="*/ 1261 h 1340"/>
                <a:gd name="T24" fmla="*/ 120 w 1842"/>
                <a:gd name="T25" fmla="*/ 1261 h 1340"/>
                <a:gd name="T26" fmla="*/ 72 w 1842"/>
                <a:gd name="T27" fmla="*/ 1213 h 1340"/>
                <a:gd name="T28" fmla="*/ 72 w 1842"/>
                <a:gd name="T29" fmla="*/ 125 h 1340"/>
                <a:gd name="T30" fmla="*/ 120 w 1842"/>
                <a:gd name="T31" fmla="*/ 77 h 1340"/>
                <a:gd name="T32" fmla="*/ 329 w 1842"/>
                <a:gd name="T33" fmla="*/ 77 h 1340"/>
                <a:gd name="T34" fmla="*/ 347 w 1842"/>
                <a:gd name="T35" fmla="*/ 71 h 1340"/>
                <a:gd name="T36" fmla="*/ 347 w 1842"/>
                <a:gd name="T37" fmla="*/ 6 h 1340"/>
                <a:gd name="T38" fmla="*/ 329 w 1842"/>
                <a:gd name="T39" fmla="*/ 0 h 1340"/>
                <a:gd name="T40" fmla="*/ 120 w 1842"/>
                <a:gd name="T41" fmla="*/ 0 h 1340"/>
                <a:gd name="T42" fmla="*/ 0 w 1842"/>
                <a:gd name="T43" fmla="*/ 125 h 1340"/>
                <a:gd name="T44" fmla="*/ 0 w 1842"/>
                <a:gd name="T45" fmla="*/ 1213 h 1340"/>
                <a:gd name="T46" fmla="*/ 120 w 1842"/>
                <a:gd name="T47" fmla="*/ 1339 h 1340"/>
                <a:gd name="T48" fmla="*/ 1476 w 1842"/>
                <a:gd name="T49" fmla="*/ 1339 h 1340"/>
                <a:gd name="T50" fmla="*/ 1560 w 1842"/>
                <a:gd name="T51" fmla="*/ 1303 h 1340"/>
                <a:gd name="T52" fmla="*/ 1805 w 1842"/>
                <a:gd name="T53" fmla="*/ 1058 h 1340"/>
                <a:gd name="T54" fmla="*/ 1841 w 1842"/>
                <a:gd name="T55" fmla="*/ 968 h 1340"/>
                <a:gd name="T56" fmla="*/ 1841 w 1842"/>
                <a:gd name="T57" fmla="*/ 125 h 1340"/>
                <a:gd name="T58" fmla="*/ 1715 w 1842"/>
                <a:gd name="T59" fmla="*/ 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2" h="1340">
                  <a:moveTo>
                    <a:pt x="1715" y="0"/>
                  </a:moveTo>
                  <a:lnTo>
                    <a:pt x="1715" y="0"/>
                  </a:lnTo>
                  <a:cubicBezTo>
                    <a:pt x="1500" y="0"/>
                    <a:pt x="1500" y="0"/>
                    <a:pt x="1500" y="0"/>
                  </a:cubicBezTo>
                  <a:lnTo>
                    <a:pt x="1500" y="0"/>
                  </a:lnTo>
                  <a:cubicBezTo>
                    <a:pt x="1500" y="77"/>
                    <a:pt x="1500" y="77"/>
                    <a:pt x="1500" y="77"/>
                  </a:cubicBezTo>
                  <a:lnTo>
                    <a:pt x="1500" y="77"/>
                  </a:lnTo>
                  <a:cubicBezTo>
                    <a:pt x="1715" y="77"/>
                    <a:pt x="1715" y="77"/>
                    <a:pt x="1715" y="77"/>
                  </a:cubicBezTo>
                  <a:cubicBezTo>
                    <a:pt x="1745" y="77"/>
                    <a:pt x="1763" y="95"/>
                    <a:pt x="1763" y="125"/>
                  </a:cubicBezTo>
                  <a:cubicBezTo>
                    <a:pt x="1763" y="968"/>
                    <a:pt x="1763" y="968"/>
                    <a:pt x="1763" y="968"/>
                  </a:cubicBezTo>
                  <a:cubicBezTo>
                    <a:pt x="1763" y="980"/>
                    <a:pt x="1757" y="992"/>
                    <a:pt x="1751" y="1004"/>
                  </a:cubicBezTo>
                  <a:cubicBezTo>
                    <a:pt x="1506" y="1249"/>
                    <a:pt x="1506" y="1249"/>
                    <a:pt x="1506" y="1249"/>
                  </a:cubicBezTo>
                  <a:cubicBezTo>
                    <a:pt x="1500" y="1255"/>
                    <a:pt x="1488" y="1261"/>
                    <a:pt x="1476" y="1261"/>
                  </a:cubicBezTo>
                  <a:cubicBezTo>
                    <a:pt x="120" y="1261"/>
                    <a:pt x="120" y="1261"/>
                    <a:pt x="120" y="1261"/>
                  </a:cubicBezTo>
                  <a:cubicBezTo>
                    <a:pt x="96" y="1261"/>
                    <a:pt x="72" y="1243"/>
                    <a:pt x="72" y="1213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95"/>
                    <a:pt x="96" y="77"/>
                    <a:pt x="120" y="77"/>
                  </a:cubicBezTo>
                  <a:cubicBezTo>
                    <a:pt x="329" y="77"/>
                    <a:pt x="329" y="77"/>
                    <a:pt x="329" y="77"/>
                  </a:cubicBezTo>
                  <a:cubicBezTo>
                    <a:pt x="335" y="77"/>
                    <a:pt x="341" y="71"/>
                    <a:pt x="347" y="71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1" y="0"/>
                    <a:pt x="335" y="0"/>
                    <a:pt x="329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4" y="0"/>
                    <a:pt x="0" y="53"/>
                    <a:pt x="0" y="125"/>
                  </a:cubicBezTo>
                  <a:cubicBezTo>
                    <a:pt x="0" y="1213"/>
                    <a:pt x="0" y="1213"/>
                    <a:pt x="0" y="1213"/>
                  </a:cubicBezTo>
                  <a:cubicBezTo>
                    <a:pt x="0" y="1285"/>
                    <a:pt x="54" y="1339"/>
                    <a:pt x="120" y="1339"/>
                  </a:cubicBezTo>
                  <a:cubicBezTo>
                    <a:pt x="1476" y="1339"/>
                    <a:pt x="1476" y="1339"/>
                    <a:pt x="1476" y="1339"/>
                  </a:cubicBezTo>
                  <a:cubicBezTo>
                    <a:pt x="1506" y="1339"/>
                    <a:pt x="1536" y="1327"/>
                    <a:pt x="1560" y="1303"/>
                  </a:cubicBezTo>
                  <a:cubicBezTo>
                    <a:pt x="1805" y="1058"/>
                    <a:pt x="1805" y="1058"/>
                    <a:pt x="1805" y="1058"/>
                  </a:cubicBezTo>
                  <a:cubicBezTo>
                    <a:pt x="1829" y="1034"/>
                    <a:pt x="1841" y="1004"/>
                    <a:pt x="1841" y="968"/>
                  </a:cubicBezTo>
                  <a:cubicBezTo>
                    <a:pt x="1841" y="125"/>
                    <a:pt x="1841" y="125"/>
                    <a:pt x="1841" y="125"/>
                  </a:cubicBezTo>
                  <a:cubicBezTo>
                    <a:pt x="1841" y="53"/>
                    <a:pt x="1787" y="0"/>
                    <a:pt x="17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0" name="Freeform 144"/>
            <p:cNvSpPr>
              <a:spLocks noChangeArrowheads="1"/>
            </p:cNvSpPr>
            <p:nvPr/>
          </p:nvSpPr>
          <p:spPr bwMode="auto">
            <a:xfrm>
              <a:off x="9142030" y="6667131"/>
              <a:ext cx="131897" cy="131904"/>
            </a:xfrm>
            <a:custGeom>
              <a:avLst/>
              <a:gdLst>
                <a:gd name="T0" fmla="*/ 24 w 216"/>
                <a:gd name="T1" fmla="*/ 216 h 217"/>
                <a:gd name="T2" fmla="*/ 24 w 216"/>
                <a:gd name="T3" fmla="*/ 216 h 217"/>
                <a:gd name="T4" fmla="*/ 215 w 216"/>
                <a:gd name="T5" fmla="*/ 216 h 217"/>
                <a:gd name="T6" fmla="*/ 0 w 216"/>
                <a:gd name="T7" fmla="*/ 0 h 217"/>
                <a:gd name="T8" fmla="*/ 0 w 216"/>
                <a:gd name="T9" fmla="*/ 186 h 217"/>
                <a:gd name="T10" fmla="*/ 24 w 216"/>
                <a:gd name="T11" fmla="*/ 21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217">
                  <a:moveTo>
                    <a:pt x="24" y="216"/>
                  </a:moveTo>
                  <a:lnTo>
                    <a:pt x="24" y="216"/>
                  </a:lnTo>
                  <a:cubicBezTo>
                    <a:pt x="215" y="216"/>
                    <a:pt x="215" y="216"/>
                    <a:pt x="215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04"/>
                    <a:pt x="12" y="216"/>
                    <a:pt x="24" y="2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1" name="Freeform 145"/>
            <p:cNvSpPr>
              <a:spLocks noChangeArrowheads="1"/>
            </p:cNvSpPr>
            <p:nvPr/>
          </p:nvSpPr>
          <p:spPr bwMode="auto">
            <a:xfrm>
              <a:off x="8568686" y="6653671"/>
              <a:ext cx="718699" cy="942178"/>
            </a:xfrm>
            <a:custGeom>
              <a:avLst/>
              <a:gdLst>
                <a:gd name="T0" fmla="*/ 963 w 1179"/>
                <a:gd name="T1" fmla="*/ 299 h 1543"/>
                <a:gd name="T2" fmla="*/ 879 w 1179"/>
                <a:gd name="T3" fmla="*/ 0 h 1543"/>
                <a:gd name="T4" fmla="*/ 0 w 1179"/>
                <a:gd name="T5" fmla="*/ 54 h 1543"/>
                <a:gd name="T6" fmla="*/ 54 w 1179"/>
                <a:gd name="T7" fmla="*/ 1542 h 1543"/>
                <a:gd name="T8" fmla="*/ 1178 w 1179"/>
                <a:gd name="T9" fmla="*/ 1488 h 1543"/>
                <a:gd name="T10" fmla="*/ 963 w 1179"/>
                <a:gd name="T11" fmla="*/ 299 h 1543"/>
                <a:gd name="T12" fmla="*/ 144 w 1179"/>
                <a:gd name="T13" fmla="*/ 198 h 1543"/>
                <a:gd name="T14" fmla="*/ 801 w 1179"/>
                <a:gd name="T15" fmla="*/ 222 h 1543"/>
                <a:gd name="T16" fmla="*/ 144 w 1179"/>
                <a:gd name="T17" fmla="*/ 245 h 1543"/>
                <a:gd name="T18" fmla="*/ 144 w 1179"/>
                <a:gd name="T19" fmla="*/ 198 h 1543"/>
                <a:gd name="T20" fmla="*/ 1034 w 1179"/>
                <a:gd name="T21" fmla="*/ 1273 h 1543"/>
                <a:gd name="T22" fmla="*/ 120 w 1179"/>
                <a:gd name="T23" fmla="*/ 1249 h 1543"/>
                <a:gd name="T24" fmla="*/ 1034 w 1179"/>
                <a:gd name="T25" fmla="*/ 1225 h 1543"/>
                <a:gd name="T26" fmla="*/ 1034 w 1179"/>
                <a:gd name="T27" fmla="*/ 1273 h 1543"/>
                <a:gd name="T28" fmla="*/ 1034 w 1179"/>
                <a:gd name="T29" fmla="*/ 1099 h 1543"/>
                <a:gd name="T30" fmla="*/ 120 w 1179"/>
                <a:gd name="T31" fmla="*/ 1081 h 1543"/>
                <a:gd name="T32" fmla="*/ 1034 w 1179"/>
                <a:gd name="T33" fmla="*/ 1057 h 1543"/>
                <a:gd name="T34" fmla="*/ 1034 w 1179"/>
                <a:gd name="T35" fmla="*/ 1099 h 1543"/>
                <a:gd name="T36" fmla="*/ 1034 w 1179"/>
                <a:gd name="T37" fmla="*/ 932 h 1543"/>
                <a:gd name="T38" fmla="*/ 120 w 1179"/>
                <a:gd name="T39" fmla="*/ 908 h 1543"/>
                <a:gd name="T40" fmla="*/ 1034 w 1179"/>
                <a:gd name="T41" fmla="*/ 884 h 1543"/>
                <a:gd name="T42" fmla="*/ 1034 w 1179"/>
                <a:gd name="T43" fmla="*/ 932 h 1543"/>
                <a:gd name="T44" fmla="*/ 1034 w 1179"/>
                <a:gd name="T45" fmla="*/ 759 h 1543"/>
                <a:gd name="T46" fmla="*/ 120 w 1179"/>
                <a:gd name="T47" fmla="*/ 735 h 1543"/>
                <a:gd name="T48" fmla="*/ 1034 w 1179"/>
                <a:gd name="T49" fmla="*/ 711 h 1543"/>
                <a:gd name="T50" fmla="*/ 1034 w 1179"/>
                <a:gd name="T51" fmla="*/ 759 h 1543"/>
                <a:gd name="T52" fmla="*/ 1034 w 1179"/>
                <a:gd name="T53" fmla="*/ 585 h 1543"/>
                <a:gd name="T54" fmla="*/ 120 w 1179"/>
                <a:gd name="T55" fmla="*/ 567 h 1543"/>
                <a:gd name="T56" fmla="*/ 1034 w 1179"/>
                <a:gd name="T57" fmla="*/ 543 h 1543"/>
                <a:gd name="T58" fmla="*/ 1034 w 1179"/>
                <a:gd name="T59" fmla="*/ 585 h 1543"/>
                <a:gd name="T60" fmla="*/ 1034 w 1179"/>
                <a:gd name="T61" fmla="*/ 418 h 1543"/>
                <a:gd name="T62" fmla="*/ 120 w 1179"/>
                <a:gd name="T63" fmla="*/ 394 h 1543"/>
                <a:gd name="T64" fmla="*/ 1034 w 1179"/>
                <a:gd name="T65" fmla="*/ 370 h 1543"/>
                <a:gd name="T66" fmla="*/ 1034 w 1179"/>
                <a:gd name="T67" fmla="*/ 418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9" h="1543">
                  <a:moveTo>
                    <a:pt x="963" y="299"/>
                  </a:moveTo>
                  <a:lnTo>
                    <a:pt x="963" y="299"/>
                  </a:lnTo>
                  <a:cubicBezTo>
                    <a:pt x="915" y="299"/>
                    <a:pt x="879" y="258"/>
                    <a:pt x="879" y="21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18"/>
                    <a:pt x="24" y="1542"/>
                    <a:pt x="54" y="1542"/>
                  </a:cubicBezTo>
                  <a:cubicBezTo>
                    <a:pt x="1124" y="1542"/>
                    <a:pt x="1124" y="1542"/>
                    <a:pt x="1124" y="1542"/>
                  </a:cubicBezTo>
                  <a:cubicBezTo>
                    <a:pt x="1154" y="1542"/>
                    <a:pt x="1178" y="1518"/>
                    <a:pt x="1178" y="1488"/>
                  </a:cubicBezTo>
                  <a:cubicBezTo>
                    <a:pt x="1178" y="299"/>
                    <a:pt x="1178" y="299"/>
                    <a:pt x="1178" y="299"/>
                  </a:cubicBezTo>
                  <a:lnTo>
                    <a:pt x="963" y="299"/>
                  </a:lnTo>
                  <a:close/>
                  <a:moveTo>
                    <a:pt x="144" y="198"/>
                  </a:moveTo>
                  <a:lnTo>
                    <a:pt x="144" y="198"/>
                  </a:lnTo>
                  <a:cubicBezTo>
                    <a:pt x="777" y="198"/>
                    <a:pt x="777" y="198"/>
                    <a:pt x="777" y="198"/>
                  </a:cubicBezTo>
                  <a:cubicBezTo>
                    <a:pt x="789" y="198"/>
                    <a:pt x="801" y="210"/>
                    <a:pt x="801" y="222"/>
                  </a:cubicBezTo>
                  <a:cubicBezTo>
                    <a:pt x="801" y="234"/>
                    <a:pt x="789" y="245"/>
                    <a:pt x="777" y="245"/>
                  </a:cubicBezTo>
                  <a:cubicBezTo>
                    <a:pt x="144" y="245"/>
                    <a:pt x="144" y="245"/>
                    <a:pt x="144" y="245"/>
                  </a:cubicBezTo>
                  <a:cubicBezTo>
                    <a:pt x="126" y="245"/>
                    <a:pt x="120" y="234"/>
                    <a:pt x="120" y="222"/>
                  </a:cubicBezTo>
                  <a:cubicBezTo>
                    <a:pt x="120" y="210"/>
                    <a:pt x="126" y="198"/>
                    <a:pt x="144" y="198"/>
                  </a:cubicBezTo>
                  <a:close/>
                  <a:moveTo>
                    <a:pt x="1034" y="1273"/>
                  </a:moveTo>
                  <a:lnTo>
                    <a:pt x="1034" y="1273"/>
                  </a:lnTo>
                  <a:cubicBezTo>
                    <a:pt x="144" y="1273"/>
                    <a:pt x="144" y="1273"/>
                    <a:pt x="144" y="1273"/>
                  </a:cubicBezTo>
                  <a:cubicBezTo>
                    <a:pt x="126" y="1273"/>
                    <a:pt x="120" y="1261"/>
                    <a:pt x="120" y="1249"/>
                  </a:cubicBezTo>
                  <a:cubicBezTo>
                    <a:pt x="120" y="1237"/>
                    <a:pt x="126" y="1225"/>
                    <a:pt x="144" y="1225"/>
                  </a:cubicBezTo>
                  <a:cubicBezTo>
                    <a:pt x="1034" y="1225"/>
                    <a:pt x="1034" y="1225"/>
                    <a:pt x="1034" y="1225"/>
                  </a:cubicBezTo>
                  <a:cubicBezTo>
                    <a:pt x="1046" y="1225"/>
                    <a:pt x="1058" y="1237"/>
                    <a:pt x="1058" y="1249"/>
                  </a:cubicBezTo>
                  <a:cubicBezTo>
                    <a:pt x="1058" y="1261"/>
                    <a:pt x="1046" y="1273"/>
                    <a:pt x="1034" y="1273"/>
                  </a:cubicBezTo>
                  <a:close/>
                  <a:moveTo>
                    <a:pt x="1034" y="1099"/>
                  </a:moveTo>
                  <a:lnTo>
                    <a:pt x="1034" y="1099"/>
                  </a:lnTo>
                  <a:cubicBezTo>
                    <a:pt x="144" y="1099"/>
                    <a:pt x="144" y="1099"/>
                    <a:pt x="144" y="1099"/>
                  </a:cubicBezTo>
                  <a:cubicBezTo>
                    <a:pt x="126" y="1099"/>
                    <a:pt x="120" y="1093"/>
                    <a:pt x="120" y="1081"/>
                  </a:cubicBezTo>
                  <a:cubicBezTo>
                    <a:pt x="120" y="1064"/>
                    <a:pt x="126" y="1057"/>
                    <a:pt x="144" y="1057"/>
                  </a:cubicBezTo>
                  <a:cubicBezTo>
                    <a:pt x="1034" y="1057"/>
                    <a:pt x="1034" y="1057"/>
                    <a:pt x="1034" y="1057"/>
                  </a:cubicBezTo>
                  <a:cubicBezTo>
                    <a:pt x="1046" y="1057"/>
                    <a:pt x="1058" y="1064"/>
                    <a:pt x="1058" y="1081"/>
                  </a:cubicBezTo>
                  <a:cubicBezTo>
                    <a:pt x="1058" y="1093"/>
                    <a:pt x="1046" y="1099"/>
                    <a:pt x="1034" y="1099"/>
                  </a:cubicBezTo>
                  <a:close/>
                  <a:moveTo>
                    <a:pt x="1034" y="932"/>
                  </a:moveTo>
                  <a:lnTo>
                    <a:pt x="1034" y="932"/>
                  </a:lnTo>
                  <a:cubicBezTo>
                    <a:pt x="144" y="932"/>
                    <a:pt x="144" y="932"/>
                    <a:pt x="144" y="932"/>
                  </a:cubicBezTo>
                  <a:cubicBezTo>
                    <a:pt x="126" y="932"/>
                    <a:pt x="120" y="920"/>
                    <a:pt x="120" y="908"/>
                  </a:cubicBezTo>
                  <a:cubicBezTo>
                    <a:pt x="120" y="896"/>
                    <a:pt x="126" y="884"/>
                    <a:pt x="144" y="884"/>
                  </a:cubicBezTo>
                  <a:cubicBezTo>
                    <a:pt x="1034" y="884"/>
                    <a:pt x="1034" y="884"/>
                    <a:pt x="1034" y="884"/>
                  </a:cubicBezTo>
                  <a:cubicBezTo>
                    <a:pt x="1046" y="884"/>
                    <a:pt x="1058" y="896"/>
                    <a:pt x="1058" y="908"/>
                  </a:cubicBezTo>
                  <a:cubicBezTo>
                    <a:pt x="1058" y="920"/>
                    <a:pt x="1046" y="932"/>
                    <a:pt x="1034" y="932"/>
                  </a:cubicBezTo>
                  <a:close/>
                  <a:moveTo>
                    <a:pt x="1034" y="759"/>
                  </a:moveTo>
                  <a:lnTo>
                    <a:pt x="1034" y="759"/>
                  </a:lnTo>
                  <a:cubicBezTo>
                    <a:pt x="144" y="759"/>
                    <a:pt x="144" y="759"/>
                    <a:pt x="144" y="759"/>
                  </a:cubicBezTo>
                  <a:cubicBezTo>
                    <a:pt x="126" y="759"/>
                    <a:pt x="120" y="747"/>
                    <a:pt x="120" y="735"/>
                  </a:cubicBezTo>
                  <a:cubicBezTo>
                    <a:pt x="120" y="723"/>
                    <a:pt x="126" y="711"/>
                    <a:pt x="144" y="711"/>
                  </a:cubicBezTo>
                  <a:cubicBezTo>
                    <a:pt x="1034" y="711"/>
                    <a:pt x="1034" y="711"/>
                    <a:pt x="1034" y="711"/>
                  </a:cubicBezTo>
                  <a:cubicBezTo>
                    <a:pt x="1046" y="711"/>
                    <a:pt x="1058" y="723"/>
                    <a:pt x="1058" y="735"/>
                  </a:cubicBezTo>
                  <a:cubicBezTo>
                    <a:pt x="1058" y="747"/>
                    <a:pt x="1046" y="759"/>
                    <a:pt x="1034" y="759"/>
                  </a:cubicBezTo>
                  <a:close/>
                  <a:moveTo>
                    <a:pt x="1034" y="585"/>
                  </a:moveTo>
                  <a:lnTo>
                    <a:pt x="1034" y="585"/>
                  </a:lnTo>
                  <a:cubicBezTo>
                    <a:pt x="144" y="585"/>
                    <a:pt x="144" y="585"/>
                    <a:pt x="144" y="585"/>
                  </a:cubicBezTo>
                  <a:cubicBezTo>
                    <a:pt x="126" y="585"/>
                    <a:pt x="120" y="579"/>
                    <a:pt x="120" y="567"/>
                  </a:cubicBezTo>
                  <a:cubicBezTo>
                    <a:pt x="120" y="549"/>
                    <a:pt x="126" y="543"/>
                    <a:pt x="144" y="543"/>
                  </a:cubicBezTo>
                  <a:cubicBezTo>
                    <a:pt x="1034" y="543"/>
                    <a:pt x="1034" y="543"/>
                    <a:pt x="1034" y="543"/>
                  </a:cubicBezTo>
                  <a:cubicBezTo>
                    <a:pt x="1046" y="543"/>
                    <a:pt x="1058" y="549"/>
                    <a:pt x="1058" y="567"/>
                  </a:cubicBezTo>
                  <a:cubicBezTo>
                    <a:pt x="1058" y="579"/>
                    <a:pt x="1046" y="585"/>
                    <a:pt x="1034" y="585"/>
                  </a:cubicBezTo>
                  <a:close/>
                  <a:moveTo>
                    <a:pt x="1034" y="418"/>
                  </a:moveTo>
                  <a:lnTo>
                    <a:pt x="1034" y="418"/>
                  </a:lnTo>
                  <a:cubicBezTo>
                    <a:pt x="144" y="418"/>
                    <a:pt x="144" y="418"/>
                    <a:pt x="144" y="418"/>
                  </a:cubicBezTo>
                  <a:cubicBezTo>
                    <a:pt x="126" y="418"/>
                    <a:pt x="120" y="406"/>
                    <a:pt x="120" y="394"/>
                  </a:cubicBezTo>
                  <a:cubicBezTo>
                    <a:pt x="120" y="382"/>
                    <a:pt x="126" y="370"/>
                    <a:pt x="144" y="370"/>
                  </a:cubicBezTo>
                  <a:cubicBezTo>
                    <a:pt x="1034" y="370"/>
                    <a:pt x="1034" y="370"/>
                    <a:pt x="1034" y="370"/>
                  </a:cubicBezTo>
                  <a:cubicBezTo>
                    <a:pt x="1046" y="370"/>
                    <a:pt x="1058" y="382"/>
                    <a:pt x="1058" y="394"/>
                  </a:cubicBezTo>
                  <a:cubicBezTo>
                    <a:pt x="1058" y="406"/>
                    <a:pt x="1046" y="418"/>
                    <a:pt x="1034" y="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2" name="Freeform 146"/>
            <p:cNvSpPr>
              <a:spLocks noChangeArrowheads="1"/>
            </p:cNvSpPr>
            <p:nvPr/>
          </p:nvSpPr>
          <p:spPr bwMode="auto">
            <a:xfrm>
              <a:off x="14399044" y="6640210"/>
              <a:ext cx="678324" cy="40378"/>
            </a:xfrm>
            <a:custGeom>
              <a:avLst/>
              <a:gdLst>
                <a:gd name="T0" fmla="*/ 1076 w 1113"/>
                <a:gd name="T1" fmla="*/ 65 h 66"/>
                <a:gd name="T2" fmla="*/ 1076 w 1113"/>
                <a:gd name="T3" fmla="*/ 65 h 66"/>
                <a:gd name="T4" fmla="*/ 36 w 1113"/>
                <a:gd name="T5" fmla="*/ 65 h 66"/>
                <a:gd name="T6" fmla="*/ 0 w 1113"/>
                <a:gd name="T7" fmla="*/ 35 h 66"/>
                <a:gd name="T8" fmla="*/ 36 w 1113"/>
                <a:gd name="T9" fmla="*/ 0 h 66"/>
                <a:gd name="T10" fmla="*/ 1076 w 1113"/>
                <a:gd name="T11" fmla="*/ 0 h 66"/>
                <a:gd name="T12" fmla="*/ 1112 w 1113"/>
                <a:gd name="T13" fmla="*/ 35 h 66"/>
                <a:gd name="T14" fmla="*/ 1076 w 1113"/>
                <a:gd name="T15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66">
                  <a:moveTo>
                    <a:pt x="1076" y="65"/>
                  </a:moveTo>
                  <a:lnTo>
                    <a:pt x="1076" y="65"/>
                  </a:lnTo>
                  <a:cubicBezTo>
                    <a:pt x="36" y="65"/>
                    <a:pt x="36" y="65"/>
                    <a:pt x="36" y="65"/>
                  </a:cubicBezTo>
                  <a:cubicBezTo>
                    <a:pt x="18" y="65"/>
                    <a:pt x="0" y="53"/>
                    <a:pt x="0" y="35"/>
                  </a:cubicBezTo>
                  <a:cubicBezTo>
                    <a:pt x="0" y="12"/>
                    <a:pt x="18" y="0"/>
                    <a:pt x="36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94" y="0"/>
                    <a:pt x="1112" y="12"/>
                    <a:pt x="1112" y="35"/>
                  </a:cubicBezTo>
                  <a:cubicBezTo>
                    <a:pt x="1112" y="53"/>
                    <a:pt x="1094" y="65"/>
                    <a:pt x="1076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3" name="Freeform 147"/>
            <p:cNvSpPr>
              <a:spLocks noChangeArrowheads="1"/>
            </p:cNvSpPr>
            <p:nvPr/>
          </p:nvSpPr>
          <p:spPr bwMode="auto">
            <a:xfrm>
              <a:off x="14399044" y="6737121"/>
              <a:ext cx="678324" cy="45762"/>
            </a:xfrm>
            <a:custGeom>
              <a:avLst/>
              <a:gdLst>
                <a:gd name="T0" fmla="*/ 1076 w 1113"/>
                <a:gd name="T1" fmla="*/ 72 h 73"/>
                <a:gd name="T2" fmla="*/ 1076 w 1113"/>
                <a:gd name="T3" fmla="*/ 72 h 73"/>
                <a:gd name="T4" fmla="*/ 36 w 1113"/>
                <a:gd name="T5" fmla="*/ 72 h 73"/>
                <a:gd name="T6" fmla="*/ 0 w 1113"/>
                <a:gd name="T7" fmla="*/ 36 h 73"/>
                <a:gd name="T8" fmla="*/ 36 w 1113"/>
                <a:gd name="T9" fmla="*/ 0 h 73"/>
                <a:gd name="T10" fmla="*/ 1076 w 1113"/>
                <a:gd name="T11" fmla="*/ 0 h 73"/>
                <a:gd name="T12" fmla="*/ 1112 w 1113"/>
                <a:gd name="T13" fmla="*/ 36 h 73"/>
                <a:gd name="T14" fmla="*/ 1076 w 1113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73">
                  <a:moveTo>
                    <a:pt x="1076" y="72"/>
                  </a:moveTo>
                  <a:lnTo>
                    <a:pt x="1076" y="72"/>
                  </a:lnTo>
                  <a:cubicBezTo>
                    <a:pt x="36" y="72"/>
                    <a:pt x="36" y="72"/>
                    <a:pt x="36" y="72"/>
                  </a:cubicBezTo>
                  <a:cubicBezTo>
                    <a:pt x="18" y="72"/>
                    <a:pt x="0" y="54"/>
                    <a:pt x="0" y="36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94" y="0"/>
                    <a:pt x="1112" y="18"/>
                    <a:pt x="1112" y="36"/>
                  </a:cubicBezTo>
                  <a:cubicBezTo>
                    <a:pt x="1112" y="54"/>
                    <a:pt x="1094" y="72"/>
                    <a:pt x="1076" y="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4" name="Freeform 148"/>
            <p:cNvSpPr>
              <a:spLocks noChangeArrowheads="1"/>
            </p:cNvSpPr>
            <p:nvPr/>
          </p:nvSpPr>
          <p:spPr bwMode="auto">
            <a:xfrm>
              <a:off x="14399044" y="6839415"/>
              <a:ext cx="678324" cy="45762"/>
            </a:xfrm>
            <a:custGeom>
              <a:avLst/>
              <a:gdLst>
                <a:gd name="T0" fmla="*/ 1076 w 1113"/>
                <a:gd name="T1" fmla="*/ 72 h 73"/>
                <a:gd name="T2" fmla="*/ 1076 w 1113"/>
                <a:gd name="T3" fmla="*/ 72 h 73"/>
                <a:gd name="T4" fmla="*/ 36 w 1113"/>
                <a:gd name="T5" fmla="*/ 72 h 73"/>
                <a:gd name="T6" fmla="*/ 0 w 1113"/>
                <a:gd name="T7" fmla="*/ 36 h 73"/>
                <a:gd name="T8" fmla="*/ 36 w 1113"/>
                <a:gd name="T9" fmla="*/ 0 h 73"/>
                <a:gd name="T10" fmla="*/ 1076 w 1113"/>
                <a:gd name="T11" fmla="*/ 0 h 73"/>
                <a:gd name="T12" fmla="*/ 1112 w 1113"/>
                <a:gd name="T13" fmla="*/ 36 h 73"/>
                <a:gd name="T14" fmla="*/ 1076 w 1113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73">
                  <a:moveTo>
                    <a:pt x="1076" y="72"/>
                  </a:moveTo>
                  <a:lnTo>
                    <a:pt x="1076" y="72"/>
                  </a:lnTo>
                  <a:cubicBezTo>
                    <a:pt x="36" y="72"/>
                    <a:pt x="36" y="72"/>
                    <a:pt x="36" y="72"/>
                  </a:cubicBezTo>
                  <a:cubicBezTo>
                    <a:pt x="18" y="72"/>
                    <a:pt x="0" y="54"/>
                    <a:pt x="0" y="36"/>
                  </a:cubicBezTo>
                  <a:cubicBezTo>
                    <a:pt x="0" y="18"/>
                    <a:pt x="18" y="0"/>
                    <a:pt x="36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94" y="0"/>
                    <a:pt x="1112" y="18"/>
                    <a:pt x="1112" y="36"/>
                  </a:cubicBezTo>
                  <a:cubicBezTo>
                    <a:pt x="1112" y="54"/>
                    <a:pt x="1094" y="72"/>
                    <a:pt x="1076" y="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5" name="Freeform 149"/>
            <p:cNvSpPr>
              <a:spLocks noChangeArrowheads="1"/>
            </p:cNvSpPr>
            <p:nvPr/>
          </p:nvSpPr>
          <p:spPr bwMode="auto">
            <a:xfrm>
              <a:off x="14399044" y="6941707"/>
              <a:ext cx="678324" cy="40378"/>
            </a:xfrm>
            <a:custGeom>
              <a:avLst/>
              <a:gdLst>
                <a:gd name="T0" fmla="*/ 1076 w 1113"/>
                <a:gd name="T1" fmla="*/ 66 h 67"/>
                <a:gd name="T2" fmla="*/ 1076 w 1113"/>
                <a:gd name="T3" fmla="*/ 66 h 67"/>
                <a:gd name="T4" fmla="*/ 36 w 1113"/>
                <a:gd name="T5" fmla="*/ 66 h 67"/>
                <a:gd name="T6" fmla="*/ 0 w 1113"/>
                <a:gd name="T7" fmla="*/ 35 h 67"/>
                <a:gd name="T8" fmla="*/ 36 w 1113"/>
                <a:gd name="T9" fmla="*/ 0 h 67"/>
                <a:gd name="T10" fmla="*/ 1076 w 1113"/>
                <a:gd name="T11" fmla="*/ 0 h 67"/>
                <a:gd name="T12" fmla="*/ 1112 w 1113"/>
                <a:gd name="T13" fmla="*/ 35 h 67"/>
                <a:gd name="T14" fmla="*/ 1076 w 1113"/>
                <a:gd name="T15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3" h="67">
                  <a:moveTo>
                    <a:pt x="1076" y="66"/>
                  </a:moveTo>
                  <a:lnTo>
                    <a:pt x="1076" y="66"/>
                  </a:lnTo>
                  <a:cubicBezTo>
                    <a:pt x="36" y="66"/>
                    <a:pt x="36" y="66"/>
                    <a:pt x="36" y="66"/>
                  </a:cubicBezTo>
                  <a:cubicBezTo>
                    <a:pt x="18" y="66"/>
                    <a:pt x="0" y="53"/>
                    <a:pt x="0" y="35"/>
                  </a:cubicBezTo>
                  <a:cubicBezTo>
                    <a:pt x="0" y="12"/>
                    <a:pt x="18" y="0"/>
                    <a:pt x="36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94" y="0"/>
                    <a:pt x="1112" y="12"/>
                    <a:pt x="1112" y="35"/>
                  </a:cubicBezTo>
                  <a:cubicBezTo>
                    <a:pt x="1112" y="53"/>
                    <a:pt x="1094" y="66"/>
                    <a:pt x="1076" y="6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6" name="Freeform 150"/>
            <p:cNvSpPr>
              <a:spLocks noChangeArrowheads="1"/>
            </p:cNvSpPr>
            <p:nvPr/>
          </p:nvSpPr>
          <p:spPr bwMode="auto">
            <a:xfrm>
              <a:off x="14275222" y="6540607"/>
              <a:ext cx="923275" cy="473781"/>
            </a:xfrm>
            <a:custGeom>
              <a:avLst/>
              <a:gdLst>
                <a:gd name="T0" fmla="*/ 1470 w 1513"/>
                <a:gd name="T1" fmla="*/ 776 h 777"/>
                <a:gd name="T2" fmla="*/ 1470 w 1513"/>
                <a:gd name="T3" fmla="*/ 776 h 777"/>
                <a:gd name="T4" fmla="*/ 1429 w 1513"/>
                <a:gd name="T5" fmla="*/ 734 h 777"/>
                <a:gd name="T6" fmla="*/ 1429 w 1513"/>
                <a:gd name="T7" fmla="*/ 132 h 777"/>
                <a:gd name="T8" fmla="*/ 1381 w 1513"/>
                <a:gd name="T9" fmla="*/ 84 h 777"/>
                <a:gd name="T10" fmla="*/ 137 w 1513"/>
                <a:gd name="T11" fmla="*/ 84 h 777"/>
                <a:gd name="T12" fmla="*/ 89 w 1513"/>
                <a:gd name="T13" fmla="*/ 132 h 777"/>
                <a:gd name="T14" fmla="*/ 89 w 1513"/>
                <a:gd name="T15" fmla="*/ 734 h 777"/>
                <a:gd name="T16" fmla="*/ 48 w 1513"/>
                <a:gd name="T17" fmla="*/ 776 h 777"/>
                <a:gd name="T18" fmla="*/ 0 w 1513"/>
                <a:gd name="T19" fmla="*/ 734 h 777"/>
                <a:gd name="T20" fmla="*/ 0 w 1513"/>
                <a:gd name="T21" fmla="*/ 132 h 777"/>
                <a:gd name="T22" fmla="*/ 137 w 1513"/>
                <a:gd name="T23" fmla="*/ 0 h 777"/>
                <a:gd name="T24" fmla="*/ 1381 w 1513"/>
                <a:gd name="T25" fmla="*/ 0 h 777"/>
                <a:gd name="T26" fmla="*/ 1512 w 1513"/>
                <a:gd name="T27" fmla="*/ 132 h 777"/>
                <a:gd name="T28" fmla="*/ 1512 w 1513"/>
                <a:gd name="T29" fmla="*/ 734 h 777"/>
                <a:gd name="T30" fmla="*/ 1470 w 1513"/>
                <a:gd name="T31" fmla="*/ 776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3" h="777">
                  <a:moveTo>
                    <a:pt x="1470" y="776"/>
                  </a:moveTo>
                  <a:lnTo>
                    <a:pt x="1470" y="776"/>
                  </a:lnTo>
                  <a:cubicBezTo>
                    <a:pt x="1446" y="776"/>
                    <a:pt x="1429" y="758"/>
                    <a:pt x="1429" y="734"/>
                  </a:cubicBezTo>
                  <a:cubicBezTo>
                    <a:pt x="1429" y="132"/>
                    <a:pt x="1429" y="132"/>
                    <a:pt x="1429" y="132"/>
                  </a:cubicBezTo>
                  <a:cubicBezTo>
                    <a:pt x="1429" y="108"/>
                    <a:pt x="1405" y="84"/>
                    <a:pt x="1381" y="84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13" y="84"/>
                    <a:pt x="89" y="108"/>
                    <a:pt x="89" y="132"/>
                  </a:cubicBezTo>
                  <a:cubicBezTo>
                    <a:pt x="89" y="734"/>
                    <a:pt x="89" y="734"/>
                    <a:pt x="89" y="734"/>
                  </a:cubicBezTo>
                  <a:cubicBezTo>
                    <a:pt x="89" y="758"/>
                    <a:pt x="71" y="776"/>
                    <a:pt x="48" y="776"/>
                  </a:cubicBezTo>
                  <a:cubicBezTo>
                    <a:pt x="24" y="776"/>
                    <a:pt x="0" y="758"/>
                    <a:pt x="0" y="73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60"/>
                    <a:pt x="66" y="0"/>
                    <a:pt x="137" y="0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452" y="0"/>
                    <a:pt x="1512" y="60"/>
                    <a:pt x="1512" y="132"/>
                  </a:cubicBezTo>
                  <a:cubicBezTo>
                    <a:pt x="1512" y="734"/>
                    <a:pt x="1512" y="734"/>
                    <a:pt x="1512" y="734"/>
                  </a:cubicBezTo>
                  <a:cubicBezTo>
                    <a:pt x="1512" y="758"/>
                    <a:pt x="1494" y="776"/>
                    <a:pt x="1470" y="7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7" name="Freeform 151"/>
            <p:cNvSpPr>
              <a:spLocks noChangeArrowheads="1"/>
            </p:cNvSpPr>
            <p:nvPr/>
          </p:nvSpPr>
          <p:spPr bwMode="auto">
            <a:xfrm>
              <a:off x="14054498" y="6694049"/>
              <a:ext cx="183040" cy="266501"/>
            </a:xfrm>
            <a:custGeom>
              <a:avLst/>
              <a:gdLst>
                <a:gd name="T0" fmla="*/ 12 w 300"/>
                <a:gd name="T1" fmla="*/ 203 h 437"/>
                <a:gd name="T2" fmla="*/ 12 w 300"/>
                <a:gd name="T3" fmla="*/ 203 h 437"/>
                <a:gd name="T4" fmla="*/ 269 w 300"/>
                <a:gd name="T5" fmla="*/ 6 h 437"/>
                <a:gd name="T6" fmla="*/ 299 w 300"/>
                <a:gd name="T7" fmla="*/ 24 h 437"/>
                <a:gd name="T8" fmla="*/ 299 w 300"/>
                <a:gd name="T9" fmla="*/ 412 h 437"/>
                <a:gd name="T10" fmla="*/ 269 w 300"/>
                <a:gd name="T11" fmla="*/ 430 h 437"/>
                <a:gd name="T12" fmla="*/ 12 w 300"/>
                <a:gd name="T13" fmla="*/ 233 h 437"/>
                <a:gd name="T14" fmla="*/ 12 w 300"/>
                <a:gd name="T15" fmla="*/ 203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437">
                  <a:moveTo>
                    <a:pt x="12" y="203"/>
                  </a:moveTo>
                  <a:lnTo>
                    <a:pt x="12" y="203"/>
                  </a:lnTo>
                  <a:cubicBezTo>
                    <a:pt x="269" y="6"/>
                    <a:pt x="269" y="6"/>
                    <a:pt x="269" y="6"/>
                  </a:cubicBezTo>
                  <a:cubicBezTo>
                    <a:pt x="281" y="0"/>
                    <a:pt x="299" y="6"/>
                    <a:pt x="299" y="24"/>
                  </a:cubicBezTo>
                  <a:cubicBezTo>
                    <a:pt x="299" y="412"/>
                    <a:pt x="299" y="412"/>
                    <a:pt x="299" y="412"/>
                  </a:cubicBezTo>
                  <a:cubicBezTo>
                    <a:pt x="299" y="430"/>
                    <a:pt x="281" y="436"/>
                    <a:pt x="269" y="430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0" y="227"/>
                    <a:pt x="0" y="209"/>
                    <a:pt x="12" y="2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8" name="Freeform 152"/>
            <p:cNvSpPr>
              <a:spLocks noChangeArrowheads="1"/>
            </p:cNvSpPr>
            <p:nvPr/>
          </p:nvSpPr>
          <p:spPr bwMode="auto">
            <a:xfrm>
              <a:off x="15238875" y="6702124"/>
              <a:ext cx="185731" cy="258426"/>
            </a:xfrm>
            <a:custGeom>
              <a:avLst/>
              <a:gdLst>
                <a:gd name="T0" fmla="*/ 30 w 306"/>
                <a:gd name="T1" fmla="*/ 12 h 425"/>
                <a:gd name="T2" fmla="*/ 30 w 306"/>
                <a:gd name="T3" fmla="*/ 12 h 425"/>
                <a:gd name="T4" fmla="*/ 293 w 306"/>
                <a:gd name="T5" fmla="*/ 191 h 425"/>
                <a:gd name="T6" fmla="*/ 293 w 306"/>
                <a:gd name="T7" fmla="*/ 221 h 425"/>
                <a:gd name="T8" fmla="*/ 30 w 306"/>
                <a:gd name="T9" fmla="*/ 418 h 425"/>
                <a:gd name="T10" fmla="*/ 0 w 306"/>
                <a:gd name="T11" fmla="*/ 400 h 425"/>
                <a:gd name="T12" fmla="*/ 0 w 306"/>
                <a:gd name="T13" fmla="*/ 24 h 425"/>
                <a:gd name="T14" fmla="*/ 30 w 306"/>
                <a:gd name="T15" fmla="*/ 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425">
                  <a:moveTo>
                    <a:pt x="30" y="12"/>
                  </a:moveTo>
                  <a:lnTo>
                    <a:pt x="30" y="12"/>
                  </a:lnTo>
                  <a:cubicBezTo>
                    <a:pt x="293" y="191"/>
                    <a:pt x="293" y="191"/>
                    <a:pt x="293" y="191"/>
                  </a:cubicBezTo>
                  <a:cubicBezTo>
                    <a:pt x="305" y="197"/>
                    <a:pt x="305" y="215"/>
                    <a:pt x="293" y="221"/>
                  </a:cubicBezTo>
                  <a:cubicBezTo>
                    <a:pt x="30" y="418"/>
                    <a:pt x="30" y="418"/>
                    <a:pt x="30" y="418"/>
                  </a:cubicBezTo>
                  <a:cubicBezTo>
                    <a:pt x="18" y="424"/>
                    <a:pt x="0" y="418"/>
                    <a:pt x="0" y="40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18" y="0"/>
                    <a:pt x="3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79" name="Freeform 153"/>
            <p:cNvSpPr>
              <a:spLocks noChangeArrowheads="1"/>
            </p:cNvSpPr>
            <p:nvPr/>
          </p:nvSpPr>
          <p:spPr bwMode="auto">
            <a:xfrm>
              <a:off x="14049114" y="6898636"/>
              <a:ext cx="449524" cy="786046"/>
            </a:xfrm>
            <a:custGeom>
              <a:avLst/>
              <a:gdLst>
                <a:gd name="T0" fmla="*/ 0 w 736"/>
                <a:gd name="T1" fmla="*/ 24 h 1286"/>
                <a:gd name="T2" fmla="*/ 0 w 736"/>
                <a:gd name="T3" fmla="*/ 24 h 1286"/>
                <a:gd name="T4" fmla="*/ 0 w 736"/>
                <a:gd name="T5" fmla="*/ 1261 h 1286"/>
                <a:gd name="T6" fmla="*/ 36 w 736"/>
                <a:gd name="T7" fmla="*/ 1273 h 1286"/>
                <a:gd name="T8" fmla="*/ 729 w 736"/>
                <a:gd name="T9" fmla="*/ 544 h 1286"/>
                <a:gd name="T10" fmla="*/ 723 w 736"/>
                <a:gd name="T11" fmla="*/ 520 h 1286"/>
                <a:gd name="T12" fmla="*/ 30 w 736"/>
                <a:gd name="T13" fmla="*/ 12 h 1286"/>
                <a:gd name="T14" fmla="*/ 0 w 736"/>
                <a:gd name="T15" fmla="*/ 24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6" h="1286">
                  <a:moveTo>
                    <a:pt x="0" y="24"/>
                  </a:moveTo>
                  <a:lnTo>
                    <a:pt x="0" y="24"/>
                  </a:lnTo>
                  <a:cubicBezTo>
                    <a:pt x="0" y="1261"/>
                    <a:pt x="0" y="1261"/>
                    <a:pt x="0" y="1261"/>
                  </a:cubicBezTo>
                  <a:cubicBezTo>
                    <a:pt x="0" y="1279"/>
                    <a:pt x="24" y="1285"/>
                    <a:pt x="36" y="1273"/>
                  </a:cubicBezTo>
                  <a:cubicBezTo>
                    <a:pt x="729" y="544"/>
                    <a:pt x="729" y="544"/>
                    <a:pt x="729" y="544"/>
                  </a:cubicBezTo>
                  <a:cubicBezTo>
                    <a:pt x="735" y="538"/>
                    <a:pt x="735" y="526"/>
                    <a:pt x="723" y="52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18" y="0"/>
                    <a:pt x="0" y="12"/>
                    <a:pt x="0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0" name="Freeform 154"/>
            <p:cNvSpPr>
              <a:spLocks noChangeArrowheads="1"/>
            </p:cNvSpPr>
            <p:nvPr/>
          </p:nvSpPr>
          <p:spPr bwMode="auto">
            <a:xfrm>
              <a:off x="14977771" y="6898636"/>
              <a:ext cx="452217" cy="786046"/>
            </a:xfrm>
            <a:custGeom>
              <a:avLst/>
              <a:gdLst>
                <a:gd name="T0" fmla="*/ 742 w 743"/>
                <a:gd name="T1" fmla="*/ 24 h 1286"/>
                <a:gd name="T2" fmla="*/ 742 w 743"/>
                <a:gd name="T3" fmla="*/ 24 h 1286"/>
                <a:gd name="T4" fmla="*/ 742 w 743"/>
                <a:gd name="T5" fmla="*/ 1261 h 1286"/>
                <a:gd name="T6" fmla="*/ 706 w 743"/>
                <a:gd name="T7" fmla="*/ 1273 h 1286"/>
                <a:gd name="T8" fmla="*/ 12 w 743"/>
                <a:gd name="T9" fmla="*/ 544 h 1286"/>
                <a:gd name="T10" fmla="*/ 12 w 743"/>
                <a:gd name="T11" fmla="*/ 520 h 1286"/>
                <a:gd name="T12" fmla="*/ 706 w 743"/>
                <a:gd name="T13" fmla="*/ 12 h 1286"/>
                <a:gd name="T14" fmla="*/ 742 w 743"/>
                <a:gd name="T15" fmla="*/ 24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3" h="1286">
                  <a:moveTo>
                    <a:pt x="742" y="24"/>
                  </a:moveTo>
                  <a:lnTo>
                    <a:pt x="742" y="24"/>
                  </a:lnTo>
                  <a:cubicBezTo>
                    <a:pt x="742" y="1261"/>
                    <a:pt x="742" y="1261"/>
                    <a:pt x="742" y="1261"/>
                  </a:cubicBezTo>
                  <a:cubicBezTo>
                    <a:pt x="742" y="1279"/>
                    <a:pt x="718" y="1285"/>
                    <a:pt x="706" y="1273"/>
                  </a:cubicBezTo>
                  <a:cubicBezTo>
                    <a:pt x="12" y="544"/>
                    <a:pt x="12" y="544"/>
                    <a:pt x="12" y="544"/>
                  </a:cubicBezTo>
                  <a:cubicBezTo>
                    <a:pt x="0" y="538"/>
                    <a:pt x="6" y="526"/>
                    <a:pt x="12" y="520"/>
                  </a:cubicBezTo>
                  <a:cubicBezTo>
                    <a:pt x="706" y="12"/>
                    <a:pt x="706" y="12"/>
                    <a:pt x="706" y="12"/>
                  </a:cubicBezTo>
                  <a:cubicBezTo>
                    <a:pt x="724" y="0"/>
                    <a:pt x="742" y="12"/>
                    <a:pt x="742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1" name="Freeform 155"/>
            <p:cNvSpPr>
              <a:spLocks noChangeArrowheads="1"/>
            </p:cNvSpPr>
            <p:nvPr/>
          </p:nvSpPr>
          <p:spPr bwMode="auto">
            <a:xfrm>
              <a:off x="14124485" y="7052076"/>
              <a:ext cx="1219368" cy="646065"/>
            </a:xfrm>
            <a:custGeom>
              <a:avLst/>
              <a:gdLst>
                <a:gd name="T0" fmla="*/ 986 w 1997"/>
                <a:gd name="T1" fmla="*/ 12 h 1059"/>
                <a:gd name="T2" fmla="*/ 986 w 1997"/>
                <a:gd name="T3" fmla="*/ 12 h 1059"/>
                <a:gd name="T4" fmla="*/ 12 w 1997"/>
                <a:gd name="T5" fmla="*/ 1028 h 1059"/>
                <a:gd name="T6" fmla="*/ 24 w 1997"/>
                <a:gd name="T7" fmla="*/ 1058 h 1059"/>
                <a:gd name="T8" fmla="*/ 1972 w 1997"/>
                <a:gd name="T9" fmla="*/ 1058 h 1059"/>
                <a:gd name="T10" fmla="*/ 1984 w 1997"/>
                <a:gd name="T11" fmla="*/ 1028 h 1059"/>
                <a:gd name="T12" fmla="*/ 1010 w 1997"/>
                <a:gd name="T13" fmla="*/ 12 h 1059"/>
                <a:gd name="T14" fmla="*/ 986 w 1997"/>
                <a:gd name="T15" fmla="*/ 12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7" h="1059">
                  <a:moveTo>
                    <a:pt x="986" y="12"/>
                  </a:moveTo>
                  <a:lnTo>
                    <a:pt x="986" y="12"/>
                  </a:lnTo>
                  <a:cubicBezTo>
                    <a:pt x="12" y="1028"/>
                    <a:pt x="12" y="1028"/>
                    <a:pt x="12" y="1028"/>
                  </a:cubicBezTo>
                  <a:cubicBezTo>
                    <a:pt x="0" y="1040"/>
                    <a:pt x="6" y="1058"/>
                    <a:pt x="24" y="1058"/>
                  </a:cubicBezTo>
                  <a:cubicBezTo>
                    <a:pt x="1972" y="1058"/>
                    <a:pt x="1972" y="1058"/>
                    <a:pt x="1972" y="1058"/>
                  </a:cubicBezTo>
                  <a:cubicBezTo>
                    <a:pt x="1990" y="1058"/>
                    <a:pt x="1996" y="1040"/>
                    <a:pt x="1984" y="1028"/>
                  </a:cubicBezTo>
                  <a:cubicBezTo>
                    <a:pt x="1010" y="12"/>
                    <a:pt x="1010" y="12"/>
                    <a:pt x="1010" y="12"/>
                  </a:cubicBezTo>
                  <a:cubicBezTo>
                    <a:pt x="1004" y="0"/>
                    <a:pt x="992" y="0"/>
                    <a:pt x="98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2" name="Freeform 156"/>
            <p:cNvSpPr>
              <a:spLocks noChangeArrowheads="1"/>
            </p:cNvSpPr>
            <p:nvPr/>
          </p:nvSpPr>
          <p:spPr bwMode="auto">
            <a:xfrm>
              <a:off x="12816288" y="8858369"/>
              <a:ext cx="939425" cy="541079"/>
            </a:xfrm>
            <a:custGeom>
              <a:avLst/>
              <a:gdLst>
                <a:gd name="T0" fmla="*/ 1494 w 1537"/>
                <a:gd name="T1" fmla="*/ 885 h 886"/>
                <a:gd name="T2" fmla="*/ 1494 w 1537"/>
                <a:gd name="T3" fmla="*/ 885 h 886"/>
                <a:gd name="T4" fmla="*/ 35 w 1537"/>
                <a:gd name="T5" fmla="*/ 885 h 886"/>
                <a:gd name="T6" fmla="*/ 0 w 1537"/>
                <a:gd name="T7" fmla="*/ 843 h 886"/>
                <a:gd name="T8" fmla="*/ 0 w 1537"/>
                <a:gd name="T9" fmla="*/ 36 h 886"/>
                <a:gd name="T10" fmla="*/ 35 w 1537"/>
                <a:gd name="T11" fmla="*/ 0 h 886"/>
                <a:gd name="T12" fmla="*/ 1494 w 1537"/>
                <a:gd name="T13" fmla="*/ 0 h 886"/>
                <a:gd name="T14" fmla="*/ 1536 w 1537"/>
                <a:gd name="T15" fmla="*/ 36 h 886"/>
                <a:gd name="T16" fmla="*/ 1536 w 1537"/>
                <a:gd name="T17" fmla="*/ 843 h 886"/>
                <a:gd name="T18" fmla="*/ 1494 w 1537"/>
                <a:gd name="T19" fmla="*/ 885 h 886"/>
                <a:gd name="T20" fmla="*/ 77 w 1537"/>
                <a:gd name="T21" fmla="*/ 801 h 886"/>
                <a:gd name="T22" fmla="*/ 77 w 1537"/>
                <a:gd name="T23" fmla="*/ 801 h 886"/>
                <a:gd name="T24" fmla="*/ 1452 w 1537"/>
                <a:gd name="T25" fmla="*/ 801 h 886"/>
                <a:gd name="T26" fmla="*/ 1452 w 1537"/>
                <a:gd name="T27" fmla="*/ 78 h 886"/>
                <a:gd name="T28" fmla="*/ 77 w 1537"/>
                <a:gd name="T29" fmla="*/ 78 h 886"/>
                <a:gd name="T30" fmla="*/ 77 w 1537"/>
                <a:gd name="T31" fmla="*/ 801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7" h="886">
                  <a:moveTo>
                    <a:pt x="1494" y="885"/>
                  </a:moveTo>
                  <a:lnTo>
                    <a:pt x="1494" y="885"/>
                  </a:lnTo>
                  <a:cubicBezTo>
                    <a:pt x="35" y="885"/>
                    <a:pt x="35" y="885"/>
                    <a:pt x="35" y="885"/>
                  </a:cubicBezTo>
                  <a:cubicBezTo>
                    <a:pt x="18" y="885"/>
                    <a:pt x="0" y="867"/>
                    <a:pt x="0" y="84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8"/>
                    <a:pt x="18" y="0"/>
                    <a:pt x="35" y="0"/>
                  </a:cubicBezTo>
                  <a:cubicBezTo>
                    <a:pt x="1494" y="0"/>
                    <a:pt x="1494" y="0"/>
                    <a:pt x="1494" y="0"/>
                  </a:cubicBezTo>
                  <a:cubicBezTo>
                    <a:pt x="1518" y="0"/>
                    <a:pt x="1536" y="18"/>
                    <a:pt x="1536" y="36"/>
                  </a:cubicBezTo>
                  <a:cubicBezTo>
                    <a:pt x="1536" y="843"/>
                    <a:pt x="1536" y="843"/>
                    <a:pt x="1536" y="843"/>
                  </a:cubicBezTo>
                  <a:cubicBezTo>
                    <a:pt x="1536" y="867"/>
                    <a:pt x="1518" y="885"/>
                    <a:pt x="1494" y="885"/>
                  </a:cubicBezTo>
                  <a:close/>
                  <a:moveTo>
                    <a:pt x="77" y="801"/>
                  </a:moveTo>
                  <a:lnTo>
                    <a:pt x="77" y="801"/>
                  </a:lnTo>
                  <a:cubicBezTo>
                    <a:pt x="1452" y="801"/>
                    <a:pt x="1452" y="801"/>
                    <a:pt x="1452" y="801"/>
                  </a:cubicBezTo>
                  <a:cubicBezTo>
                    <a:pt x="1452" y="78"/>
                    <a:pt x="1452" y="78"/>
                    <a:pt x="1452" y="78"/>
                  </a:cubicBezTo>
                  <a:cubicBezTo>
                    <a:pt x="77" y="78"/>
                    <a:pt x="77" y="78"/>
                    <a:pt x="77" y="78"/>
                  </a:cubicBezTo>
                  <a:lnTo>
                    <a:pt x="77" y="8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3" name="Freeform 157"/>
            <p:cNvSpPr>
              <a:spLocks noChangeArrowheads="1"/>
            </p:cNvSpPr>
            <p:nvPr/>
          </p:nvSpPr>
          <p:spPr bwMode="auto">
            <a:xfrm>
              <a:off x="12708617" y="9477513"/>
              <a:ext cx="1146691" cy="51146"/>
            </a:xfrm>
            <a:custGeom>
              <a:avLst/>
              <a:gdLst>
                <a:gd name="T0" fmla="*/ 1841 w 1878"/>
                <a:gd name="T1" fmla="*/ 84 h 85"/>
                <a:gd name="T2" fmla="*/ 1841 w 1878"/>
                <a:gd name="T3" fmla="*/ 84 h 85"/>
                <a:gd name="T4" fmla="*/ 42 w 1878"/>
                <a:gd name="T5" fmla="*/ 84 h 85"/>
                <a:gd name="T6" fmla="*/ 0 w 1878"/>
                <a:gd name="T7" fmla="*/ 42 h 85"/>
                <a:gd name="T8" fmla="*/ 42 w 1878"/>
                <a:gd name="T9" fmla="*/ 0 h 85"/>
                <a:gd name="T10" fmla="*/ 1841 w 1878"/>
                <a:gd name="T11" fmla="*/ 0 h 85"/>
                <a:gd name="T12" fmla="*/ 1877 w 1878"/>
                <a:gd name="T13" fmla="*/ 42 h 85"/>
                <a:gd name="T14" fmla="*/ 1841 w 1878"/>
                <a:gd name="T15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8" h="85">
                  <a:moveTo>
                    <a:pt x="1841" y="84"/>
                  </a:moveTo>
                  <a:lnTo>
                    <a:pt x="1841" y="84"/>
                  </a:lnTo>
                  <a:cubicBezTo>
                    <a:pt x="42" y="84"/>
                    <a:pt x="42" y="84"/>
                    <a:pt x="42" y="84"/>
                  </a:cubicBezTo>
                  <a:cubicBezTo>
                    <a:pt x="18" y="84"/>
                    <a:pt x="0" y="66"/>
                    <a:pt x="0" y="42"/>
                  </a:cubicBezTo>
                  <a:cubicBezTo>
                    <a:pt x="0" y="18"/>
                    <a:pt x="18" y="0"/>
                    <a:pt x="42" y="0"/>
                  </a:cubicBezTo>
                  <a:cubicBezTo>
                    <a:pt x="1841" y="0"/>
                    <a:pt x="1841" y="0"/>
                    <a:pt x="1841" y="0"/>
                  </a:cubicBezTo>
                  <a:cubicBezTo>
                    <a:pt x="1859" y="0"/>
                    <a:pt x="1877" y="18"/>
                    <a:pt x="1877" y="42"/>
                  </a:cubicBezTo>
                  <a:cubicBezTo>
                    <a:pt x="1877" y="66"/>
                    <a:pt x="1859" y="84"/>
                    <a:pt x="1841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4" name="Freeform 158"/>
            <p:cNvSpPr>
              <a:spLocks noChangeArrowheads="1"/>
            </p:cNvSpPr>
            <p:nvPr/>
          </p:nvSpPr>
          <p:spPr bwMode="auto">
            <a:xfrm>
              <a:off x="12757067" y="9445211"/>
              <a:ext cx="1052479" cy="45762"/>
            </a:xfrm>
            <a:custGeom>
              <a:avLst/>
              <a:gdLst>
                <a:gd name="T0" fmla="*/ 1686 w 1723"/>
                <a:gd name="T1" fmla="*/ 72 h 73"/>
                <a:gd name="T2" fmla="*/ 1686 w 1723"/>
                <a:gd name="T3" fmla="*/ 72 h 73"/>
                <a:gd name="T4" fmla="*/ 42 w 1723"/>
                <a:gd name="T5" fmla="*/ 72 h 73"/>
                <a:gd name="T6" fmla="*/ 0 w 1723"/>
                <a:gd name="T7" fmla="*/ 36 h 73"/>
                <a:gd name="T8" fmla="*/ 42 w 1723"/>
                <a:gd name="T9" fmla="*/ 0 h 73"/>
                <a:gd name="T10" fmla="*/ 1686 w 1723"/>
                <a:gd name="T11" fmla="*/ 0 h 73"/>
                <a:gd name="T12" fmla="*/ 1722 w 1723"/>
                <a:gd name="T13" fmla="*/ 36 h 73"/>
                <a:gd name="T14" fmla="*/ 1686 w 1723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3" h="73">
                  <a:moveTo>
                    <a:pt x="1686" y="72"/>
                  </a:moveTo>
                  <a:lnTo>
                    <a:pt x="1686" y="72"/>
                  </a:lnTo>
                  <a:cubicBezTo>
                    <a:pt x="42" y="72"/>
                    <a:pt x="42" y="72"/>
                    <a:pt x="42" y="72"/>
                  </a:cubicBezTo>
                  <a:cubicBezTo>
                    <a:pt x="18" y="72"/>
                    <a:pt x="0" y="60"/>
                    <a:pt x="0" y="36"/>
                  </a:cubicBezTo>
                  <a:cubicBezTo>
                    <a:pt x="0" y="12"/>
                    <a:pt x="18" y="0"/>
                    <a:pt x="42" y="0"/>
                  </a:cubicBezTo>
                  <a:cubicBezTo>
                    <a:pt x="1686" y="0"/>
                    <a:pt x="1686" y="0"/>
                    <a:pt x="1686" y="0"/>
                  </a:cubicBezTo>
                  <a:cubicBezTo>
                    <a:pt x="1704" y="0"/>
                    <a:pt x="1722" y="12"/>
                    <a:pt x="1722" y="36"/>
                  </a:cubicBezTo>
                  <a:cubicBezTo>
                    <a:pt x="1722" y="60"/>
                    <a:pt x="1704" y="72"/>
                    <a:pt x="1686" y="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5" name="Freeform 159"/>
            <p:cNvSpPr>
              <a:spLocks noChangeArrowheads="1"/>
            </p:cNvSpPr>
            <p:nvPr/>
          </p:nvSpPr>
          <p:spPr bwMode="auto">
            <a:xfrm>
              <a:off x="13489228" y="9119484"/>
              <a:ext cx="131896" cy="164209"/>
            </a:xfrm>
            <a:custGeom>
              <a:avLst/>
              <a:gdLst>
                <a:gd name="T0" fmla="*/ 180 w 217"/>
                <a:gd name="T1" fmla="*/ 269 h 270"/>
                <a:gd name="T2" fmla="*/ 180 w 217"/>
                <a:gd name="T3" fmla="*/ 269 h 270"/>
                <a:gd name="T4" fmla="*/ 156 w 217"/>
                <a:gd name="T5" fmla="*/ 257 h 270"/>
                <a:gd name="T6" fmla="*/ 12 w 217"/>
                <a:gd name="T7" fmla="*/ 54 h 270"/>
                <a:gd name="T8" fmla="*/ 18 w 217"/>
                <a:gd name="T9" fmla="*/ 12 h 270"/>
                <a:gd name="T10" fmla="*/ 66 w 217"/>
                <a:gd name="T11" fmla="*/ 18 h 270"/>
                <a:gd name="T12" fmla="*/ 210 w 217"/>
                <a:gd name="T13" fmla="*/ 216 h 270"/>
                <a:gd name="T14" fmla="*/ 198 w 217"/>
                <a:gd name="T15" fmla="*/ 263 h 270"/>
                <a:gd name="T16" fmla="*/ 180 w 217"/>
                <a:gd name="T17" fmla="*/ 26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70">
                  <a:moveTo>
                    <a:pt x="180" y="269"/>
                  </a:moveTo>
                  <a:lnTo>
                    <a:pt x="180" y="269"/>
                  </a:lnTo>
                  <a:cubicBezTo>
                    <a:pt x="174" y="269"/>
                    <a:pt x="162" y="263"/>
                    <a:pt x="156" y="257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42"/>
                    <a:pt x="6" y="18"/>
                    <a:pt x="18" y="12"/>
                  </a:cubicBezTo>
                  <a:cubicBezTo>
                    <a:pt x="36" y="0"/>
                    <a:pt x="54" y="0"/>
                    <a:pt x="66" y="18"/>
                  </a:cubicBezTo>
                  <a:cubicBezTo>
                    <a:pt x="210" y="216"/>
                    <a:pt x="210" y="216"/>
                    <a:pt x="210" y="216"/>
                  </a:cubicBezTo>
                  <a:cubicBezTo>
                    <a:pt x="216" y="234"/>
                    <a:pt x="216" y="252"/>
                    <a:pt x="198" y="263"/>
                  </a:cubicBezTo>
                  <a:cubicBezTo>
                    <a:pt x="192" y="269"/>
                    <a:pt x="186" y="269"/>
                    <a:pt x="180" y="2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6" name="Freeform 160"/>
            <p:cNvSpPr>
              <a:spLocks noChangeArrowheads="1"/>
            </p:cNvSpPr>
            <p:nvPr/>
          </p:nvSpPr>
          <p:spPr bwMode="auto">
            <a:xfrm>
              <a:off x="13456927" y="9065645"/>
              <a:ext cx="180347" cy="193820"/>
            </a:xfrm>
            <a:custGeom>
              <a:avLst/>
              <a:gdLst>
                <a:gd name="T0" fmla="*/ 29 w 294"/>
                <a:gd name="T1" fmla="*/ 317 h 318"/>
                <a:gd name="T2" fmla="*/ 0 w 294"/>
                <a:gd name="T3" fmla="*/ 0 h 318"/>
                <a:gd name="T4" fmla="*/ 293 w 294"/>
                <a:gd name="T5" fmla="*/ 131 h 318"/>
                <a:gd name="T6" fmla="*/ 131 w 294"/>
                <a:gd name="T7" fmla="*/ 185 h 318"/>
                <a:gd name="T8" fmla="*/ 29 w 294"/>
                <a:gd name="T9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18">
                  <a:moveTo>
                    <a:pt x="29" y="317"/>
                  </a:moveTo>
                  <a:lnTo>
                    <a:pt x="0" y="0"/>
                  </a:lnTo>
                  <a:lnTo>
                    <a:pt x="293" y="131"/>
                  </a:lnTo>
                  <a:lnTo>
                    <a:pt x="131" y="185"/>
                  </a:lnTo>
                  <a:lnTo>
                    <a:pt x="29" y="3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7" name="Freeform 161"/>
            <p:cNvSpPr>
              <a:spLocks noChangeArrowheads="1"/>
            </p:cNvSpPr>
            <p:nvPr/>
          </p:nvSpPr>
          <p:spPr bwMode="auto">
            <a:xfrm>
              <a:off x="16829706" y="6406011"/>
              <a:ext cx="748310" cy="409175"/>
            </a:xfrm>
            <a:custGeom>
              <a:avLst/>
              <a:gdLst>
                <a:gd name="T0" fmla="*/ 0 w 1227"/>
                <a:gd name="T1" fmla="*/ 0 h 670"/>
                <a:gd name="T2" fmla="*/ 0 w 1227"/>
                <a:gd name="T3" fmla="*/ 0 h 670"/>
                <a:gd name="T4" fmla="*/ 126 w 1227"/>
                <a:gd name="T5" fmla="*/ 669 h 670"/>
                <a:gd name="T6" fmla="*/ 616 w 1227"/>
                <a:gd name="T7" fmla="*/ 669 h 670"/>
                <a:gd name="T8" fmla="*/ 1100 w 1227"/>
                <a:gd name="T9" fmla="*/ 669 h 670"/>
                <a:gd name="T10" fmla="*/ 1226 w 1227"/>
                <a:gd name="T11" fmla="*/ 0 h 670"/>
                <a:gd name="T12" fmla="*/ 0 w 1227"/>
                <a:gd name="T13" fmla="*/ 0 h 670"/>
                <a:gd name="T14" fmla="*/ 1029 w 1227"/>
                <a:gd name="T15" fmla="*/ 526 h 670"/>
                <a:gd name="T16" fmla="*/ 1029 w 1227"/>
                <a:gd name="T17" fmla="*/ 526 h 670"/>
                <a:gd name="T18" fmla="*/ 203 w 1227"/>
                <a:gd name="T19" fmla="*/ 526 h 670"/>
                <a:gd name="T20" fmla="*/ 174 w 1227"/>
                <a:gd name="T21" fmla="*/ 496 h 670"/>
                <a:gd name="T22" fmla="*/ 203 w 1227"/>
                <a:gd name="T23" fmla="*/ 466 h 670"/>
                <a:gd name="T24" fmla="*/ 1029 w 1227"/>
                <a:gd name="T25" fmla="*/ 466 h 670"/>
                <a:gd name="T26" fmla="*/ 1058 w 1227"/>
                <a:gd name="T27" fmla="*/ 496 h 670"/>
                <a:gd name="T28" fmla="*/ 1029 w 1227"/>
                <a:gd name="T29" fmla="*/ 526 h 670"/>
                <a:gd name="T30" fmla="*/ 1052 w 1227"/>
                <a:gd name="T31" fmla="*/ 365 h 670"/>
                <a:gd name="T32" fmla="*/ 1052 w 1227"/>
                <a:gd name="T33" fmla="*/ 365 h 670"/>
                <a:gd name="T34" fmla="*/ 180 w 1227"/>
                <a:gd name="T35" fmla="*/ 365 h 670"/>
                <a:gd name="T36" fmla="*/ 150 w 1227"/>
                <a:gd name="T37" fmla="*/ 335 h 670"/>
                <a:gd name="T38" fmla="*/ 180 w 1227"/>
                <a:gd name="T39" fmla="*/ 305 h 670"/>
                <a:gd name="T40" fmla="*/ 1052 w 1227"/>
                <a:gd name="T41" fmla="*/ 305 h 670"/>
                <a:gd name="T42" fmla="*/ 1082 w 1227"/>
                <a:gd name="T43" fmla="*/ 335 h 670"/>
                <a:gd name="T44" fmla="*/ 1052 w 1227"/>
                <a:gd name="T45" fmla="*/ 365 h 670"/>
                <a:gd name="T46" fmla="*/ 1076 w 1227"/>
                <a:gd name="T47" fmla="*/ 203 h 670"/>
                <a:gd name="T48" fmla="*/ 1076 w 1227"/>
                <a:gd name="T49" fmla="*/ 203 h 670"/>
                <a:gd name="T50" fmla="*/ 150 w 1227"/>
                <a:gd name="T51" fmla="*/ 203 h 670"/>
                <a:gd name="T52" fmla="*/ 120 w 1227"/>
                <a:gd name="T53" fmla="*/ 173 h 670"/>
                <a:gd name="T54" fmla="*/ 150 w 1227"/>
                <a:gd name="T55" fmla="*/ 143 h 670"/>
                <a:gd name="T56" fmla="*/ 1076 w 1227"/>
                <a:gd name="T57" fmla="*/ 143 h 670"/>
                <a:gd name="T58" fmla="*/ 1106 w 1227"/>
                <a:gd name="T59" fmla="*/ 173 h 670"/>
                <a:gd name="T60" fmla="*/ 1076 w 1227"/>
                <a:gd name="T61" fmla="*/ 203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27" h="670">
                  <a:moveTo>
                    <a:pt x="0" y="0"/>
                  </a:moveTo>
                  <a:lnTo>
                    <a:pt x="0" y="0"/>
                  </a:lnTo>
                  <a:cubicBezTo>
                    <a:pt x="126" y="669"/>
                    <a:pt x="126" y="669"/>
                    <a:pt x="126" y="669"/>
                  </a:cubicBezTo>
                  <a:cubicBezTo>
                    <a:pt x="616" y="669"/>
                    <a:pt x="616" y="669"/>
                    <a:pt x="616" y="669"/>
                  </a:cubicBezTo>
                  <a:cubicBezTo>
                    <a:pt x="1100" y="669"/>
                    <a:pt x="1100" y="669"/>
                    <a:pt x="1100" y="669"/>
                  </a:cubicBezTo>
                  <a:cubicBezTo>
                    <a:pt x="1226" y="0"/>
                    <a:pt x="1226" y="0"/>
                    <a:pt x="1226" y="0"/>
                  </a:cubicBezTo>
                  <a:lnTo>
                    <a:pt x="0" y="0"/>
                  </a:lnTo>
                  <a:close/>
                  <a:moveTo>
                    <a:pt x="1029" y="526"/>
                  </a:moveTo>
                  <a:lnTo>
                    <a:pt x="1029" y="526"/>
                  </a:lnTo>
                  <a:cubicBezTo>
                    <a:pt x="203" y="526"/>
                    <a:pt x="203" y="526"/>
                    <a:pt x="203" y="526"/>
                  </a:cubicBezTo>
                  <a:cubicBezTo>
                    <a:pt x="186" y="526"/>
                    <a:pt x="174" y="508"/>
                    <a:pt x="174" y="496"/>
                  </a:cubicBezTo>
                  <a:cubicBezTo>
                    <a:pt x="174" y="478"/>
                    <a:pt x="186" y="466"/>
                    <a:pt x="203" y="466"/>
                  </a:cubicBezTo>
                  <a:cubicBezTo>
                    <a:pt x="1029" y="466"/>
                    <a:pt x="1029" y="466"/>
                    <a:pt x="1029" y="466"/>
                  </a:cubicBezTo>
                  <a:cubicBezTo>
                    <a:pt x="1040" y="466"/>
                    <a:pt x="1058" y="478"/>
                    <a:pt x="1058" y="496"/>
                  </a:cubicBezTo>
                  <a:cubicBezTo>
                    <a:pt x="1058" y="508"/>
                    <a:pt x="1040" y="526"/>
                    <a:pt x="1029" y="526"/>
                  </a:cubicBezTo>
                  <a:close/>
                  <a:moveTo>
                    <a:pt x="1052" y="365"/>
                  </a:moveTo>
                  <a:lnTo>
                    <a:pt x="1052" y="365"/>
                  </a:lnTo>
                  <a:cubicBezTo>
                    <a:pt x="180" y="365"/>
                    <a:pt x="180" y="365"/>
                    <a:pt x="180" y="365"/>
                  </a:cubicBezTo>
                  <a:cubicBezTo>
                    <a:pt x="162" y="365"/>
                    <a:pt x="150" y="353"/>
                    <a:pt x="150" y="335"/>
                  </a:cubicBezTo>
                  <a:cubicBezTo>
                    <a:pt x="150" y="317"/>
                    <a:pt x="162" y="305"/>
                    <a:pt x="180" y="305"/>
                  </a:cubicBezTo>
                  <a:cubicBezTo>
                    <a:pt x="1052" y="305"/>
                    <a:pt x="1052" y="305"/>
                    <a:pt x="1052" y="305"/>
                  </a:cubicBezTo>
                  <a:cubicBezTo>
                    <a:pt x="1070" y="305"/>
                    <a:pt x="1082" y="317"/>
                    <a:pt x="1082" y="335"/>
                  </a:cubicBezTo>
                  <a:cubicBezTo>
                    <a:pt x="1082" y="353"/>
                    <a:pt x="1070" y="365"/>
                    <a:pt x="1052" y="365"/>
                  </a:cubicBezTo>
                  <a:close/>
                  <a:moveTo>
                    <a:pt x="1076" y="203"/>
                  </a:moveTo>
                  <a:lnTo>
                    <a:pt x="1076" y="203"/>
                  </a:lnTo>
                  <a:cubicBezTo>
                    <a:pt x="150" y="203"/>
                    <a:pt x="150" y="203"/>
                    <a:pt x="150" y="203"/>
                  </a:cubicBezTo>
                  <a:cubicBezTo>
                    <a:pt x="138" y="203"/>
                    <a:pt x="120" y="191"/>
                    <a:pt x="120" y="173"/>
                  </a:cubicBezTo>
                  <a:cubicBezTo>
                    <a:pt x="120" y="155"/>
                    <a:pt x="138" y="143"/>
                    <a:pt x="150" y="143"/>
                  </a:cubicBezTo>
                  <a:cubicBezTo>
                    <a:pt x="1076" y="143"/>
                    <a:pt x="1076" y="143"/>
                    <a:pt x="1076" y="143"/>
                  </a:cubicBezTo>
                  <a:cubicBezTo>
                    <a:pt x="1094" y="143"/>
                    <a:pt x="1106" y="155"/>
                    <a:pt x="1106" y="173"/>
                  </a:cubicBezTo>
                  <a:cubicBezTo>
                    <a:pt x="1106" y="191"/>
                    <a:pt x="1094" y="203"/>
                    <a:pt x="1076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8" name="Freeform 162"/>
            <p:cNvSpPr>
              <a:spLocks noChangeArrowheads="1"/>
            </p:cNvSpPr>
            <p:nvPr/>
          </p:nvSpPr>
          <p:spPr bwMode="auto">
            <a:xfrm>
              <a:off x="17023512" y="5999530"/>
              <a:ext cx="102287" cy="102294"/>
            </a:xfrm>
            <a:custGeom>
              <a:avLst/>
              <a:gdLst>
                <a:gd name="T0" fmla="*/ 167 w 168"/>
                <a:gd name="T1" fmla="*/ 84 h 169"/>
                <a:gd name="T2" fmla="*/ 167 w 168"/>
                <a:gd name="T3" fmla="*/ 84 h 169"/>
                <a:gd name="T4" fmla="*/ 84 w 168"/>
                <a:gd name="T5" fmla="*/ 168 h 169"/>
                <a:gd name="T6" fmla="*/ 0 w 168"/>
                <a:gd name="T7" fmla="*/ 84 h 169"/>
                <a:gd name="T8" fmla="*/ 84 w 168"/>
                <a:gd name="T9" fmla="*/ 0 h 169"/>
                <a:gd name="T10" fmla="*/ 167 w 168"/>
                <a:gd name="T11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69">
                  <a:moveTo>
                    <a:pt x="167" y="84"/>
                  </a:moveTo>
                  <a:lnTo>
                    <a:pt x="167" y="84"/>
                  </a:lnTo>
                  <a:cubicBezTo>
                    <a:pt x="167" y="132"/>
                    <a:pt x="132" y="168"/>
                    <a:pt x="84" y="168"/>
                  </a:cubicBezTo>
                  <a:cubicBezTo>
                    <a:pt x="36" y="168"/>
                    <a:pt x="0" y="132"/>
                    <a:pt x="0" y="84"/>
                  </a:cubicBezTo>
                  <a:cubicBezTo>
                    <a:pt x="0" y="36"/>
                    <a:pt x="36" y="0"/>
                    <a:pt x="84" y="0"/>
                  </a:cubicBezTo>
                  <a:cubicBezTo>
                    <a:pt x="132" y="0"/>
                    <a:pt x="167" y="36"/>
                    <a:pt x="167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89" name="Freeform 163"/>
            <p:cNvSpPr>
              <a:spLocks noChangeArrowheads="1"/>
            </p:cNvSpPr>
            <p:nvPr/>
          </p:nvSpPr>
          <p:spPr bwMode="auto">
            <a:xfrm>
              <a:off x="17281921" y="5999530"/>
              <a:ext cx="102287" cy="102294"/>
            </a:xfrm>
            <a:custGeom>
              <a:avLst/>
              <a:gdLst>
                <a:gd name="T0" fmla="*/ 167 w 168"/>
                <a:gd name="T1" fmla="*/ 84 h 169"/>
                <a:gd name="T2" fmla="*/ 167 w 168"/>
                <a:gd name="T3" fmla="*/ 84 h 169"/>
                <a:gd name="T4" fmla="*/ 83 w 168"/>
                <a:gd name="T5" fmla="*/ 168 h 169"/>
                <a:gd name="T6" fmla="*/ 0 w 168"/>
                <a:gd name="T7" fmla="*/ 84 h 169"/>
                <a:gd name="T8" fmla="*/ 83 w 168"/>
                <a:gd name="T9" fmla="*/ 0 h 169"/>
                <a:gd name="T10" fmla="*/ 167 w 168"/>
                <a:gd name="T11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69">
                  <a:moveTo>
                    <a:pt x="167" y="84"/>
                  </a:moveTo>
                  <a:lnTo>
                    <a:pt x="167" y="84"/>
                  </a:lnTo>
                  <a:cubicBezTo>
                    <a:pt x="167" y="132"/>
                    <a:pt x="131" y="168"/>
                    <a:pt x="83" y="168"/>
                  </a:cubicBezTo>
                  <a:cubicBezTo>
                    <a:pt x="41" y="168"/>
                    <a:pt x="0" y="132"/>
                    <a:pt x="0" y="84"/>
                  </a:cubicBezTo>
                  <a:cubicBezTo>
                    <a:pt x="0" y="36"/>
                    <a:pt x="41" y="0"/>
                    <a:pt x="83" y="0"/>
                  </a:cubicBezTo>
                  <a:cubicBezTo>
                    <a:pt x="131" y="0"/>
                    <a:pt x="167" y="36"/>
                    <a:pt x="167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0" name="Freeform 164"/>
            <p:cNvSpPr>
              <a:spLocks noChangeArrowheads="1"/>
            </p:cNvSpPr>
            <p:nvPr/>
          </p:nvSpPr>
          <p:spPr bwMode="auto">
            <a:xfrm>
              <a:off x="16770485" y="6244494"/>
              <a:ext cx="864057" cy="121138"/>
            </a:xfrm>
            <a:custGeom>
              <a:avLst/>
              <a:gdLst>
                <a:gd name="T0" fmla="*/ 1363 w 1417"/>
                <a:gd name="T1" fmla="*/ 0 h 198"/>
                <a:gd name="T2" fmla="*/ 1363 w 1417"/>
                <a:gd name="T3" fmla="*/ 0 h 198"/>
                <a:gd name="T4" fmla="*/ 1285 w 1417"/>
                <a:gd name="T5" fmla="*/ 0 h 198"/>
                <a:gd name="T6" fmla="*/ 1153 w 1417"/>
                <a:gd name="T7" fmla="*/ 0 h 198"/>
                <a:gd name="T8" fmla="*/ 1165 w 1417"/>
                <a:gd name="T9" fmla="*/ 18 h 198"/>
                <a:gd name="T10" fmla="*/ 1165 w 1417"/>
                <a:gd name="T11" fmla="*/ 90 h 198"/>
                <a:gd name="T12" fmla="*/ 1118 w 1417"/>
                <a:gd name="T13" fmla="*/ 137 h 198"/>
                <a:gd name="T14" fmla="*/ 1082 w 1417"/>
                <a:gd name="T15" fmla="*/ 143 h 198"/>
                <a:gd name="T16" fmla="*/ 998 w 1417"/>
                <a:gd name="T17" fmla="*/ 90 h 198"/>
                <a:gd name="T18" fmla="*/ 962 w 1417"/>
                <a:gd name="T19" fmla="*/ 0 h 198"/>
                <a:gd name="T20" fmla="*/ 711 w 1417"/>
                <a:gd name="T21" fmla="*/ 0 h 198"/>
                <a:gd name="T22" fmla="*/ 454 w 1417"/>
                <a:gd name="T23" fmla="*/ 0 h 198"/>
                <a:gd name="T24" fmla="*/ 418 w 1417"/>
                <a:gd name="T25" fmla="*/ 90 h 198"/>
                <a:gd name="T26" fmla="*/ 334 w 1417"/>
                <a:gd name="T27" fmla="*/ 143 h 198"/>
                <a:gd name="T28" fmla="*/ 305 w 1417"/>
                <a:gd name="T29" fmla="*/ 137 h 198"/>
                <a:gd name="T30" fmla="*/ 257 w 1417"/>
                <a:gd name="T31" fmla="*/ 18 h 198"/>
                <a:gd name="T32" fmla="*/ 263 w 1417"/>
                <a:gd name="T33" fmla="*/ 0 h 198"/>
                <a:gd name="T34" fmla="*/ 131 w 1417"/>
                <a:gd name="T35" fmla="*/ 0 h 198"/>
                <a:gd name="T36" fmla="*/ 59 w 1417"/>
                <a:gd name="T37" fmla="*/ 0 h 198"/>
                <a:gd name="T38" fmla="*/ 0 w 1417"/>
                <a:gd name="T39" fmla="*/ 0 h 198"/>
                <a:gd name="T40" fmla="*/ 0 w 1417"/>
                <a:gd name="T41" fmla="*/ 197 h 198"/>
                <a:gd name="T42" fmla="*/ 95 w 1417"/>
                <a:gd name="T43" fmla="*/ 197 h 198"/>
                <a:gd name="T44" fmla="*/ 1321 w 1417"/>
                <a:gd name="T45" fmla="*/ 197 h 198"/>
                <a:gd name="T46" fmla="*/ 1416 w 1417"/>
                <a:gd name="T47" fmla="*/ 197 h 198"/>
                <a:gd name="T48" fmla="*/ 1416 w 1417"/>
                <a:gd name="T49" fmla="*/ 0 h 198"/>
                <a:gd name="T50" fmla="*/ 1363 w 1417"/>
                <a:gd name="T5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7" h="198">
                  <a:moveTo>
                    <a:pt x="1363" y="0"/>
                  </a:moveTo>
                  <a:lnTo>
                    <a:pt x="1363" y="0"/>
                  </a:lnTo>
                  <a:cubicBezTo>
                    <a:pt x="1285" y="0"/>
                    <a:pt x="1285" y="0"/>
                    <a:pt x="1285" y="0"/>
                  </a:cubicBezTo>
                  <a:cubicBezTo>
                    <a:pt x="1153" y="0"/>
                    <a:pt x="1153" y="0"/>
                    <a:pt x="1153" y="0"/>
                  </a:cubicBezTo>
                  <a:cubicBezTo>
                    <a:pt x="1165" y="18"/>
                    <a:pt x="1165" y="18"/>
                    <a:pt x="1165" y="18"/>
                  </a:cubicBezTo>
                  <a:cubicBezTo>
                    <a:pt x="1171" y="42"/>
                    <a:pt x="1171" y="66"/>
                    <a:pt x="1165" y="90"/>
                  </a:cubicBezTo>
                  <a:cubicBezTo>
                    <a:pt x="1153" y="108"/>
                    <a:pt x="1135" y="125"/>
                    <a:pt x="1118" y="137"/>
                  </a:cubicBezTo>
                  <a:cubicBezTo>
                    <a:pt x="1106" y="137"/>
                    <a:pt x="1093" y="143"/>
                    <a:pt x="1082" y="143"/>
                  </a:cubicBezTo>
                  <a:cubicBezTo>
                    <a:pt x="1046" y="143"/>
                    <a:pt x="1010" y="119"/>
                    <a:pt x="998" y="90"/>
                  </a:cubicBezTo>
                  <a:cubicBezTo>
                    <a:pt x="962" y="0"/>
                    <a:pt x="962" y="0"/>
                    <a:pt x="962" y="0"/>
                  </a:cubicBezTo>
                  <a:cubicBezTo>
                    <a:pt x="711" y="0"/>
                    <a:pt x="711" y="0"/>
                    <a:pt x="711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18" y="90"/>
                    <a:pt x="418" y="90"/>
                    <a:pt x="418" y="90"/>
                  </a:cubicBezTo>
                  <a:cubicBezTo>
                    <a:pt x="406" y="119"/>
                    <a:pt x="370" y="143"/>
                    <a:pt x="334" y="143"/>
                  </a:cubicBezTo>
                  <a:cubicBezTo>
                    <a:pt x="322" y="143"/>
                    <a:pt x="311" y="137"/>
                    <a:pt x="305" y="137"/>
                  </a:cubicBezTo>
                  <a:cubicBezTo>
                    <a:pt x="257" y="114"/>
                    <a:pt x="239" y="66"/>
                    <a:pt x="257" y="18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1321" y="197"/>
                    <a:pt x="1321" y="197"/>
                    <a:pt x="1321" y="197"/>
                  </a:cubicBezTo>
                  <a:cubicBezTo>
                    <a:pt x="1416" y="197"/>
                    <a:pt x="1416" y="197"/>
                    <a:pt x="1416" y="197"/>
                  </a:cubicBezTo>
                  <a:cubicBezTo>
                    <a:pt x="1416" y="0"/>
                    <a:pt x="1416" y="0"/>
                    <a:pt x="1416" y="0"/>
                  </a:cubicBezTo>
                  <a:lnTo>
                    <a:pt x="136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1" name="Freeform 165"/>
            <p:cNvSpPr>
              <a:spLocks noChangeArrowheads="1"/>
            </p:cNvSpPr>
            <p:nvPr/>
          </p:nvSpPr>
          <p:spPr bwMode="auto">
            <a:xfrm>
              <a:off x="16950836" y="6109897"/>
              <a:ext cx="118437" cy="193820"/>
            </a:xfrm>
            <a:custGeom>
              <a:avLst/>
              <a:gdLst>
                <a:gd name="T0" fmla="*/ 119 w 192"/>
                <a:gd name="T1" fmla="*/ 0 h 318"/>
                <a:gd name="T2" fmla="*/ 119 w 192"/>
                <a:gd name="T3" fmla="*/ 0 h 318"/>
                <a:gd name="T4" fmla="*/ 5 w 192"/>
                <a:gd name="T5" fmla="*/ 257 h 318"/>
                <a:gd name="T6" fmla="*/ 29 w 192"/>
                <a:gd name="T7" fmla="*/ 311 h 318"/>
                <a:gd name="T8" fmla="*/ 83 w 192"/>
                <a:gd name="T9" fmla="*/ 293 h 318"/>
                <a:gd name="T10" fmla="*/ 191 w 192"/>
                <a:gd name="T11" fmla="*/ 30 h 318"/>
                <a:gd name="T12" fmla="*/ 119 w 192"/>
                <a:gd name="T1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18">
                  <a:moveTo>
                    <a:pt x="119" y="0"/>
                  </a:moveTo>
                  <a:lnTo>
                    <a:pt x="119" y="0"/>
                  </a:lnTo>
                  <a:cubicBezTo>
                    <a:pt x="5" y="257"/>
                    <a:pt x="5" y="257"/>
                    <a:pt x="5" y="257"/>
                  </a:cubicBezTo>
                  <a:cubicBezTo>
                    <a:pt x="0" y="281"/>
                    <a:pt x="12" y="305"/>
                    <a:pt x="29" y="311"/>
                  </a:cubicBezTo>
                  <a:cubicBezTo>
                    <a:pt x="47" y="317"/>
                    <a:pt x="71" y="311"/>
                    <a:pt x="83" y="293"/>
                  </a:cubicBezTo>
                  <a:cubicBezTo>
                    <a:pt x="191" y="30"/>
                    <a:pt x="191" y="30"/>
                    <a:pt x="191" y="30"/>
                  </a:cubicBezTo>
                  <a:cubicBezTo>
                    <a:pt x="167" y="30"/>
                    <a:pt x="137" y="18"/>
                    <a:pt x="1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2" name="Freeform 166"/>
            <p:cNvSpPr>
              <a:spLocks noChangeArrowheads="1"/>
            </p:cNvSpPr>
            <p:nvPr/>
          </p:nvSpPr>
          <p:spPr bwMode="auto">
            <a:xfrm>
              <a:off x="17341141" y="6109897"/>
              <a:ext cx="118437" cy="193820"/>
            </a:xfrm>
            <a:custGeom>
              <a:avLst/>
              <a:gdLst>
                <a:gd name="T0" fmla="*/ 186 w 193"/>
                <a:gd name="T1" fmla="*/ 257 h 318"/>
                <a:gd name="T2" fmla="*/ 186 w 193"/>
                <a:gd name="T3" fmla="*/ 257 h 318"/>
                <a:gd name="T4" fmla="*/ 72 w 193"/>
                <a:gd name="T5" fmla="*/ 0 h 318"/>
                <a:gd name="T6" fmla="*/ 0 w 193"/>
                <a:gd name="T7" fmla="*/ 30 h 318"/>
                <a:gd name="T8" fmla="*/ 114 w 193"/>
                <a:gd name="T9" fmla="*/ 293 h 318"/>
                <a:gd name="T10" fmla="*/ 161 w 193"/>
                <a:gd name="T11" fmla="*/ 311 h 318"/>
                <a:gd name="T12" fmla="*/ 186 w 193"/>
                <a:gd name="T13" fmla="*/ 25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318">
                  <a:moveTo>
                    <a:pt x="186" y="257"/>
                  </a:moveTo>
                  <a:lnTo>
                    <a:pt x="186" y="257"/>
                  </a:lnTo>
                  <a:cubicBezTo>
                    <a:pt x="72" y="0"/>
                    <a:pt x="72" y="0"/>
                    <a:pt x="72" y="0"/>
                  </a:cubicBezTo>
                  <a:cubicBezTo>
                    <a:pt x="54" y="18"/>
                    <a:pt x="30" y="30"/>
                    <a:pt x="0" y="30"/>
                  </a:cubicBezTo>
                  <a:cubicBezTo>
                    <a:pt x="114" y="293"/>
                    <a:pt x="114" y="293"/>
                    <a:pt x="114" y="293"/>
                  </a:cubicBezTo>
                  <a:cubicBezTo>
                    <a:pt x="120" y="311"/>
                    <a:pt x="144" y="317"/>
                    <a:pt x="161" y="311"/>
                  </a:cubicBezTo>
                  <a:cubicBezTo>
                    <a:pt x="186" y="305"/>
                    <a:pt x="192" y="281"/>
                    <a:pt x="186" y="2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3" name="Freeform 167"/>
            <p:cNvSpPr>
              <a:spLocks noChangeArrowheads="1"/>
            </p:cNvSpPr>
            <p:nvPr/>
          </p:nvSpPr>
          <p:spPr bwMode="auto">
            <a:xfrm>
              <a:off x="7820376" y="3770606"/>
              <a:ext cx="511434" cy="759127"/>
            </a:xfrm>
            <a:custGeom>
              <a:avLst/>
              <a:gdLst>
                <a:gd name="T0" fmla="*/ 550 w 838"/>
                <a:gd name="T1" fmla="*/ 831 h 1244"/>
                <a:gd name="T2" fmla="*/ 550 w 838"/>
                <a:gd name="T3" fmla="*/ 831 h 1244"/>
                <a:gd name="T4" fmla="*/ 430 w 838"/>
                <a:gd name="T5" fmla="*/ 610 h 1244"/>
                <a:gd name="T6" fmla="*/ 328 w 838"/>
                <a:gd name="T7" fmla="*/ 389 h 1244"/>
                <a:gd name="T8" fmla="*/ 496 w 838"/>
                <a:gd name="T9" fmla="*/ 299 h 1244"/>
                <a:gd name="T10" fmla="*/ 472 w 838"/>
                <a:gd name="T11" fmla="*/ 251 h 1244"/>
                <a:gd name="T12" fmla="*/ 41 w 838"/>
                <a:gd name="T13" fmla="*/ 90 h 1244"/>
                <a:gd name="T14" fmla="*/ 24 w 838"/>
                <a:gd name="T15" fmla="*/ 102 h 1244"/>
                <a:gd name="T16" fmla="*/ 227 w 838"/>
                <a:gd name="T17" fmla="*/ 711 h 1244"/>
                <a:gd name="T18" fmla="*/ 598 w 838"/>
                <a:gd name="T19" fmla="*/ 1243 h 1244"/>
                <a:gd name="T20" fmla="*/ 735 w 838"/>
                <a:gd name="T21" fmla="*/ 777 h 1244"/>
                <a:gd name="T22" fmla="*/ 723 w 838"/>
                <a:gd name="T23" fmla="*/ 741 h 1244"/>
                <a:gd name="T24" fmla="*/ 550 w 838"/>
                <a:gd name="T25" fmla="*/ 831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8" h="1244">
                  <a:moveTo>
                    <a:pt x="550" y="831"/>
                  </a:moveTo>
                  <a:lnTo>
                    <a:pt x="550" y="831"/>
                  </a:lnTo>
                  <a:cubicBezTo>
                    <a:pt x="520" y="783"/>
                    <a:pt x="466" y="687"/>
                    <a:pt x="430" y="610"/>
                  </a:cubicBezTo>
                  <a:cubicBezTo>
                    <a:pt x="394" y="538"/>
                    <a:pt x="346" y="436"/>
                    <a:pt x="328" y="389"/>
                  </a:cubicBezTo>
                  <a:cubicBezTo>
                    <a:pt x="496" y="299"/>
                    <a:pt x="496" y="299"/>
                    <a:pt x="496" y="299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382" y="66"/>
                    <a:pt x="227" y="0"/>
                    <a:pt x="41" y="9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4" y="102"/>
                    <a:pt x="0" y="251"/>
                    <a:pt x="227" y="711"/>
                  </a:cubicBezTo>
                  <a:cubicBezTo>
                    <a:pt x="442" y="1142"/>
                    <a:pt x="598" y="1243"/>
                    <a:pt x="598" y="1243"/>
                  </a:cubicBezTo>
                  <a:cubicBezTo>
                    <a:pt x="789" y="1148"/>
                    <a:pt x="837" y="968"/>
                    <a:pt x="735" y="777"/>
                  </a:cubicBezTo>
                  <a:cubicBezTo>
                    <a:pt x="723" y="741"/>
                    <a:pt x="723" y="741"/>
                    <a:pt x="723" y="741"/>
                  </a:cubicBezTo>
                  <a:lnTo>
                    <a:pt x="550" y="83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4" name="Freeform 168"/>
            <p:cNvSpPr>
              <a:spLocks noChangeArrowheads="1"/>
            </p:cNvSpPr>
            <p:nvPr/>
          </p:nvSpPr>
          <p:spPr bwMode="auto">
            <a:xfrm>
              <a:off x="8084167" y="3727533"/>
              <a:ext cx="503359" cy="646065"/>
            </a:xfrm>
            <a:custGeom>
              <a:avLst/>
              <a:gdLst>
                <a:gd name="T0" fmla="*/ 484 w 826"/>
                <a:gd name="T1" fmla="*/ 1058 h 1059"/>
                <a:gd name="T2" fmla="*/ 484 w 826"/>
                <a:gd name="T3" fmla="*/ 1058 h 1059"/>
                <a:gd name="T4" fmla="*/ 454 w 826"/>
                <a:gd name="T5" fmla="*/ 1040 h 1059"/>
                <a:gd name="T6" fmla="*/ 472 w 826"/>
                <a:gd name="T7" fmla="*/ 993 h 1059"/>
                <a:gd name="T8" fmla="*/ 711 w 826"/>
                <a:gd name="T9" fmla="*/ 718 h 1059"/>
                <a:gd name="T10" fmla="*/ 694 w 826"/>
                <a:gd name="T11" fmla="*/ 353 h 1059"/>
                <a:gd name="T12" fmla="*/ 418 w 826"/>
                <a:gd name="T13" fmla="*/ 114 h 1059"/>
                <a:gd name="T14" fmla="*/ 54 w 826"/>
                <a:gd name="T15" fmla="*/ 132 h 1059"/>
                <a:gd name="T16" fmla="*/ 6 w 826"/>
                <a:gd name="T17" fmla="*/ 120 h 1059"/>
                <a:gd name="T18" fmla="*/ 24 w 826"/>
                <a:gd name="T19" fmla="*/ 72 h 1059"/>
                <a:gd name="T20" fmla="*/ 442 w 826"/>
                <a:gd name="T21" fmla="*/ 48 h 1059"/>
                <a:gd name="T22" fmla="*/ 753 w 826"/>
                <a:gd name="T23" fmla="*/ 323 h 1059"/>
                <a:gd name="T24" fmla="*/ 777 w 826"/>
                <a:gd name="T25" fmla="*/ 742 h 1059"/>
                <a:gd name="T26" fmla="*/ 502 w 826"/>
                <a:gd name="T27" fmla="*/ 1052 h 1059"/>
                <a:gd name="T28" fmla="*/ 484 w 826"/>
                <a:gd name="T2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6" h="1059">
                  <a:moveTo>
                    <a:pt x="484" y="1058"/>
                  </a:moveTo>
                  <a:lnTo>
                    <a:pt x="484" y="1058"/>
                  </a:lnTo>
                  <a:cubicBezTo>
                    <a:pt x="472" y="1058"/>
                    <a:pt x="460" y="1052"/>
                    <a:pt x="454" y="1040"/>
                  </a:cubicBezTo>
                  <a:cubicBezTo>
                    <a:pt x="442" y="1022"/>
                    <a:pt x="454" y="998"/>
                    <a:pt x="472" y="993"/>
                  </a:cubicBezTo>
                  <a:cubicBezTo>
                    <a:pt x="586" y="939"/>
                    <a:pt x="670" y="837"/>
                    <a:pt x="711" y="718"/>
                  </a:cubicBezTo>
                  <a:cubicBezTo>
                    <a:pt x="753" y="598"/>
                    <a:pt x="747" y="472"/>
                    <a:pt x="694" y="353"/>
                  </a:cubicBezTo>
                  <a:cubicBezTo>
                    <a:pt x="634" y="239"/>
                    <a:pt x="538" y="156"/>
                    <a:pt x="418" y="114"/>
                  </a:cubicBezTo>
                  <a:cubicBezTo>
                    <a:pt x="299" y="72"/>
                    <a:pt x="168" y="78"/>
                    <a:pt x="54" y="132"/>
                  </a:cubicBezTo>
                  <a:cubicBezTo>
                    <a:pt x="36" y="144"/>
                    <a:pt x="18" y="138"/>
                    <a:pt x="6" y="120"/>
                  </a:cubicBezTo>
                  <a:cubicBezTo>
                    <a:pt x="0" y="102"/>
                    <a:pt x="6" y="78"/>
                    <a:pt x="24" y="72"/>
                  </a:cubicBezTo>
                  <a:cubicBezTo>
                    <a:pt x="155" y="6"/>
                    <a:pt x="305" y="0"/>
                    <a:pt x="442" y="48"/>
                  </a:cubicBezTo>
                  <a:cubicBezTo>
                    <a:pt x="580" y="96"/>
                    <a:pt x="687" y="192"/>
                    <a:pt x="753" y="323"/>
                  </a:cubicBezTo>
                  <a:cubicBezTo>
                    <a:pt x="819" y="455"/>
                    <a:pt x="825" y="604"/>
                    <a:pt x="777" y="742"/>
                  </a:cubicBezTo>
                  <a:cubicBezTo>
                    <a:pt x="729" y="879"/>
                    <a:pt x="634" y="993"/>
                    <a:pt x="502" y="1052"/>
                  </a:cubicBezTo>
                  <a:cubicBezTo>
                    <a:pt x="496" y="1058"/>
                    <a:pt x="490" y="1058"/>
                    <a:pt x="484" y="10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5" name="Freeform 169"/>
            <p:cNvSpPr>
              <a:spLocks noChangeArrowheads="1"/>
            </p:cNvSpPr>
            <p:nvPr/>
          </p:nvSpPr>
          <p:spPr bwMode="auto">
            <a:xfrm>
              <a:off x="8138004" y="3996728"/>
              <a:ext cx="102287" cy="142672"/>
            </a:xfrm>
            <a:custGeom>
              <a:avLst/>
              <a:gdLst>
                <a:gd name="T0" fmla="*/ 0 w 168"/>
                <a:gd name="T1" fmla="*/ 12 h 234"/>
                <a:gd name="T2" fmla="*/ 0 w 168"/>
                <a:gd name="T3" fmla="*/ 12 h 234"/>
                <a:gd name="T4" fmla="*/ 95 w 168"/>
                <a:gd name="T5" fmla="*/ 0 h 234"/>
                <a:gd name="T6" fmla="*/ 167 w 168"/>
                <a:gd name="T7" fmla="*/ 71 h 234"/>
                <a:gd name="T8" fmla="*/ 65 w 168"/>
                <a:gd name="T9" fmla="*/ 203 h 234"/>
                <a:gd name="T10" fmla="*/ 167 w 168"/>
                <a:gd name="T11" fmla="*/ 203 h 234"/>
                <a:gd name="T12" fmla="*/ 167 w 168"/>
                <a:gd name="T13" fmla="*/ 233 h 234"/>
                <a:gd name="T14" fmla="*/ 6 w 168"/>
                <a:gd name="T15" fmla="*/ 233 h 234"/>
                <a:gd name="T16" fmla="*/ 6 w 168"/>
                <a:gd name="T17" fmla="*/ 203 h 234"/>
                <a:gd name="T18" fmla="*/ 125 w 168"/>
                <a:gd name="T19" fmla="*/ 71 h 234"/>
                <a:gd name="T20" fmla="*/ 89 w 168"/>
                <a:gd name="T21" fmla="*/ 36 h 234"/>
                <a:gd name="T22" fmla="*/ 0 w 168"/>
                <a:gd name="T23" fmla="*/ 36 h 234"/>
                <a:gd name="T24" fmla="*/ 0 w 168"/>
                <a:gd name="T25" fmla="*/ 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234">
                  <a:moveTo>
                    <a:pt x="0" y="12"/>
                  </a:moveTo>
                  <a:lnTo>
                    <a:pt x="0" y="12"/>
                  </a:lnTo>
                  <a:cubicBezTo>
                    <a:pt x="30" y="6"/>
                    <a:pt x="60" y="0"/>
                    <a:pt x="95" y="0"/>
                  </a:cubicBezTo>
                  <a:cubicBezTo>
                    <a:pt x="143" y="0"/>
                    <a:pt x="167" y="36"/>
                    <a:pt x="167" y="71"/>
                  </a:cubicBezTo>
                  <a:cubicBezTo>
                    <a:pt x="167" y="125"/>
                    <a:pt x="89" y="185"/>
                    <a:pt x="65" y="203"/>
                  </a:cubicBezTo>
                  <a:cubicBezTo>
                    <a:pt x="167" y="203"/>
                    <a:pt x="167" y="203"/>
                    <a:pt x="167" y="203"/>
                  </a:cubicBezTo>
                  <a:cubicBezTo>
                    <a:pt x="167" y="233"/>
                    <a:pt x="167" y="233"/>
                    <a:pt x="167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36" y="179"/>
                    <a:pt x="125" y="113"/>
                    <a:pt x="125" y="71"/>
                  </a:cubicBezTo>
                  <a:cubicBezTo>
                    <a:pt x="125" y="47"/>
                    <a:pt x="119" y="36"/>
                    <a:pt x="89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6" name="Freeform 170"/>
            <p:cNvSpPr>
              <a:spLocks noChangeArrowheads="1"/>
            </p:cNvSpPr>
            <p:nvPr/>
          </p:nvSpPr>
          <p:spPr bwMode="auto">
            <a:xfrm>
              <a:off x="8251057" y="4002111"/>
              <a:ext cx="110362" cy="139981"/>
            </a:xfrm>
            <a:custGeom>
              <a:avLst/>
              <a:gdLst>
                <a:gd name="T0" fmla="*/ 84 w 180"/>
                <a:gd name="T1" fmla="*/ 0 h 228"/>
                <a:gd name="T2" fmla="*/ 126 w 180"/>
                <a:gd name="T3" fmla="*/ 0 h 228"/>
                <a:gd name="T4" fmla="*/ 48 w 180"/>
                <a:gd name="T5" fmla="*/ 137 h 228"/>
                <a:gd name="T6" fmla="*/ 120 w 180"/>
                <a:gd name="T7" fmla="*/ 137 h 228"/>
                <a:gd name="T8" fmla="*/ 120 w 180"/>
                <a:gd name="T9" fmla="*/ 83 h 228"/>
                <a:gd name="T10" fmla="*/ 126 w 180"/>
                <a:gd name="T11" fmla="*/ 59 h 228"/>
                <a:gd name="T12" fmla="*/ 156 w 180"/>
                <a:gd name="T13" fmla="*/ 59 h 228"/>
                <a:gd name="T14" fmla="*/ 156 w 180"/>
                <a:gd name="T15" fmla="*/ 137 h 228"/>
                <a:gd name="T16" fmla="*/ 179 w 180"/>
                <a:gd name="T17" fmla="*/ 137 h 228"/>
                <a:gd name="T18" fmla="*/ 179 w 180"/>
                <a:gd name="T19" fmla="*/ 167 h 228"/>
                <a:gd name="T20" fmla="*/ 156 w 180"/>
                <a:gd name="T21" fmla="*/ 173 h 228"/>
                <a:gd name="T22" fmla="*/ 156 w 180"/>
                <a:gd name="T23" fmla="*/ 227 h 228"/>
                <a:gd name="T24" fmla="*/ 120 w 180"/>
                <a:gd name="T25" fmla="*/ 227 h 228"/>
                <a:gd name="T26" fmla="*/ 120 w 180"/>
                <a:gd name="T27" fmla="*/ 173 h 228"/>
                <a:gd name="T28" fmla="*/ 6 w 180"/>
                <a:gd name="T29" fmla="*/ 173 h 228"/>
                <a:gd name="T30" fmla="*/ 0 w 180"/>
                <a:gd name="T31" fmla="*/ 161 h 228"/>
                <a:gd name="T32" fmla="*/ 84 w 180"/>
                <a:gd name="T3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228">
                  <a:moveTo>
                    <a:pt x="84" y="0"/>
                  </a:moveTo>
                  <a:lnTo>
                    <a:pt x="126" y="0"/>
                  </a:lnTo>
                  <a:lnTo>
                    <a:pt x="48" y="137"/>
                  </a:lnTo>
                  <a:lnTo>
                    <a:pt x="120" y="137"/>
                  </a:lnTo>
                  <a:lnTo>
                    <a:pt x="120" y="83"/>
                  </a:lnTo>
                  <a:lnTo>
                    <a:pt x="126" y="59"/>
                  </a:lnTo>
                  <a:lnTo>
                    <a:pt x="156" y="59"/>
                  </a:lnTo>
                  <a:lnTo>
                    <a:pt x="156" y="137"/>
                  </a:lnTo>
                  <a:lnTo>
                    <a:pt x="179" y="137"/>
                  </a:lnTo>
                  <a:lnTo>
                    <a:pt x="179" y="167"/>
                  </a:lnTo>
                  <a:lnTo>
                    <a:pt x="156" y="173"/>
                  </a:lnTo>
                  <a:lnTo>
                    <a:pt x="156" y="227"/>
                  </a:lnTo>
                  <a:lnTo>
                    <a:pt x="120" y="227"/>
                  </a:lnTo>
                  <a:lnTo>
                    <a:pt x="120" y="173"/>
                  </a:lnTo>
                  <a:lnTo>
                    <a:pt x="6" y="173"/>
                  </a:lnTo>
                  <a:lnTo>
                    <a:pt x="0" y="161"/>
                  </a:lnTo>
                  <a:lnTo>
                    <a:pt x="8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7" name="Freeform 171"/>
            <p:cNvSpPr>
              <a:spLocks noChangeArrowheads="1"/>
            </p:cNvSpPr>
            <p:nvPr/>
          </p:nvSpPr>
          <p:spPr bwMode="auto">
            <a:xfrm>
              <a:off x="8374878" y="3991343"/>
              <a:ext cx="86137" cy="150749"/>
            </a:xfrm>
            <a:custGeom>
              <a:avLst/>
              <a:gdLst>
                <a:gd name="T0" fmla="*/ 0 w 139"/>
                <a:gd name="T1" fmla="*/ 0 h 246"/>
                <a:gd name="T2" fmla="*/ 0 w 139"/>
                <a:gd name="T3" fmla="*/ 0 h 246"/>
                <a:gd name="T4" fmla="*/ 36 w 139"/>
                <a:gd name="T5" fmla="*/ 0 h 246"/>
                <a:gd name="T6" fmla="*/ 36 w 139"/>
                <a:gd name="T7" fmla="*/ 101 h 246"/>
                <a:gd name="T8" fmla="*/ 90 w 139"/>
                <a:gd name="T9" fmla="*/ 77 h 246"/>
                <a:gd name="T10" fmla="*/ 138 w 139"/>
                <a:gd name="T11" fmla="*/ 131 h 246"/>
                <a:gd name="T12" fmla="*/ 138 w 139"/>
                <a:gd name="T13" fmla="*/ 245 h 246"/>
                <a:gd name="T14" fmla="*/ 102 w 139"/>
                <a:gd name="T15" fmla="*/ 245 h 246"/>
                <a:gd name="T16" fmla="*/ 102 w 139"/>
                <a:gd name="T17" fmla="*/ 131 h 246"/>
                <a:gd name="T18" fmla="*/ 84 w 139"/>
                <a:gd name="T19" fmla="*/ 107 h 246"/>
                <a:gd name="T20" fmla="*/ 36 w 139"/>
                <a:gd name="T21" fmla="*/ 125 h 246"/>
                <a:gd name="T22" fmla="*/ 36 w 139"/>
                <a:gd name="T23" fmla="*/ 245 h 246"/>
                <a:gd name="T24" fmla="*/ 0 w 139"/>
                <a:gd name="T25" fmla="*/ 245 h 246"/>
                <a:gd name="T26" fmla="*/ 0 w 139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246">
                  <a:moveTo>
                    <a:pt x="0" y="0"/>
                  </a:moveTo>
                  <a:lnTo>
                    <a:pt x="0" y="0"/>
                  </a:lnTo>
                  <a:cubicBezTo>
                    <a:pt x="36" y="0"/>
                    <a:pt x="36" y="0"/>
                    <a:pt x="36" y="0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48" y="89"/>
                    <a:pt x="66" y="77"/>
                    <a:pt x="90" y="77"/>
                  </a:cubicBezTo>
                  <a:cubicBezTo>
                    <a:pt x="126" y="77"/>
                    <a:pt x="138" y="101"/>
                    <a:pt x="138" y="131"/>
                  </a:cubicBezTo>
                  <a:cubicBezTo>
                    <a:pt x="138" y="245"/>
                    <a:pt x="138" y="245"/>
                    <a:pt x="138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13"/>
                    <a:pt x="96" y="107"/>
                    <a:pt x="84" y="107"/>
                  </a:cubicBezTo>
                  <a:cubicBezTo>
                    <a:pt x="60" y="107"/>
                    <a:pt x="48" y="113"/>
                    <a:pt x="36" y="125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0" y="245"/>
                    <a:pt x="0" y="245"/>
                    <a:pt x="0" y="245"/>
                  </a:cubicBez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8" name="Freeform 172"/>
            <p:cNvSpPr>
              <a:spLocks noChangeArrowheads="1"/>
            </p:cNvSpPr>
            <p:nvPr/>
          </p:nvSpPr>
          <p:spPr bwMode="auto">
            <a:xfrm>
              <a:off x="12509426" y="4403210"/>
              <a:ext cx="901739" cy="479165"/>
            </a:xfrm>
            <a:custGeom>
              <a:avLst/>
              <a:gdLst>
                <a:gd name="T0" fmla="*/ 1035 w 1478"/>
                <a:gd name="T1" fmla="*/ 783 h 784"/>
                <a:gd name="T2" fmla="*/ 0 w 1478"/>
                <a:gd name="T3" fmla="*/ 783 h 784"/>
                <a:gd name="T4" fmla="*/ 0 w 1478"/>
                <a:gd name="T5" fmla="*/ 676 h 784"/>
                <a:gd name="T6" fmla="*/ 945 w 1478"/>
                <a:gd name="T7" fmla="*/ 676 h 784"/>
                <a:gd name="T8" fmla="*/ 1118 w 1478"/>
                <a:gd name="T9" fmla="*/ 0 h 784"/>
                <a:gd name="T10" fmla="*/ 1477 w 1478"/>
                <a:gd name="T11" fmla="*/ 0 h 784"/>
                <a:gd name="T12" fmla="*/ 1477 w 1478"/>
                <a:gd name="T13" fmla="*/ 114 h 784"/>
                <a:gd name="T14" fmla="*/ 1202 w 1478"/>
                <a:gd name="T15" fmla="*/ 114 h 784"/>
                <a:gd name="T16" fmla="*/ 1035 w 1478"/>
                <a:gd name="T17" fmla="*/ 78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8" h="784">
                  <a:moveTo>
                    <a:pt x="1035" y="783"/>
                  </a:moveTo>
                  <a:lnTo>
                    <a:pt x="0" y="783"/>
                  </a:lnTo>
                  <a:lnTo>
                    <a:pt x="0" y="676"/>
                  </a:lnTo>
                  <a:lnTo>
                    <a:pt x="945" y="676"/>
                  </a:lnTo>
                  <a:lnTo>
                    <a:pt x="1118" y="0"/>
                  </a:lnTo>
                  <a:lnTo>
                    <a:pt x="1477" y="0"/>
                  </a:lnTo>
                  <a:lnTo>
                    <a:pt x="1477" y="114"/>
                  </a:lnTo>
                  <a:lnTo>
                    <a:pt x="1202" y="114"/>
                  </a:lnTo>
                  <a:lnTo>
                    <a:pt x="1035" y="7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599" name="Freeform 173"/>
            <p:cNvSpPr>
              <a:spLocks noChangeArrowheads="1"/>
            </p:cNvSpPr>
            <p:nvPr/>
          </p:nvSpPr>
          <p:spPr bwMode="auto">
            <a:xfrm>
              <a:off x="12565952" y="4847381"/>
              <a:ext cx="142665" cy="145365"/>
            </a:xfrm>
            <a:custGeom>
              <a:avLst/>
              <a:gdLst>
                <a:gd name="T0" fmla="*/ 233 w 234"/>
                <a:gd name="T1" fmla="*/ 120 h 240"/>
                <a:gd name="T2" fmla="*/ 233 w 234"/>
                <a:gd name="T3" fmla="*/ 120 h 240"/>
                <a:gd name="T4" fmla="*/ 120 w 234"/>
                <a:gd name="T5" fmla="*/ 239 h 240"/>
                <a:gd name="T6" fmla="*/ 0 w 234"/>
                <a:gd name="T7" fmla="*/ 120 h 240"/>
                <a:gd name="T8" fmla="*/ 120 w 234"/>
                <a:gd name="T9" fmla="*/ 0 h 240"/>
                <a:gd name="T10" fmla="*/ 233 w 234"/>
                <a:gd name="T11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240">
                  <a:moveTo>
                    <a:pt x="233" y="120"/>
                  </a:moveTo>
                  <a:lnTo>
                    <a:pt x="233" y="120"/>
                  </a:lnTo>
                  <a:cubicBezTo>
                    <a:pt x="233" y="186"/>
                    <a:pt x="185" y="239"/>
                    <a:pt x="120" y="239"/>
                  </a:cubicBez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5" y="0"/>
                    <a:pt x="233" y="54"/>
                    <a:pt x="233" y="1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0" name="Freeform 174"/>
            <p:cNvSpPr>
              <a:spLocks noChangeArrowheads="1"/>
            </p:cNvSpPr>
            <p:nvPr/>
          </p:nvSpPr>
          <p:spPr bwMode="auto">
            <a:xfrm>
              <a:off x="12921266" y="4847381"/>
              <a:ext cx="145354" cy="145365"/>
            </a:xfrm>
            <a:custGeom>
              <a:avLst/>
              <a:gdLst>
                <a:gd name="T0" fmla="*/ 239 w 240"/>
                <a:gd name="T1" fmla="*/ 120 h 240"/>
                <a:gd name="T2" fmla="*/ 239 w 240"/>
                <a:gd name="T3" fmla="*/ 120 h 240"/>
                <a:gd name="T4" fmla="*/ 119 w 240"/>
                <a:gd name="T5" fmla="*/ 239 h 240"/>
                <a:gd name="T6" fmla="*/ 0 w 240"/>
                <a:gd name="T7" fmla="*/ 120 h 240"/>
                <a:gd name="T8" fmla="*/ 119 w 240"/>
                <a:gd name="T9" fmla="*/ 0 h 240"/>
                <a:gd name="T10" fmla="*/ 239 w 240"/>
                <a:gd name="T11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239" y="120"/>
                  </a:moveTo>
                  <a:lnTo>
                    <a:pt x="239" y="120"/>
                  </a:lnTo>
                  <a:cubicBezTo>
                    <a:pt x="239" y="186"/>
                    <a:pt x="185" y="239"/>
                    <a:pt x="119" y="239"/>
                  </a:cubicBez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4" y="0"/>
                    <a:pt x="119" y="0"/>
                  </a:cubicBezTo>
                  <a:cubicBezTo>
                    <a:pt x="185" y="0"/>
                    <a:pt x="239" y="54"/>
                    <a:pt x="239" y="1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1" name="Freeform 175"/>
            <p:cNvSpPr>
              <a:spLocks noChangeArrowheads="1"/>
            </p:cNvSpPr>
            <p:nvPr/>
          </p:nvSpPr>
          <p:spPr bwMode="auto">
            <a:xfrm>
              <a:off x="12727458" y="4029030"/>
              <a:ext cx="118437" cy="204587"/>
            </a:xfrm>
            <a:custGeom>
              <a:avLst/>
              <a:gdLst>
                <a:gd name="T0" fmla="*/ 191 w 192"/>
                <a:gd name="T1" fmla="*/ 335 h 336"/>
                <a:gd name="T2" fmla="*/ 0 w 192"/>
                <a:gd name="T3" fmla="*/ 335 h 336"/>
                <a:gd name="T4" fmla="*/ 0 w 192"/>
                <a:gd name="T5" fmla="*/ 0 h 336"/>
                <a:gd name="T6" fmla="*/ 191 w 192"/>
                <a:gd name="T7" fmla="*/ 0 h 336"/>
                <a:gd name="T8" fmla="*/ 191 w 192"/>
                <a:gd name="T9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36">
                  <a:moveTo>
                    <a:pt x="191" y="335"/>
                  </a:moveTo>
                  <a:lnTo>
                    <a:pt x="0" y="335"/>
                  </a:lnTo>
                  <a:lnTo>
                    <a:pt x="0" y="0"/>
                  </a:lnTo>
                  <a:lnTo>
                    <a:pt x="191" y="0"/>
                  </a:lnTo>
                  <a:lnTo>
                    <a:pt x="191" y="3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2" name="Freeform 176"/>
            <p:cNvSpPr>
              <a:spLocks noChangeArrowheads="1"/>
            </p:cNvSpPr>
            <p:nvPr/>
          </p:nvSpPr>
          <p:spPr bwMode="auto">
            <a:xfrm>
              <a:off x="12652089" y="4139399"/>
              <a:ext cx="274559" cy="215355"/>
            </a:xfrm>
            <a:custGeom>
              <a:avLst/>
              <a:gdLst>
                <a:gd name="T0" fmla="*/ 0 w 449"/>
                <a:gd name="T1" fmla="*/ 0 h 354"/>
                <a:gd name="T2" fmla="*/ 221 w 449"/>
                <a:gd name="T3" fmla="*/ 353 h 354"/>
                <a:gd name="T4" fmla="*/ 448 w 449"/>
                <a:gd name="T5" fmla="*/ 0 h 354"/>
                <a:gd name="T6" fmla="*/ 221 w 449"/>
                <a:gd name="T7" fmla="*/ 66 h 354"/>
                <a:gd name="T8" fmla="*/ 0 w 449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354">
                  <a:moveTo>
                    <a:pt x="0" y="0"/>
                  </a:moveTo>
                  <a:lnTo>
                    <a:pt x="221" y="353"/>
                  </a:lnTo>
                  <a:lnTo>
                    <a:pt x="448" y="0"/>
                  </a:lnTo>
                  <a:lnTo>
                    <a:pt x="221" y="66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3" name="Freeform 177"/>
            <p:cNvSpPr>
              <a:spLocks noChangeArrowheads="1"/>
            </p:cNvSpPr>
            <p:nvPr/>
          </p:nvSpPr>
          <p:spPr bwMode="auto">
            <a:xfrm>
              <a:off x="12452899" y="4438205"/>
              <a:ext cx="664866" cy="72681"/>
            </a:xfrm>
            <a:custGeom>
              <a:avLst/>
              <a:gdLst>
                <a:gd name="T0" fmla="*/ 1064 w 1089"/>
                <a:gd name="T1" fmla="*/ 119 h 120"/>
                <a:gd name="T2" fmla="*/ 1088 w 1089"/>
                <a:gd name="T3" fmla="*/ 0 h 120"/>
                <a:gd name="T4" fmla="*/ 269 w 1089"/>
                <a:gd name="T5" fmla="*/ 0 h 120"/>
                <a:gd name="T6" fmla="*/ 101 w 1089"/>
                <a:gd name="T7" fmla="*/ 0 h 120"/>
                <a:gd name="T8" fmla="*/ 42 w 1089"/>
                <a:gd name="T9" fmla="*/ 0 h 120"/>
                <a:gd name="T10" fmla="*/ 0 w 1089"/>
                <a:gd name="T11" fmla="*/ 0 h 120"/>
                <a:gd name="T12" fmla="*/ 0 w 1089"/>
                <a:gd name="T13" fmla="*/ 119 h 120"/>
                <a:gd name="T14" fmla="*/ 71 w 1089"/>
                <a:gd name="T15" fmla="*/ 119 h 120"/>
                <a:gd name="T16" fmla="*/ 1064 w 108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9" h="120">
                  <a:moveTo>
                    <a:pt x="1064" y="119"/>
                  </a:moveTo>
                  <a:lnTo>
                    <a:pt x="1088" y="0"/>
                  </a:lnTo>
                  <a:lnTo>
                    <a:pt x="269" y="0"/>
                  </a:lnTo>
                  <a:lnTo>
                    <a:pt x="101" y="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71" y="119"/>
                  </a:lnTo>
                  <a:lnTo>
                    <a:pt x="1064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4" name="Freeform 178"/>
            <p:cNvSpPr>
              <a:spLocks noChangeArrowheads="1"/>
            </p:cNvSpPr>
            <p:nvPr/>
          </p:nvSpPr>
          <p:spPr bwMode="auto">
            <a:xfrm>
              <a:off x="12504043" y="4543191"/>
              <a:ext cx="589495" cy="220739"/>
            </a:xfrm>
            <a:custGeom>
              <a:avLst/>
              <a:gdLst>
                <a:gd name="T0" fmla="*/ 0 w 964"/>
                <a:gd name="T1" fmla="*/ 0 h 360"/>
                <a:gd name="T2" fmla="*/ 84 w 964"/>
                <a:gd name="T3" fmla="*/ 359 h 360"/>
                <a:gd name="T4" fmla="*/ 879 w 964"/>
                <a:gd name="T5" fmla="*/ 359 h 360"/>
                <a:gd name="T6" fmla="*/ 963 w 964"/>
                <a:gd name="T7" fmla="*/ 0 h 360"/>
                <a:gd name="T8" fmla="*/ 0 w 964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360">
                  <a:moveTo>
                    <a:pt x="0" y="0"/>
                  </a:moveTo>
                  <a:lnTo>
                    <a:pt x="84" y="359"/>
                  </a:lnTo>
                  <a:lnTo>
                    <a:pt x="879" y="359"/>
                  </a:lnTo>
                  <a:lnTo>
                    <a:pt x="963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5" name="Freeform 179"/>
            <p:cNvSpPr>
              <a:spLocks noChangeArrowheads="1"/>
            </p:cNvSpPr>
            <p:nvPr/>
          </p:nvSpPr>
          <p:spPr bwMode="auto">
            <a:xfrm>
              <a:off x="14111025" y="10635046"/>
              <a:ext cx="349930" cy="142672"/>
            </a:xfrm>
            <a:custGeom>
              <a:avLst/>
              <a:gdLst>
                <a:gd name="T0" fmla="*/ 574 w 575"/>
                <a:gd name="T1" fmla="*/ 0 h 234"/>
                <a:gd name="T2" fmla="*/ 0 w 575"/>
                <a:gd name="T3" fmla="*/ 0 h 234"/>
                <a:gd name="T4" fmla="*/ 0 w 575"/>
                <a:gd name="T5" fmla="*/ 233 h 234"/>
                <a:gd name="T6" fmla="*/ 574 w 575"/>
                <a:gd name="T7" fmla="*/ 233 h 234"/>
                <a:gd name="T8" fmla="*/ 574 w 575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234">
                  <a:moveTo>
                    <a:pt x="574" y="0"/>
                  </a:moveTo>
                  <a:lnTo>
                    <a:pt x="0" y="0"/>
                  </a:lnTo>
                  <a:lnTo>
                    <a:pt x="0" y="233"/>
                  </a:lnTo>
                  <a:lnTo>
                    <a:pt x="574" y="233"/>
                  </a:lnTo>
                  <a:lnTo>
                    <a:pt x="57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6" name="Freeform 180"/>
            <p:cNvSpPr>
              <a:spLocks noChangeArrowheads="1"/>
            </p:cNvSpPr>
            <p:nvPr/>
          </p:nvSpPr>
          <p:spPr bwMode="auto">
            <a:xfrm>
              <a:off x="14493255" y="10635046"/>
              <a:ext cx="347239" cy="142672"/>
            </a:xfrm>
            <a:custGeom>
              <a:avLst/>
              <a:gdLst>
                <a:gd name="T0" fmla="*/ 0 w 569"/>
                <a:gd name="T1" fmla="*/ 0 h 234"/>
                <a:gd name="T2" fmla="*/ 0 w 569"/>
                <a:gd name="T3" fmla="*/ 233 h 234"/>
                <a:gd name="T4" fmla="*/ 568 w 569"/>
                <a:gd name="T5" fmla="*/ 233 h 234"/>
                <a:gd name="T6" fmla="*/ 568 w 569"/>
                <a:gd name="T7" fmla="*/ 0 h 234"/>
                <a:gd name="T8" fmla="*/ 0 w 569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234">
                  <a:moveTo>
                    <a:pt x="0" y="0"/>
                  </a:moveTo>
                  <a:lnTo>
                    <a:pt x="0" y="233"/>
                  </a:lnTo>
                  <a:lnTo>
                    <a:pt x="568" y="233"/>
                  </a:lnTo>
                  <a:lnTo>
                    <a:pt x="56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7" name="Freeform 181"/>
            <p:cNvSpPr>
              <a:spLocks noChangeArrowheads="1"/>
            </p:cNvSpPr>
            <p:nvPr/>
          </p:nvSpPr>
          <p:spPr bwMode="auto">
            <a:xfrm>
              <a:off x="14181010" y="10810021"/>
              <a:ext cx="282636" cy="333800"/>
            </a:xfrm>
            <a:custGeom>
              <a:avLst/>
              <a:gdLst>
                <a:gd name="T0" fmla="*/ 461 w 462"/>
                <a:gd name="T1" fmla="*/ 0 h 545"/>
                <a:gd name="T2" fmla="*/ 0 w 462"/>
                <a:gd name="T3" fmla="*/ 0 h 545"/>
                <a:gd name="T4" fmla="*/ 0 w 462"/>
                <a:gd name="T5" fmla="*/ 544 h 545"/>
                <a:gd name="T6" fmla="*/ 461 w 462"/>
                <a:gd name="T7" fmla="*/ 544 h 545"/>
                <a:gd name="T8" fmla="*/ 461 w 462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545">
                  <a:moveTo>
                    <a:pt x="461" y="0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461" y="544"/>
                  </a:lnTo>
                  <a:lnTo>
                    <a:pt x="46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8" name="Freeform 182"/>
            <p:cNvSpPr>
              <a:spLocks noChangeArrowheads="1"/>
            </p:cNvSpPr>
            <p:nvPr/>
          </p:nvSpPr>
          <p:spPr bwMode="auto">
            <a:xfrm>
              <a:off x="14493256" y="10810021"/>
              <a:ext cx="277252" cy="333800"/>
            </a:xfrm>
            <a:custGeom>
              <a:avLst/>
              <a:gdLst>
                <a:gd name="T0" fmla="*/ 0 w 456"/>
                <a:gd name="T1" fmla="*/ 0 h 545"/>
                <a:gd name="T2" fmla="*/ 0 w 456"/>
                <a:gd name="T3" fmla="*/ 544 h 545"/>
                <a:gd name="T4" fmla="*/ 455 w 456"/>
                <a:gd name="T5" fmla="*/ 544 h 545"/>
                <a:gd name="T6" fmla="*/ 455 w 456"/>
                <a:gd name="T7" fmla="*/ 0 h 545"/>
                <a:gd name="T8" fmla="*/ 0 w 456"/>
                <a:gd name="T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545">
                  <a:moveTo>
                    <a:pt x="0" y="0"/>
                  </a:moveTo>
                  <a:lnTo>
                    <a:pt x="0" y="544"/>
                  </a:lnTo>
                  <a:lnTo>
                    <a:pt x="455" y="544"/>
                  </a:lnTo>
                  <a:lnTo>
                    <a:pt x="4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09" name="Freeform 183"/>
            <p:cNvSpPr>
              <a:spLocks noChangeArrowheads="1"/>
            </p:cNvSpPr>
            <p:nvPr/>
          </p:nvSpPr>
          <p:spPr bwMode="auto">
            <a:xfrm>
              <a:off x="14485181" y="10511217"/>
              <a:ext cx="169579" cy="94217"/>
            </a:xfrm>
            <a:custGeom>
              <a:avLst/>
              <a:gdLst>
                <a:gd name="T0" fmla="*/ 150 w 276"/>
                <a:gd name="T1" fmla="*/ 0 h 156"/>
                <a:gd name="T2" fmla="*/ 150 w 276"/>
                <a:gd name="T3" fmla="*/ 0 h 156"/>
                <a:gd name="T4" fmla="*/ 0 w 276"/>
                <a:gd name="T5" fmla="*/ 155 h 156"/>
                <a:gd name="T6" fmla="*/ 275 w 276"/>
                <a:gd name="T7" fmla="*/ 155 h 156"/>
                <a:gd name="T8" fmla="*/ 150 w 276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56">
                  <a:moveTo>
                    <a:pt x="150" y="0"/>
                  </a:moveTo>
                  <a:lnTo>
                    <a:pt x="150" y="0"/>
                  </a:lnTo>
                  <a:cubicBezTo>
                    <a:pt x="66" y="0"/>
                    <a:pt x="0" y="155"/>
                    <a:pt x="0" y="155"/>
                  </a:cubicBezTo>
                  <a:cubicBezTo>
                    <a:pt x="275" y="155"/>
                    <a:pt x="275" y="155"/>
                    <a:pt x="275" y="155"/>
                  </a:cubicBezTo>
                  <a:cubicBezTo>
                    <a:pt x="275" y="66"/>
                    <a:pt x="234" y="0"/>
                    <a:pt x="1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0" name="Freeform 184"/>
            <p:cNvSpPr>
              <a:spLocks noChangeArrowheads="1"/>
            </p:cNvSpPr>
            <p:nvPr/>
          </p:nvSpPr>
          <p:spPr bwMode="auto">
            <a:xfrm>
              <a:off x="14296757" y="10511217"/>
              <a:ext cx="169579" cy="94217"/>
            </a:xfrm>
            <a:custGeom>
              <a:avLst/>
              <a:gdLst>
                <a:gd name="T0" fmla="*/ 126 w 277"/>
                <a:gd name="T1" fmla="*/ 0 h 156"/>
                <a:gd name="T2" fmla="*/ 126 w 277"/>
                <a:gd name="T3" fmla="*/ 0 h 156"/>
                <a:gd name="T4" fmla="*/ 0 w 277"/>
                <a:gd name="T5" fmla="*/ 155 h 156"/>
                <a:gd name="T6" fmla="*/ 276 w 277"/>
                <a:gd name="T7" fmla="*/ 155 h 156"/>
                <a:gd name="T8" fmla="*/ 126 w 27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56">
                  <a:moveTo>
                    <a:pt x="126" y="0"/>
                  </a:moveTo>
                  <a:lnTo>
                    <a:pt x="126" y="0"/>
                  </a:lnTo>
                  <a:cubicBezTo>
                    <a:pt x="42" y="0"/>
                    <a:pt x="0" y="66"/>
                    <a:pt x="0" y="155"/>
                  </a:cubicBezTo>
                  <a:cubicBezTo>
                    <a:pt x="276" y="155"/>
                    <a:pt x="276" y="155"/>
                    <a:pt x="276" y="155"/>
                  </a:cubicBezTo>
                  <a:cubicBezTo>
                    <a:pt x="276" y="155"/>
                    <a:pt x="210" y="0"/>
                    <a:pt x="1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1" name="Freeform 185"/>
            <p:cNvSpPr>
              <a:spLocks noChangeArrowheads="1"/>
            </p:cNvSpPr>
            <p:nvPr/>
          </p:nvSpPr>
          <p:spPr bwMode="auto">
            <a:xfrm>
              <a:off x="10600966" y="7690066"/>
              <a:ext cx="80753" cy="818349"/>
            </a:xfrm>
            <a:custGeom>
              <a:avLst/>
              <a:gdLst>
                <a:gd name="T0" fmla="*/ 131 w 132"/>
                <a:gd name="T1" fmla="*/ 1339 h 1340"/>
                <a:gd name="T2" fmla="*/ 0 w 132"/>
                <a:gd name="T3" fmla="*/ 1339 h 1340"/>
                <a:gd name="T4" fmla="*/ 0 w 132"/>
                <a:gd name="T5" fmla="*/ 0 h 1340"/>
                <a:gd name="T6" fmla="*/ 131 w 132"/>
                <a:gd name="T7" fmla="*/ 0 h 1340"/>
                <a:gd name="T8" fmla="*/ 131 w 132"/>
                <a:gd name="T9" fmla="*/ 1339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40">
                  <a:moveTo>
                    <a:pt x="131" y="1339"/>
                  </a:moveTo>
                  <a:lnTo>
                    <a:pt x="0" y="1339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133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2" name="Freeform 186"/>
            <p:cNvSpPr>
              <a:spLocks noChangeArrowheads="1"/>
            </p:cNvSpPr>
            <p:nvPr/>
          </p:nvSpPr>
          <p:spPr bwMode="auto">
            <a:xfrm>
              <a:off x="10757088" y="7690066"/>
              <a:ext cx="61912" cy="646065"/>
            </a:xfrm>
            <a:custGeom>
              <a:avLst/>
              <a:gdLst>
                <a:gd name="T0" fmla="*/ 102 w 103"/>
                <a:gd name="T1" fmla="*/ 1058 h 1059"/>
                <a:gd name="T2" fmla="*/ 0 w 103"/>
                <a:gd name="T3" fmla="*/ 1058 h 1059"/>
                <a:gd name="T4" fmla="*/ 0 w 103"/>
                <a:gd name="T5" fmla="*/ 0 h 1059"/>
                <a:gd name="T6" fmla="*/ 102 w 103"/>
                <a:gd name="T7" fmla="*/ 0 h 1059"/>
                <a:gd name="T8" fmla="*/ 102 w 103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59">
                  <a:moveTo>
                    <a:pt x="102" y="1058"/>
                  </a:moveTo>
                  <a:lnTo>
                    <a:pt x="0" y="105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3" name="Freeform 187"/>
            <p:cNvSpPr>
              <a:spLocks noChangeArrowheads="1"/>
            </p:cNvSpPr>
            <p:nvPr/>
          </p:nvSpPr>
          <p:spPr bwMode="auto">
            <a:xfrm>
              <a:off x="10907827" y="7690066"/>
              <a:ext cx="61912" cy="646065"/>
            </a:xfrm>
            <a:custGeom>
              <a:avLst/>
              <a:gdLst>
                <a:gd name="T0" fmla="*/ 102 w 103"/>
                <a:gd name="T1" fmla="*/ 1058 h 1059"/>
                <a:gd name="T2" fmla="*/ 0 w 103"/>
                <a:gd name="T3" fmla="*/ 1058 h 1059"/>
                <a:gd name="T4" fmla="*/ 0 w 103"/>
                <a:gd name="T5" fmla="*/ 0 h 1059"/>
                <a:gd name="T6" fmla="*/ 102 w 103"/>
                <a:gd name="T7" fmla="*/ 0 h 1059"/>
                <a:gd name="T8" fmla="*/ 102 w 103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59">
                  <a:moveTo>
                    <a:pt x="102" y="1058"/>
                  </a:moveTo>
                  <a:lnTo>
                    <a:pt x="0" y="105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4" name="Freeform 188"/>
            <p:cNvSpPr>
              <a:spLocks noChangeArrowheads="1"/>
            </p:cNvSpPr>
            <p:nvPr/>
          </p:nvSpPr>
          <p:spPr bwMode="auto">
            <a:xfrm>
              <a:off x="11055874" y="7690066"/>
              <a:ext cx="61910" cy="646065"/>
            </a:xfrm>
            <a:custGeom>
              <a:avLst/>
              <a:gdLst>
                <a:gd name="T0" fmla="*/ 102 w 103"/>
                <a:gd name="T1" fmla="*/ 1058 h 1059"/>
                <a:gd name="T2" fmla="*/ 0 w 103"/>
                <a:gd name="T3" fmla="*/ 1058 h 1059"/>
                <a:gd name="T4" fmla="*/ 0 w 103"/>
                <a:gd name="T5" fmla="*/ 0 h 1059"/>
                <a:gd name="T6" fmla="*/ 102 w 103"/>
                <a:gd name="T7" fmla="*/ 0 h 1059"/>
                <a:gd name="T8" fmla="*/ 102 w 103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59">
                  <a:moveTo>
                    <a:pt x="102" y="1058"/>
                  </a:moveTo>
                  <a:lnTo>
                    <a:pt x="0" y="105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5" name="Freeform 189"/>
            <p:cNvSpPr>
              <a:spLocks noChangeArrowheads="1"/>
            </p:cNvSpPr>
            <p:nvPr/>
          </p:nvSpPr>
          <p:spPr bwMode="auto">
            <a:xfrm>
              <a:off x="11206614" y="7690066"/>
              <a:ext cx="59219" cy="646065"/>
            </a:xfrm>
            <a:custGeom>
              <a:avLst/>
              <a:gdLst>
                <a:gd name="T0" fmla="*/ 96 w 97"/>
                <a:gd name="T1" fmla="*/ 1058 h 1059"/>
                <a:gd name="T2" fmla="*/ 0 w 97"/>
                <a:gd name="T3" fmla="*/ 1058 h 1059"/>
                <a:gd name="T4" fmla="*/ 0 w 97"/>
                <a:gd name="T5" fmla="*/ 0 h 1059"/>
                <a:gd name="T6" fmla="*/ 96 w 97"/>
                <a:gd name="T7" fmla="*/ 0 h 1059"/>
                <a:gd name="T8" fmla="*/ 96 w 97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59">
                  <a:moveTo>
                    <a:pt x="96" y="1058"/>
                  </a:moveTo>
                  <a:lnTo>
                    <a:pt x="0" y="1058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6" name="Freeform 190"/>
            <p:cNvSpPr>
              <a:spLocks noChangeArrowheads="1"/>
            </p:cNvSpPr>
            <p:nvPr/>
          </p:nvSpPr>
          <p:spPr bwMode="auto">
            <a:xfrm>
              <a:off x="11351967" y="7690066"/>
              <a:ext cx="61910" cy="646065"/>
            </a:xfrm>
            <a:custGeom>
              <a:avLst/>
              <a:gdLst>
                <a:gd name="T0" fmla="*/ 102 w 103"/>
                <a:gd name="T1" fmla="*/ 1058 h 1059"/>
                <a:gd name="T2" fmla="*/ 0 w 103"/>
                <a:gd name="T3" fmla="*/ 1058 h 1059"/>
                <a:gd name="T4" fmla="*/ 0 w 103"/>
                <a:gd name="T5" fmla="*/ 0 h 1059"/>
                <a:gd name="T6" fmla="*/ 102 w 103"/>
                <a:gd name="T7" fmla="*/ 0 h 1059"/>
                <a:gd name="T8" fmla="*/ 102 w 103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59">
                  <a:moveTo>
                    <a:pt x="102" y="1058"/>
                  </a:moveTo>
                  <a:lnTo>
                    <a:pt x="0" y="105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7" name="Freeform 191"/>
            <p:cNvSpPr>
              <a:spLocks noChangeArrowheads="1"/>
            </p:cNvSpPr>
            <p:nvPr/>
          </p:nvSpPr>
          <p:spPr bwMode="auto">
            <a:xfrm>
              <a:off x="11502707" y="7690066"/>
              <a:ext cx="61910" cy="646065"/>
            </a:xfrm>
            <a:custGeom>
              <a:avLst/>
              <a:gdLst>
                <a:gd name="T0" fmla="*/ 102 w 103"/>
                <a:gd name="T1" fmla="*/ 1058 h 1059"/>
                <a:gd name="T2" fmla="*/ 0 w 103"/>
                <a:gd name="T3" fmla="*/ 1058 h 1059"/>
                <a:gd name="T4" fmla="*/ 0 w 103"/>
                <a:gd name="T5" fmla="*/ 0 h 1059"/>
                <a:gd name="T6" fmla="*/ 102 w 103"/>
                <a:gd name="T7" fmla="*/ 0 h 1059"/>
                <a:gd name="T8" fmla="*/ 102 w 103"/>
                <a:gd name="T9" fmla="*/ 1058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59">
                  <a:moveTo>
                    <a:pt x="102" y="1058"/>
                  </a:moveTo>
                  <a:lnTo>
                    <a:pt x="0" y="105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0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8" name="Freeform 192"/>
            <p:cNvSpPr>
              <a:spLocks noChangeArrowheads="1"/>
            </p:cNvSpPr>
            <p:nvPr/>
          </p:nvSpPr>
          <p:spPr bwMode="auto">
            <a:xfrm>
              <a:off x="11639986" y="7690066"/>
              <a:ext cx="83446" cy="818349"/>
            </a:xfrm>
            <a:custGeom>
              <a:avLst/>
              <a:gdLst>
                <a:gd name="T0" fmla="*/ 137 w 138"/>
                <a:gd name="T1" fmla="*/ 1339 h 1340"/>
                <a:gd name="T2" fmla="*/ 0 w 138"/>
                <a:gd name="T3" fmla="*/ 1339 h 1340"/>
                <a:gd name="T4" fmla="*/ 0 w 138"/>
                <a:gd name="T5" fmla="*/ 0 h 1340"/>
                <a:gd name="T6" fmla="*/ 137 w 138"/>
                <a:gd name="T7" fmla="*/ 0 h 1340"/>
                <a:gd name="T8" fmla="*/ 137 w 138"/>
                <a:gd name="T9" fmla="*/ 1339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40">
                  <a:moveTo>
                    <a:pt x="137" y="1339"/>
                  </a:moveTo>
                  <a:lnTo>
                    <a:pt x="0" y="1339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33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19" name="Freeform 193"/>
            <p:cNvSpPr>
              <a:spLocks noChangeArrowheads="1"/>
            </p:cNvSpPr>
            <p:nvPr/>
          </p:nvSpPr>
          <p:spPr bwMode="auto">
            <a:xfrm>
              <a:off x="10743629" y="8392663"/>
              <a:ext cx="40375" cy="104986"/>
            </a:xfrm>
            <a:custGeom>
              <a:avLst/>
              <a:gdLst>
                <a:gd name="T0" fmla="*/ 0 w 67"/>
                <a:gd name="T1" fmla="*/ 18 h 174"/>
                <a:gd name="T2" fmla="*/ 36 w 67"/>
                <a:gd name="T3" fmla="*/ 0 h 174"/>
                <a:gd name="T4" fmla="*/ 66 w 67"/>
                <a:gd name="T5" fmla="*/ 0 h 174"/>
                <a:gd name="T6" fmla="*/ 66 w 67"/>
                <a:gd name="T7" fmla="*/ 173 h 174"/>
                <a:gd name="T8" fmla="*/ 36 w 67"/>
                <a:gd name="T9" fmla="*/ 173 h 174"/>
                <a:gd name="T10" fmla="*/ 36 w 67"/>
                <a:gd name="T11" fmla="*/ 30 h 174"/>
                <a:gd name="T12" fmla="*/ 0 w 67"/>
                <a:gd name="T13" fmla="*/ 42 h 174"/>
                <a:gd name="T14" fmla="*/ 0 w 67"/>
                <a:gd name="T15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74">
                  <a:moveTo>
                    <a:pt x="0" y="18"/>
                  </a:moveTo>
                  <a:lnTo>
                    <a:pt x="36" y="0"/>
                  </a:lnTo>
                  <a:lnTo>
                    <a:pt x="66" y="0"/>
                  </a:lnTo>
                  <a:lnTo>
                    <a:pt x="66" y="173"/>
                  </a:lnTo>
                  <a:lnTo>
                    <a:pt x="36" y="173"/>
                  </a:lnTo>
                  <a:lnTo>
                    <a:pt x="36" y="30"/>
                  </a:lnTo>
                  <a:lnTo>
                    <a:pt x="0" y="42"/>
                  </a:lnTo>
                  <a:lnTo>
                    <a:pt x="0" y="1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0" name="Freeform 194"/>
            <p:cNvSpPr>
              <a:spLocks noChangeArrowheads="1"/>
            </p:cNvSpPr>
            <p:nvPr/>
          </p:nvSpPr>
          <p:spPr bwMode="auto">
            <a:xfrm>
              <a:off x="10870143" y="8392663"/>
              <a:ext cx="72678" cy="104986"/>
            </a:xfrm>
            <a:custGeom>
              <a:avLst/>
              <a:gdLst>
                <a:gd name="T0" fmla="*/ 0 w 121"/>
                <a:gd name="T1" fmla="*/ 6 h 174"/>
                <a:gd name="T2" fmla="*/ 0 w 121"/>
                <a:gd name="T3" fmla="*/ 6 h 174"/>
                <a:gd name="T4" fmla="*/ 72 w 121"/>
                <a:gd name="T5" fmla="*/ 0 h 174"/>
                <a:gd name="T6" fmla="*/ 120 w 121"/>
                <a:gd name="T7" fmla="*/ 54 h 174"/>
                <a:gd name="T8" fmla="*/ 54 w 121"/>
                <a:gd name="T9" fmla="*/ 143 h 174"/>
                <a:gd name="T10" fmla="*/ 120 w 121"/>
                <a:gd name="T11" fmla="*/ 143 h 174"/>
                <a:gd name="T12" fmla="*/ 120 w 121"/>
                <a:gd name="T13" fmla="*/ 173 h 174"/>
                <a:gd name="T14" fmla="*/ 0 w 121"/>
                <a:gd name="T15" fmla="*/ 173 h 174"/>
                <a:gd name="T16" fmla="*/ 0 w 121"/>
                <a:gd name="T17" fmla="*/ 143 h 174"/>
                <a:gd name="T18" fmla="*/ 90 w 121"/>
                <a:gd name="T19" fmla="*/ 54 h 174"/>
                <a:gd name="T20" fmla="*/ 60 w 121"/>
                <a:gd name="T21" fmla="*/ 30 h 174"/>
                <a:gd name="T22" fmla="*/ 0 w 121"/>
                <a:gd name="T23" fmla="*/ 30 h 174"/>
                <a:gd name="T24" fmla="*/ 0 w 121"/>
                <a:gd name="T25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74">
                  <a:moveTo>
                    <a:pt x="0" y="6"/>
                  </a:moveTo>
                  <a:lnTo>
                    <a:pt x="0" y="6"/>
                  </a:lnTo>
                  <a:cubicBezTo>
                    <a:pt x="18" y="0"/>
                    <a:pt x="42" y="0"/>
                    <a:pt x="72" y="0"/>
                  </a:cubicBezTo>
                  <a:cubicBezTo>
                    <a:pt x="108" y="0"/>
                    <a:pt x="120" y="24"/>
                    <a:pt x="120" y="54"/>
                  </a:cubicBezTo>
                  <a:cubicBezTo>
                    <a:pt x="120" y="89"/>
                    <a:pt x="72" y="131"/>
                    <a:pt x="54" y="143"/>
                  </a:cubicBezTo>
                  <a:cubicBezTo>
                    <a:pt x="120" y="143"/>
                    <a:pt x="120" y="143"/>
                    <a:pt x="120" y="143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4" y="131"/>
                    <a:pt x="90" y="78"/>
                    <a:pt x="90" y="54"/>
                  </a:cubicBezTo>
                  <a:cubicBezTo>
                    <a:pt x="90" y="36"/>
                    <a:pt x="78" y="30"/>
                    <a:pt x="60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1" name="Freeform 195"/>
            <p:cNvSpPr>
              <a:spLocks noChangeArrowheads="1"/>
            </p:cNvSpPr>
            <p:nvPr/>
          </p:nvSpPr>
          <p:spPr bwMode="auto">
            <a:xfrm>
              <a:off x="11023572" y="8392663"/>
              <a:ext cx="72676" cy="104986"/>
            </a:xfrm>
            <a:custGeom>
              <a:avLst/>
              <a:gdLst>
                <a:gd name="T0" fmla="*/ 0 w 121"/>
                <a:gd name="T1" fmla="*/ 6 h 174"/>
                <a:gd name="T2" fmla="*/ 0 w 121"/>
                <a:gd name="T3" fmla="*/ 6 h 174"/>
                <a:gd name="T4" fmla="*/ 78 w 121"/>
                <a:gd name="T5" fmla="*/ 0 h 174"/>
                <a:gd name="T6" fmla="*/ 120 w 121"/>
                <a:gd name="T7" fmla="*/ 42 h 174"/>
                <a:gd name="T8" fmla="*/ 120 w 121"/>
                <a:gd name="T9" fmla="*/ 54 h 174"/>
                <a:gd name="T10" fmla="*/ 102 w 121"/>
                <a:gd name="T11" fmla="*/ 89 h 174"/>
                <a:gd name="T12" fmla="*/ 120 w 121"/>
                <a:gd name="T13" fmla="*/ 119 h 174"/>
                <a:gd name="T14" fmla="*/ 120 w 121"/>
                <a:gd name="T15" fmla="*/ 131 h 174"/>
                <a:gd name="T16" fmla="*/ 78 w 121"/>
                <a:gd name="T17" fmla="*/ 173 h 174"/>
                <a:gd name="T18" fmla="*/ 0 w 121"/>
                <a:gd name="T19" fmla="*/ 167 h 174"/>
                <a:gd name="T20" fmla="*/ 0 w 121"/>
                <a:gd name="T21" fmla="*/ 143 h 174"/>
                <a:gd name="T22" fmla="*/ 66 w 121"/>
                <a:gd name="T23" fmla="*/ 143 h 174"/>
                <a:gd name="T24" fmla="*/ 90 w 121"/>
                <a:gd name="T25" fmla="*/ 125 h 174"/>
                <a:gd name="T26" fmla="*/ 90 w 121"/>
                <a:gd name="T27" fmla="*/ 119 h 174"/>
                <a:gd name="T28" fmla="*/ 66 w 121"/>
                <a:gd name="T29" fmla="*/ 102 h 174"/>
                <a:gd name="T30" fmla="*/ 18 w 121"/>
                <a:gd name="T31" fmla="*/ 102 h 174"/>
                <a:gd name="T32" fmla="*/ 18 w 121"/>
                <a:gd name="T33" fmla="*/ 72 h 174"/>
                <a:gd name="T34" fmla="*/ 66 w 121"/>
                <a:gd name="T35" fmla="*/ 72 h 174"/>
                <a:gd name="T36" fmla="*/ 90 w 121"/>
                <a:gd name="T37" fmla="*/ 54 h 174"/>
                <a:gd name="T38" fmla="*/ 90 w 121"/>
                <a:gd name="T39" fmla="*/ 48 h 174"/>
                <a:gd name="T40" fmla="*/ 66 w 121"/>
                <a:gd name="T41" fmla="*/ 30 h 174"/>
                <a:gd name="T42" fmla="*/ 0 w 121"/>
                <a:gd name="T43" fmla="*/ 30 h 174"/>
                <a:gd name="T44" fmla="*/ 0 w 121"/>
                <a:gd name="T45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174">
                  <a:moveTo>
                    <a:pt x="0" y="6"/>
                  </a:moveTo>
                  <a:lnTo>
                    <a:pt x="0" y="6"/>
                  </a:lnTo>
                  <a:cubicBezTo>
                    <a:pt x="24" y="0"/>
                    <a:pt x="48" y="0"/>
                    <a:pt x="78" y="0"/>
                  </a:cubicBezTo>
                  <a:cubicBezTo>
                    <a:pt x="102" y="0"/>
                    <a:pt x="120" y="18"/>
                    <a:pt x="120" y="42"/>
                  </a:cubicBezTo>
                  <a:cubicBezTo>
                    <a:pt x="120" y="54"/>
                    <a:pt x="120" y="54"/>
                    <a:pt x="120" y="54"/>
                  </a:cubicBezTo>
                  <a:cubicBezTo>
                    <a:pt x="120" y="72"/>
                    <a:pt x="114" y="84"/>
                    <a:pt x="102" y="89"/>
                  </a:cubicBezTo>
                  <a:cubicBezTo>
                    <a:pt x="114" y="89"/>
                    <a:pt x="120" y="102"/>
                    <a:pt x="120" y="119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0" y="161"/>
                    <a:pt x="108" y="173"/>
                    <a:pt x="78" y="173"/>
                  </a:cubicBezTo>
                  <a:cubicBezTo>
                    <a:pt x="48" y="173"/>
                    <a:pt x="24" y="173"/>
                    <a:pt x="0" y="167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78" y="143"/>
                    <a:pt x="90" y="143"/>
                    <a:pt x="90" y="125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0" y="107"/>
                    <a:pt x="78" y="102"/>
                    <a:pt x="66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78" y="72"/>
                    <a:pt x="90" y="66"/>
                    <a:pt x="90" y="5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30"/>
                    <a:pt x="78" y="30"/>
                    <a:pt x="66" y="30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2" name="Freeform 196"/>
            <p:cNvSpPr>
              <a:spLocks noChangeArrowheads="1"/>
            </p:cNvSpPr>
            <p:nvPr/>
          </p:nvSpPr>
          <p:spPr bwMode="auto">
            <a:xfrm>
              <a:off x="11179695" y="8392663"/>
              <a:ext cx="86137" cy="104986"/>
            </a:xfrm>
            <a:custGeom>
              <a:avLst/>
              <a:gdLst>
                <a:gd name="T0" fmla="*/ 60 w 139"/>
                <a:gd name="T1" fmla="*/ 0 h 174"/>
                <a:gd name="T2" fmla="*/ 96 w 139"/>
                <a:gd name="T3" fmla="*/ 0 h 174"/>
                <a:gd name="T4" fmla="*/ 42 w 139"/>
                <a:gd name="T5" fmla="*/ 102 h 174"/>
                <a:gd name="T6" fmla="*/ 84 w 139"/>
                <a:gd name="T7" fmla="*/ 102 h 174"/>
                <a:gd name="T8" fmla="*/ 84 w 139"/>
                <a:gd name="T9" fmla="*/ 66 h 174"/>
                <a:gd name="T10" fmla="*/ 96 w 139"/>
                <a:gd name="T11" fmla="*/ 48 h 174"/>
                <a:gd name="T12" fmla="*/ 120 w 139"/>
                <a:gd name="T13" fmla="*/ 48 h 174"/>
                <a:gd name="T14" fmla="*/ 120 w 139"/>
                <a:gd name="T15" fmla="*/ 102 h 174"/>
                <a:gd name="T16" fmla="*/ 138 w 139"/>
                <a:gd name="T17" fmla="*/ 102 h 174"/>
                <a:gd name="T18" fmla="*/ 138 w 139"/>
                <a:gd name="T19" fmla="*/ 131 h 174"/>
                <a:gd name="T20" fmla="*/ 120 w 139"/>
                <a:gd name="T21" fmla="*/ 137 h 174"/>
                <a:gd name="T22" fmla="*/ 120 w 139"/>
                <a:gd name="T23" fmla="*/ 173 h 174"/>
                <a:gd name="T24" fmla="*/ 84 w 139"/>
                <a:gd name="T25" fmla="*/ 173 h 174"/>
                <a:gd name="T26" fmla="*/ 84 w 139"/>
                <a:gd name="T27" fmla="*/ 137 h 174"/>
                <a:gd name="T28" fmla="*/ 6 w 139"/>
                <a:gd name="T29" fmla="*/ 137 h 174"/>
                <a:gd name="T30" fmla="*/ 0 w 139"/>
                <a:gd name="T31" fmla="*/ 119 h 174"/>
                <a:gd name="T32" fmla="*/ 60 w 139"/>
                <a:gd name="T3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" h="174">
                  <a:moveTo>
                    <a:pt x="60" y="0"/>
                  </a:moveTo>
                  <a:lnTo>
                    <a:pt x="96" y="0"/>
                  </a:lnTo>
                  <a:lnTo>
                    <a:pt x="42" y="102"/>
                  </a:lnTo>
                  <a:lnTo>
                    <a:pt x="84" y="102"/>
                  </a:lnTo>
                  <a:lnTo>
                    <a:pt x="84" y="66"/>
                  </a:lnTo>
                  <a:lnTo>
                    <a:pt x="96" y="48"/>
                  </a:lnTo>
                  <a:lnTo>
                    <a:pt x="120" y="48"/>
                  </a:lnTo>
                  <a:lnTo>
                    <a:pt x="120" y="102"/>
                  </a:lnTo>
                  <a:lnTo>
                    <a:pt x="138" y="102"/>
                  </a:lnTo>
                  <a:lnTo>
                    <a:pt x="138" y="131"/>
                  </a:lnTo>
                  <a:lnTo>
                    <a:pt x="120" y="137"/>
                  </a:lnTo>
                  <a:lnTo>
                    <a:pt x="120" y="173"/>
                  </a:lnTo>
                  <a:lnTo>
                    <a:pt x="84" y="173"/>
                  </a:lnTo>
                  <a:lnTo>
                    <a:pt x="84" y="137"/>
                  </a:lnTo>
                  <a:lnTo>
                    <a:pt x="6" y="137"/>
                  </a:lnTo>
                  <a:lnTo>
                    <a:pt x="0" y="119"/>
                  </a:lnTo>
                  <a:lnTo>
                    <a:pt x="6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3" name="Freeform 197"/>
            <p:cNvSpPr>
              <a:spLocks noChangeArrowheads="1"/>
            </p:cNvSpPr>
            <p:nvPr/>
          </p:nvSpPr>
          <p:spPr bwMode="auto">
            <a:xfrm>
              <a:off x="11343893" y="8392663"/>
              <a:ext cx="72678" cy="104986"/>
            </a:xfrm>
            <a:custGeom>
              <a:avLst/>
              <a:gdLst>
                <a:gd name="T0" fmla="*/ 0 w 121"/>
                <a:gd name="T1" fmla="*/ 143 h 174"/>
                <a:gd name="T2" fmla="*/ 0 w 121"/>
                <a:gd name="T3" fmla="*/ 143 h 174"/>
                <a:gd name="T4" fmla="*/ 72 w 121"/>
                <a:gd name="T5" fmla="*/ 143 h 174"/>
                <a:gd name="T6" fmla="*/ 84 w 121"/>
                <a:gd name="T7" fmla="*/ 125 h 174"/>
                <a:gd name="T8" fmla="*/ 84 w 121"/>
                <a:gd name="T9" fmla="*/ 107 h 174"/>
                <a:gd name="T10" fmla="*/ 72 w 121"/>
                <a:gd name="T11" fmla="*/ 89 h 174"/>
                <a:gd name="T12" fmla="*/ 48 w 121"/>
                <a:gd name="T13" fmla="*/ 89 h 174"/>
                <a:gd name="T14" fmla="*/ 36 w 121"/>
                <a:gd name="T15" fmla="*/ 107 h 174"/>
                <a:gd name="T16" fmla="*/ 6 w 121"/>
                <a:gd name="T17" fmla="*/ 107 h 174"/>
                <a:gd name="T18" fmla="*/ 6 w 121"/>
                <a:gd name="T19" fmla="*/ 0 h 174"/>
                <a:gd name="T20" fmla="*/ 114 w 121"/>
                <a:gd name="T21" fmla="*/ 0 h 174"/>
                <a:gd name="T22" fmla="*/ 114 w 121"/>
                <a:gd name="T23" fmla="*/ 30 h 174"/>
                <a:gd name="T24" fmla="*/ 42 w 121"/>
                <a:gd name="T25" fmla="*/ 30 h 174"/>
                <a:gd name="T26" fmla="*/ 36 w 121"/>
                <a:gd name="T27" fmla="*/ 72 h 174"/>
                <a:gd name="T28" fmla="*/ 54 w 121"/>
                <a:gd name="T29" fmla="*/ 66 h 174"/>
                <a:gd name="T30" fmla="*/ 78 w 121"/>
                <a:gd name="T31" fmla="*/ 66 h 174"/>
                <a:gd name="T32" fmla="*/ 120 w 121"/>
                <a:gd name="T33" fmla="*/ 107 h 174"/>
                <a:gd name="T34" fmla="*/ 120 w 121"/>
                <a:gd name="T35" fmla="*/ 131 h 174"/>
                <a:gd name="T36" fmla="*/ 78 w 121"/>
                <a:gd name="T37" fmla="*/ 173 h 174"/>
                <a:gd name="T38" fmla="*/ 0 w 121"/>
                <a:gd name="T39" fmla="*/ 167 h 174"/>
                <a:gd name="T40" fmla="*/ 0 w 121"/>
                <a:gd name="T41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74">
                  <a:moveTo>
                    <a:pt x="0" y="143"/>
                  </a:moveTo>
                  <a:lnTo>
                    <a:pt x="0" y="143"/>
                  </a:lnTo>
                  <a:cubicBezTo>
                    <a:pt x="72" y="143"/>
                    <a:pt x="72" y="143"/>
                    <a:pt x="72" y="143"/>
                  </a:cubicBezTo>
                  <a:cubicBezTo>
                    <a:pt x="84" y="143"/>
                    <a:pt x="84" y="131"/>
                    <a:pt x="84" y="125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4" y="102"/>
                    <a:pt x="84" y="89"/>
                    <a:pt x="72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2" y="89"/>
                    <a:pt x="36" y="95"/>
                    <a:pt x="36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2" y="66"/>
                    <a:pt x="48" y="66"/>
                    <a:pt x="54" y="66"/>
                  </a:cubicBezTo>
                  <a:cubicBezTo>
                    <a:pt x="66" y="60"/>
                    <a:pt x="78" y="66"/>
                    <a:pt x="78" y="66"/>
                  </a:cubicBezTo>
                  <a:cubicBezTo>
                    <a:pt x="108" y="66"/>
                    <a:pt x="120" y="84"/>
                    <a:pt x="120" y="107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0" y="161"/>
                    <a:pt x="96" y="173"/>
                    <a:pt x="78" y="173"/>
                  </a:cubicBezTo>
                  <a:cubicBezTo>
                    <a:pt x="48" y="173"/>
                    <a:pt x="36" y="173"/>
                    <a:pt x="0" y="167"/>
                  </a:cubicBezTo>
                  <a:lnTo>
                    <a:pt x="0" y="14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4" name="Freeform 198"/>
            <p:cNvSpPr>
              <a:spLocks noChangeArrowheads="1"/>
            </p:cNvSpPr>
            <p:nvPr/>
          </p:nvSpPr>
          <p:spPr bwMode="auto">
            <a:xfrm>
              <a:off x="11502707" y="8392663"/>
              <a:ext cx="78060" cy="104986"/>
            </a:xfrm>
            <a:custGeom>
              <a:avLst/>
              <a:gdLst>
                <a:gd name="T0" fmla="*/ 42 w 127"/>
                <a:gd name="T1" fmla="*/ 0 h 174"/>
                <a:gd name="T2" fmla="*/ 42 w 127"/>
                <a:gd name="T3" fmla="*/ 0 h 174"/>
                <a:gd name="T4" fmla="*/ 120 w 127"/>
                <a:gd name="T5" fmla="*/ 6 h 174"/>
                <a:gd name="T6" fmla="*/ 120 w 127"/>
                <a:gd name="T7" fmla="*/ 30 h 174"/>
                <a:gd name="T8" fmla="*/ 60 w 127"/>
                <a:gd name="T9" fmla="*/ 30 h 174"/>
                <a:gd name="T10" fmla="*/ 36 w 127"/>
                <a:gd name="T11" fmla="*/ 72 h 174"/>
                <a:gd name="T12" fmla="*/ 84 w 127"/>
                <a:gd name="T13" fmla="*/ 66 h 174"/>
                <a:gd name="T14" fmla="*/ 126 w 127"/>
                <a:gd name="T15" fmla="*/ 107 h 174"/>
                <a:gd name="T16" fmla="*/ 126 w 127"/>
                <a:gd name="T17" fmla="*/ 131 h 174"/>
                <a:gd name="T18" fmla="*/ 84 w 127"/>
                <a:gd name="T19" fmla="*/ 173 h 174"/>
                <a:gd name="T20" fmla="*/ 48 w 127"/>
                <a:gd name="T21" fmla="*/ 173 h 174"/>
                <a:gd name="T22" fmla="*/ 0 w 127"/>
                <a:gd name="T23" fmla="*/ 84 h 174"/>
                <a:gd name="T24" fmla="*/ 42 w 127"/>
                <a:gd name="T25" fmla="*/ 0 h 174"/>
                <a:gd name="T26" fmla="*/ 60 w 127"/>
                <a:gd name="T27" fmla="*/ 143 h 174"/>
                <a:gd name="T28" fmla="*/ 60 w 127"/>
                <a:gd name="T29" fmla="*/ 143 h 174"/>
                <a:gd name="T30" fmla="*/ 78 w 127"/>
                <a:gd name="T31" fmla="*/ 143 h 174"/>
                <a:gd name="T32" fmla="*/ 90 w 127"/>
                <a:gd name="T33" fmla="*/ 125 h 174"/>
                <a:gd name="T34" fmla="*/ 90 w 127"/>
                <a:gd name="T35" fmla="*/ 113 h 174"/>
                <a:gd name="T36" fmla="*/ 78 w 127"/>
                <a:gd name="T37" fmla="*/ 95 h 174"/>
                <a:gd name="T38" fmla="*/ 36 w 127"/>
                <a:gd name="T39" fmla="*/ 95 h 174"/>
                <a:gd name="T40" fmla="*/ 60 w 127"/>
                <a:gd name="T41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74">
                  <a:moveTo>
                    <a:pt x="42" y="0"/>
                  </a:moveTo>
                  <a:lnTo>
                    <a:pt x="42" y="0"/>
                  </a:lnTo>
                  <a:cubicBezTo>
                    <a:pt x="66" y="0"/>
                    <a:pt x="96" y="0"/>
                    <a:pt x="120" y="6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36" y="30"/>
                    <a:pt x="36" y="54"/>
                    <a:pt x="36" y="72"/>
                  </a:cubicBezTo>
                  <a:cubicBezTo>
                    <a:pt x="48" y="72"/>
                    <a:pt x="66" y="66"/>
                    <a:pt x="84" y="66"/>
                  </a:cubicBezTo>
                  <a:cubicBezTo>
                    <a:pt x="114" y="66"/>
                    <a:pt x="126" y="84"/>
                    <a:pt x="126" y="107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26" y="161"/>
                    <a:pt x="108" y="173"/>
                    <a:pt x="84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18" y="173"/>
                    <a:pt x="0" y="155"/>
                    <a:pt x="0" y="84"/>
                  </a:cubicBezTo>
                  <a:cubicBezTo>
                    <a:pt x="0" y="18"/>
                    <a:pt x="24" y="0"/>
                    <a:pt x="42" y="0"/>
                  </a:cubicBezTo>
                  <a:close/>
                  <a:moveTo>
                    <a:pt x="60" y="143"/>
                  </a:moveTo>
                  <a:lnTo>
                    <a:pt x="60" y="143"/>
                  </a:lnTo>
                  <a:cubicBezTo>
                    <a:pt x="78" y="143"/>
                    <a:pt x="78" y="143"/>
                    <a:pt x="78" y="143"/>
                  </a:cubicBezTo>
                  <a:cubicBezTo>
                    <a:pt x="84" y="143"/>
                    <a:pt x="90" y="137"/>
                    <a:pt x="90" y="125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02"/>
                    <a:pt x="84" y="95"/>
                    <a:pt x="78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119"/>
                    <a:pt x="36" y="143"/>
                    <a:pt x="60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5" name="Freeform 199"/>
            <p:cNvSpPr>
              <a:spLocks noChangeArrowheads="1"/>
            </p:cNvSpPr>
            <p:nvPr/>
          </p:nvSpPr>
          <p:spPr bwMode="auto">
            <a:xfrm>
              <a:off x="11774575" y="11838342"/>
              <a:ext cx="199190" cy="201896"/>
            </a:xfrm>
            <a:custGeom>
              <a:avLst/>
              <a:gdLst>
                <a:gd name="T0" fmla="*/ 167 w 328"/>
                <a:gd name="T1" fmla="*/ 329 h 330"/>
                <a:gd name="T2" fmla="*/ 167 w 328"/>
                <a:gd name="T3" fmla="*/ 329 h 330"/>
                <a:gd name="T4" fmla="*/ 0 w 328"/>
                <a:gd name="T5" fmla="*/ 161 h 330"/>
                <a:gd name="T6" fmla="*/ 167 w 328"/>
                <a:gd name="T7" fmla="*/ 0 h 330"/>
                <a:gd name="T8" fmla="*/ 327 w 328"/>
                <a:gd name="T9" fmla="*/ 161 h 330"/>
                <a:gd name="T10" fmla="*/ 167 w 328"/>
                <a:gd name="T11" fmla="*/ 329 h 330"/>
                <a:gd name="T12" fmla="*/ 167 w 328"/>
                <a:gd name="T13" fmla="*/ 42 h 330"/>
                <a:gd name="T14" fmla="*/ 167 w 328"/>
                <a:gd name="T15" fmla="*/ 42 h 330"/>
                <a:gd name="T16" fmla="*/ 42 w 328"/>
                <a:gd name="T17" fmla="*/ 161 h 330"/>
                <a:gd name="T18" fmla="*/ 167 w 328"/>
                <a:gd name="T19" fmla="*/ 287 h 330"/>
                <a:gd name="T20" fmla="*/ 286 w 328"/>
                <a:gd name="T21" fmla="*/ 161 h 330"/>
                <a:gd name="T22" fmla="*/ 167 w 328"/>
                <a:gd name="T23" fmla="*/ 4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330">
                  <a:moveTo>
                    <a:pt x="167" y="329"/>
                  </a:moveTo>
                  <a:lnTo>
                    <a:pt x="167" y="329"/>
                  </a:lnTo>
                  <a:cubicBezTo>
                    <a:pt x="78" y="329"/>
                    <a:pt x="0" y="251"/>
                    <a:pt x="0" y="161"/>
                  </a:cubicBezTo>
                  <a:cubicBezTo>
                    <a:pt x="0" y="72"/>
                    <a:pt x="78" y="0"/>
                    <a:pt x="167" y="0"/>
                  </a:cubicBezTo>
                  <a:cubicBezTo>
                    <a:pt x="256" y="0"/>
                    <a:pt x="327" y="72"/>
                    <a:pt x="327" y="161"/>
                  </a:cubicBezTo>
                  <a:cubicBezTo>
                    <a:pt x="327" y="251"/>
                    <a:pt x="256" y="329"/>
                    <a:pt x="167" y="329"/>
                  </a:cubicBezTo>
                  <a:close/>
                  <a:moveTo>
                    <a:pt x="167" y="42"/>
                  </a:moveTo>
                  <a:lnTo>
                    <a:pt x="167" y="42"/>
                  </a:lnTo>
                  <a:cubicBezTo>
                    <a:pt x="95" y="42"/>
                    <a:pt x="42" y="95"/>
                    <a:pt x="42" y="161"/>
                  </a:cubicBezTo>
                  <a:cubicBezTo>
                    <a:pt x="42" y="233"/>
                    <a:pt x="95" y="287"/>
                    <a:pt x="167" y="287"/>
                  </a:cubicBezTo>
                  <a:cubicBezTo>
                    <a:pt x="233" y="287"/>
                    <a:pt x="286" y="233"/>
                    <a:pt x="286" y="161"/>
                  </a:cubicBezTo>
                  <a:cubicBezTo>
                    <a:pt x="286" y="95"/>
                    <a:pt x="233" y="42"/>
                    <a:pt x="167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6" name="Freeform 200"/>
            <p:cNvSpPr>
              <a:spLocks noChangeArrowheads="1"/>
            </p:cNvSpPr>
            <p:nvPr/>
          </p:nvSpPr>
          <p:spPr bwMode="auto">
            <a:xfrm>
              <a:off x="12560568" y="11838342"/>
              <a:ext cx="196499" cy="201896"/>
            </a:xfrm>
            <a:custGeom>
              <a:avLst/>
              <a:gdLst>
                <a:gd name="T0" fmla="*/ 161 w 324"/>
                <a:gd name="T1" fmla="*/ 329 h 330"/>
                <a:gd name="T2" fmla="*/ 161 w 324"/>
                <a:gd name="T3" fmla="*/ 329 h 330"/>
                <a:gd name="T4" fmla="*/ 0 w 324"/>
                <a:gd name="T5" fmla="*/ 161 h 330"/>
                <a:gd name="T6" fmla="*/ 161 w 324"/>
                <a:gd name="T7" fmla="*/ 0 h 330"/>
                <a:gd name="T8" fmla="*/ 323 w 324"/>
                <a:gd name="T9" fmla="*/ 161 h 330"/>
                <a:gd name="T10" fmla="*/ 161 w 324"/>
                <a:gd name="T11" fmla="*/ 329 h 330"/>
                <a:gd name="T12" fmla="*/ 161 w 324"/>
                <a:gd name="T13" fmla="*/ 42 h 330"/>
                <a:gd name="T14" fmla="*/ 161 w 324"/>
                <a:gd name="T15" fmla="*/ 42 h 330"/>
                <a:gd name="T16" fmla="*/ 36 w 324"/>
                <a:gd name="T17" fmla="*/ 161 h 330"/>
                <a:gd name="T18" fmla="*/ 161 w 324"/>
                <a:gd name="T19" fmla="*/ 287 h 330"/>
                <a:gd name="T20" fmla="*/ 281 w 324"/>
                <a:gd name="T21" fmla="*/ 161 h 330"/>
                <a:gd name="T22" fmla="*/ 161 w 324"/>
                <a:gd name="T23" fmla="*/ 4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330">
                  <a:moveTo>
                    <a:pt x="161" y="329"/>
                  </a:moveTo>
                  <a:lnTo>
                    <a:pt x="161" y="329"/>
                  </a:lnTo>
                  <a:cubicBezTo>
                    <a:pt x="72" y="329"/>
                    <a:pt x="0" y="251"/>
                    <a:pt x="0" y="161"/>
                  </a:cubicBezTo>
                  <a:cubicBezTo>
                    <a:pt x="0" y="72"/>
                    <a:pt x="72" y="0"/>
                    <a:pt x="161" y="0"/>
                  </a:cubicBezTo>
                  <a:cubicBezTo>
                    <a:pt x="251" y="0"/>
                    <a:pt x="323" y="72"/>
                    <a:pt x="323" y="161"/>
                  </a:cubicBezTo>
                  <a:cubicBezTo>
                    <a:pt x="323" y="251"/>
                    <a:pt x="251" y="329"/>
                    <a:pt x="161" y="329"/>
                  </a:cubicBezTo>
                  <a:close/>
                  <a:moveTo>
                    <a:pt x="161" y="42"/>
                  </a:moveTo>
                  <a:lnTo>
                    <a:pt x="161" y="42"/>
                  </a:lnTo>
                  <a:cubicBezTo>
                    <a:pt x="96" y="42"/>
                    <a:pt x="36" y="95"/>
                    <a:pt x="36" y="161"/>
                  </a:cubicBezTo>
                  <a:cubicBezTo>
                    <a:pt x="36" y="233"/>
                    <a:pt x="96" y="287"/>
                    <a:pt x="161" y="287"/>
                  </a:cubicBezTo>
                  <a:cubicBezTo>
                    <a:pt x="227" y="287"/>
                    <a:pt x="281" y="233"/>
                    <a:pt x="281" y="161"/>
                  </a:cubicBezTo>
                  <a:cubicBezTo>
                    <a:pt x="281" y="95"/>
                    <a:pt x="227" y="42"/>
                    <a:pt x="161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7" name="Freeform 201"/>
            <p:cNvSpPr>
              <a:spLocks noChangeArrowheads="1"/>
            </p:cNvSpPr>
            <p:nvPr/>
          </p:nvSpPr>
          <p:spPr bwMode="auto">
            <a:xfrm>
              <a:off x="11992609" y="11859879"/>
              <a:ext cx="562577" cy="91526"/>
            </a:xfrm>
            <a:custGeom>
              <a:avLst/>
              <a:gdLst>
                <a:gd name="T0" fmla="*/ 879 w 922"/>
                <a:gd name="T1" fmla="*/ 113 h 150"/>
                <a:gd name="T2" fmla="*/ 879 w 922"/>
                <a:gd name="T3" fmla="*/ 113 h 150"/>
                <a:gd name="T4" fmla="*/ 921 w 922"/>
                <a:gd name="T5" fmla="*/ 0 h 150"/>
                <a:gd name="T6" fmla="*/ 0 w 922"/>
                <a:gd name="T7" fmla="*/ 0 h 150"/>
                <a:gd name="T8" fmla="*/ 0 w 922"/>
                <a:gd name="T9" fmla="*/ 149 h 150"/>
                <a:gd name="T10" fmla="*/ 879 w 922"/>
                <a:gd name="T11" fmla="*/ 149 h 150"/>
                <a:gd name="T12" fmla="*/ 879 w 922"/>
                <a:gd name="T13" fmla="*/ 11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2" h="150">
                  <a:moveTo>
                    <a:pt x="879" y="113"/>
                  </a:moveTo>
                  <a:lnTo>
                    <a:pt x="879" y="113"/>
                  </a:lnTo>
                  <a:cubicBezTo>
                    <a:pt x="879" y="71"/>
                    <a:pt x="891" y="30"/>
                    <a:pt x="9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879" y="149"/>
                    <a:pt x="879" y="149"/>
                    <a:pt x="879" y="149"/>
                  </a:cubicBezTo>
                  <a:cubicBezTo>
                    <a:pt x="879" y="137"/>
                    <a:pt x="879" y="125"/>
                    <a:pt x="879" y="1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8" name="Freeform 202"/>
            <p:cNvSpPr>
              <a:spLocks noChangeArrowheads="1"/>
            </p:cNvSpPr>
            <p:nvPr/>
          </p:nvSpPr>
          <p:spPr bwMode="auto">
            <a:xfrm>
              <a:off x="11642679" y="11593378"/>
              <a:ext cx="293402" cy="358027"/>
            </a:xfrm>
            <a:custGeom>
              <a:avLst/>
              <a:gdLst>
                <a:gd name="T0" fmla="*/ 216 w 479"/>
                <a:gd name="T1" fmla="*/ 0 h 587"/>
                <a:gd name="T2" fmla="*/ 216 w 479"/>
                <a:gd name="T3" fmla="*/ 0 h 587"/>
                <a:gd name="T4" fmla="*/ 0 w 479"/>
                <a:gd name="T5" fmla="*/ 269 h 587"/>
                <a:gd name="T6" fmla="*/ 0 w 479"/>
                <a:gd name="T7" fmla="*/ 586 h 587"/>
                <a:gd name="T8" fmla="*/ 174 w 479"/>
                <a:gd name="T9" fmla="*/ 586 h 587"/>
                <a:gd name="T10" fmla="*/ 174 w 479"/>
                <a:gd name="T11" fmla="*/ 550 h 587"/>
                <a:gd name="T12" fmla="*/ 371 w 479"/>
                <a:gd name="T13" fmla="*/ 359 h 587"/>
                <a:gd name="T14" fmla="*/ 478 w 479"/>
                <a:gd name="T15" fmla="*/ 389 h 587"/>
                <a:gd name="T16" fmla="*/ 478 w 479"/>
                <a:gd name="T17" fmla="*/ 0 h 587"/>
                <a:gd name="T18" fmla="*/ 216 w 479"/>
                <a:gd name="T19" fmla="*/ 0 h 587"/>
                <a:gd name="T20" fmla="*/ 335 w 479"/>
                <a:gd name="T21" fmla="*/ 263 h 587"/>
                <a:gd name="T22" fmla="*/ 335 w 479"/>
                <a:gd name="T23" fmla="*/ 263 h 587"/>
                <a:gd name="T24" fmla="*/ 90 w 479"/>
                <a:gd name="T25" fmla="*/ 263 h 587"/>
                <a:gd name="T26" fmla="*/ 258 w 479"/>
                <a:gd name="T27" fmla="*/ 54 h 587"/>
                <a:gd name="T28" fmla="*/ 335 w 479"/>
                <a:gd name="T29" fmla="*/ 60 h 587"/>
                <a:gd name="T30" fmla="*/ 335 w 479"/>
                <a:gd name="T31" fmla="*/ 263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587">
                  <a:moveTo>
                    <a:pt x="216" y="0"/>
                  </a:moveTo>
                  <a:lnTo>
                    <a:pt x="216" y="0"/>
                  </a:lnTo>
                  <a:cubicBezTo>
                    <a:pt x="0" y="269"/>
                    <a:pt x="216" y="0"/>
                    <a:pt x="0" y="269"/>
                  </a:cubicBezTo>
                  <a:cubicBezTo>
                    <a:pt x="0" y="586"/>
                    <a:pt x="0" y="586"/>
                    <a:pt x="0" y="586"/>
                  </a:cubicBezTo>
                  <a:cubicBezTo>
                    <a:pt x="174" y="586"/>
                    <a:pt x="174" y="586"/>
                    <a:pt x="174" y="586"/>
                  </a:cubicBezTo>
                  <a:cubicBezTo>
                    <a:pt x="174" y="574"/>
                    <a:pt x="174" y="562"/>
                    <a:pt x="174" y="550"/>
                  </a:cubicBezTo>
                  <a:cubicBezTo>
                    <a:pt x="174" y="443"/>
                    <a:pt x="264" y="359"/>
                    <a:pt x="371" y="359"/>
                  </a:cubicBezTo>
                  <a:cubicBezTo>
                    <a:pt x="407" y="359"/>
                    <a:pt x="449" y="371"/>
                    <a:pt x="478" y="389"/>
                  </a:cubicBezTo>
                  <a:cubicBezTo>
                    <a:pt x="478" y="0"/>
                    <a:pt x="478" y="0"/>
                    <a:pt x="478" y="0"/>
                  </a:cubicBezTo>
                  <a:lnTo>
                    <a:pt x="216" y="0"/>
                  </a:lnTo>
                  <a:close/>
                  <a:moveTo>
                    <a:pt x="335" y="263"/>
                  </a:moveTo>
                  <a:lnTo>
                    <a:pt x="335" y="263"/>
                  </a:lnTo>
                  <a:cubicBezTo>
                    <a:pt x="90" y="263"/>
                    <a:pt x="90" y="263"/>
                    <a:pt x="90" y="263"/>
                  </a:cubicBezTo>
                  <a:cubicBezTo>
                    <a:pt x="258" y="54"/>
                    <a:pt x="258" y="54"/>
                    <a:pt x="258" y="54"/>
                  </a:cubicBezTo>
                  <a:cubicBezTo>
                    <a:pt x="335" y="60"/>
                    <a:pt x="335" y="60"/>
                    <a:pt x="335" y="60"/>
                  </a:cubicBezTo>
                  <a:lnTo>
                    <a:pt x="335" y="2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29" name="Freeform 203"/>
            <p:cNvSpPr>
              <a:spLocks noChangeArrowheads="1"/>
            </p:cNvSpPr>
            <p:nvPr/>
          </p:nvSpPr>
          <p:spPr bwMode="auto">
            <a:xfrm>
              <a:off x="11825719" y="11889489"/>
              <a:ext cx="99594" cy="99601"/>
            </a:xfrm>
            <a:custGeom>
              <a:avLst/>
              <a:gdLst>
                <a:gd name="T0" fmla="*/ 161 w 162"/>
                <a:gd name="T1" fmla="*/ 77 h 162"/>
                <a:gd name="T2" fmla="*/ 161 w 162"/>
                <a:gd name="T3" fmla="*/ 77 h 162"/>
                <a:gd name="T4" fmla="*/ 84 w 162"/>
                <a:gd name="T5" fmla="*/ 161 h 162"/>
                <a:gd name="T6" fmla="*/ 0 w 162"/>
                <a:gd name="T7" fmla="*/ 77 h 162"/>
                <a:gd name="T8" fmla="*/ 84 w 162"/>
                <a:gd name="T9" fmla="*/ 0 h 162"/>
                <a:gd name="T10" fmla="*/ 161 w 162"/>
                <a:gd name="T11" fmla="*/ 7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62">
                  <a:moveTo>
                    <a:pt x="161" y="77"/>
                  </a:moveTo>
                  <a:lnTo>
                    <a:pt x="161" y="77"/>
                  </a:lnTo>
                  <a:cubicBezTo>
                    <a:pt x="161" y="125"/>
                    <a:pt x="126" y="161"/>
                    <a:pt x="84" y="161"/>
                  </a:cubicBezTo>
                  <a:cubicBezTo>
                    <a:pt x="36" y="161"/>
                    <a:pt x="0" y="125"/>
                    <a:pt x="0" y="77"/>
                  </a:cubicBezTo>
                  <a:cubicBezTo>
                    <a:pt x="0" y="35"/>
                    <a:pt x="36" y="0"/>
                    <a:pt x="84" y="0"/>
                  </a:cubicBezTo>
                  <a:cubicBezTo>
                    <a:pt x="126" y="0"/>
                    <a:pt x="161" y="35"/>
                    <a:pt x="161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30" name="Freeform 204"/>
            <p:cNvSpPr>
              <a:spLocks noChangeArrowheads="1"/>
            </p:cNvSpPr>
            <p:nvPr/>
          </p:nvSpPr>
          <p:spPr bwMode="auto">
            <a:xfrm>
              <a:off x="12606330" y="11889489"/>
              <a:ext cx="99594" cy="99601"/>
            </a:xfrm>
            <a:custGeom>
              <a:avLst/>
              <a:gdLst>
                <a:gd name="T0" fmla="*/ 161 w 162"/>
                <a:gd name="T1" fmla="*/ 77 h 162"/>
                <a:gd name="T2" fmla="*/ 161 w 162"/>
                <a:gd name="T3" fmla="*/ 77 h 162"/>
                <a:gd name="T4" fmla="*/ 83 w 162"/>
                <a:gd name="T5" fmla="*/ 161 h 162"/>
                <a:gd name="T6" fmla="*/ 0 w 162"/>
                <a:gd name="T7" fmla="*/ 77 h 162"/>
                <a:gd name="T8" fmla="*/ 83 w 162"/>
                <a:gd name="T9" fmla="*/ 0 h 162"/>
                <a:gd name="T10" fmla="*/ 161 w 162"/>
                <a:gd name="T11" fmla="*/ 7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62">
                  <a:moveTo>
                    <a:pt x="161" y="77"/>
                  </a:moveTo>
                  <a:lnTo>
                    <a:pt x="161" y="77"/>
                  </a:lnTo>
                  <a:cubicBezTo>
                    <a:pt x="161" y="125"/>
                    <a:pt x="125" y="161"/>
                    <a:pt x="83" y="161"/>
                  </a:cubicBezTo>
                  <a:cubicBezTo>
                    <a:pt x="36" y="161"/>
                    <a:pt x="0" y="125"/>
                    <a:pt x="0" y="77"/>
                  </a:cubicBezTo>
                  <a:cubicBezTo>
                    <a:pt x="0" y="35"/>
                    <a:pt x="36" y="0"/>
                    <a:pt x="83" y="0"/>
                  </a:cubicBezTo>
                  <a:cubicBezTo>
                    <a:pt x="125" y="0"/>
                    <a:pt x="161" y="35"/>
                    <a:pt x="161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31" name="Freeform 205"/>
            <p:cNvSpPr>
              <a:spLocks noChangeArrowheads="1"/>
            </p:cNvSpPr>
            <p:nvPr/>
          </p:nvSpPr>
          <p:spPr bwMode="auto">
            <a:xfrm>
              <a:off x="11992607" y="11388789"/>
              <a:ext cx="737544" cy="417250"/>
            </a:xfrm>
            <a:custGeom>
              <a:avLst/>
              <a:gdLst>
                <a:gd name="T0" fmla="*/ 0 w 1209"/>
                <a:gd name="T1" fmla="*/ 0 h 682"/>
                <a:gd name="T2" fmla="*/ 0 w 1209"/>
                <a:gd name="T3" fmla="*/ 681 h 682"/>
                <a:gd name="T4" fmla="*/ 1208 w 1209"/>
                <a:gd name="T5" fmla="*/ 681 h 682"/>
                <a:gd name="T6" fmla="*/ 1208 w 1209"/>
                <a:gd name="T7" fmla="*/ 0 h 682"/>
                <a:gd name="T8" fmla="*/ 0 w 1209"/>
                <a:gd name="T9" fmla="*/ 0 h 682"/>
                <a:gd name="T10" fmla="*/ 311 w 1209"/>
                <a:gd name="T11" fmla="*/ 490 h 682"/>
                <a:gd name="T12" fmla="*/ 186 w 1209"/>
                <a:gd name="T13" fmla="*/ 490 h 682"/>
                <a:gd name="T14" fmla="*/ 186 w 1209"/>
                <a:gd name="T15" fmla="*/ 101 h 682"/>
                <a:gd name="T16" fmla="*/ 311 w 1209"/>
                <a:gd name="T17" fmla="*/ 101 h 682"/>
                <a:gd name="T18" fmla="*/ 311 w 1209"/>
                <a:gd name="T19" fmla="*/ 490 h 682"/>
                <a:gd name="T20" fmla="*/ 550 w 1209"/>
                <a:gd name="T21" fmla="*/ 490 h 682"/>
                <a:gd name="T22" fmla="*/ 425 w 1209"/>
                <a:gd name="T23" fmla="*/ 490 h 682"/>
                <a:gd name="T24" fmla="*/ 425 w 1209"/>
                <a:gd name="T25" fmla="*/ 101 h 682"/>
                <a:gd name="T26" fmla="*/ 550 w 1209"/>
                <a:gd name="T27" fmla="*/ 101 h 682"/>
                <a:gd name="T28" fmla="*/ 550 w 1209"/>
                <a:gd name="T29" fmla="*/ 490 h 682"/>
                <a:gd name="T30" fmla="*/ 783 w 1209"/>
                <a:gd name="T31" fmla="*/ 490 h 682"/>
                <a:gd name="T32" fmla="*/ 658 w 1209"/>
                <a:gd name="T33" fmla="*/ 490 h 682"/>
                <a:gd name="T34" fmla="*/ 658 w 1209"/>
                <a:gd name="T35" fmla="*/ 101 h 682"/>
                <a:gd name="T36" fmla="*/ 783 w 1209"/>
                <a:gd name="T37" fmla="*/ 101 h 682"/>
                <a:gd name="T38" fmla="*/ 783 w 1209"/>
                <a:gd name="T39" fmla="*/ 490 h 682"/>
                <a:gd name="T40" fmla="*/ 1023 w 1209"/>
                <a:gd name="T41" fmla="*/ 490 h 682"/>
                <a:gd name="T42" fmla="*/ 897 w 1209"/>
                <a:gd name="T43" fmla="*/ 490 h 682"/>
                <a:gd name="T44" fmla="*/ 897 w 1209"/>
                <a:gd name="T45" fmla="*/ 101 h 682"/>
                <a:gd name="T46" fmla="*/ 1023 w 1209"/>
                <a:gd name="T47" fmla="*/ 101 h 682"/>
                <a:gd name="T48" fmla="*/ 1023 w 1209"/>
                <a:gd name="T49" fmla="*/ 49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9" h="682">
                  <a:moveTo>
                    <a:pt x="0" y="0"/>
                  </a:moveTo>
                  <a:lnTo>
                    <a:pt x="0" y="681"/>
                  </a:lnTo>
                  <a:lnTo>
                    <a:pt x="1208" y="681"/>
                  </a:lnTo>
                  <a:lnTo>
                    <a:pt x="1208" y="0"/>
                  </a:lnTo>
                  <a:lnTo>
                    <a:pt x="0" y="0"/>
                  </a:lnTo>
                  <a:close/>
                  <a:moveTo>
                    <a:pt x="311" y="490"/>
                  </a:moveTo>
                  <a:lnTo>
                    <a:pt x="186" y="490"/>
                  </a:lnTo>
                  <a:lnTo>
                    <a:pt x="186" y="101"/>
                  </a:lnTo>
                  <a:lnTo>
                    <a:pt x="311" y="101"/>
                  </a:lnTo>
                  <a:lnTo>
                    <a:pt x="311" y="490"/>
                  </a:lnTo>
                  <a:close/>
                  <a:moveTo>
                    <a:pt x="550" y="490"/>
                  </a:moveTo>
                  <a:lnTo>
                    <a:pt x="425" y="490"/>
                  </a:lnTo>
                  <a:lnTo>
                    <a:pt x="425" y="101"/>
                  </a:lnTo>
                  <a:lnTo>
                    <a:pt x="550" y="101"/>
                  </a:lnTo>
                  <a:lnTo>
                    <a:pt x="550" y="490"/>
                  </a:lnTo>
                  <a:close/>
                  <a:moveTo>
                    <a:pt x="783" y="490"/>
                  </a:moveTo>
                  <a:lnTo>
                    <a:pt x="658" y="490"/>
                  </a:lnTo>
                  <a:lnTo>
                    <a:pt x="658" y="101"/>
                  </a:lnTo>
                  <a:lnTo>
                    <a:pt x="783" y="101"/>
                  </a:lnTo>
                  <a:lnTo>
                    <a:pt x="783" y="490"/>
                  </a:lnTo>
                  <a:close/>
                  <a:moveTo>
                    <a:pt x="1023" y="490"/>
                  </a:moveTo>
                  <a:lnTo>
                    <a:pt x="897" y="490"/>
                  </a:lnTo>
                  <a:lnTo>
                    <a:pt x="897" y="101"/>
                  </a:lnTo>
                  <a:lnTo>
                    <a:pt x="1023" y="101"/>
                  </a:lnTo>
                  <a:lnTo>
                    <a:pt x="1023" y="4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632" name="Freeform 206"/>
            <p:cNvSpPr>
              <a:spLocks noChangeArrowheads="1"/>
            </p:cNvSpPr>
            <p:nvPr/>
          </p:nvSpPr>
          <p:spPr bwMode="auto">
            <a:xfrm>
              <a:off x="16003334" y="8645703"/>
              <a:ext cx="473751" cy="818349"/>
            </a:xfrm>
            <a:custGeom>
              <a:avLst/>
              <a:gdLst>
                <a:gd name="T0" fmla="*/ 706 w 778"/>
                <a:gd name="T1" fmla="*/ 0 h 1340"/>
                <a:gd name="T2" fmla="*/ 706 w 778"/>
                <a:gd name="T3" fmla="*/ 0 h 1340"/>
                <a:gd name="T4" fmla="*/ 66 w 778"/>
                <a:gd name="T5" fmla="*/ 0 h 1340"/>
                <a:gd name="T6" fmla="*/ 0 w 778"/>
                <a:gd name="T7" fmla="*/ 66 h 1340"/>
                <a:gd name="T8" fmla="*/ 0 w 778"/>
                <a:gd name="T9" fmla="*/ 1268 h 1340"/>
                <a:gd name="T10" fmla="*/ 66 w 778"/>
                <a:gd name="T11" fmla="*/ 1339 h 1340"/>
                <a:gd name="T12" fmla="*/ 706 w 778"/>
                <a:gd name="T13" fmla="*/ 1339 h 1340"/>
                <a:gd name="T14" fmla="*/ 777 w 778"/>
                <a:gd name="T15" fmla="*/ 1268 h 1340"/>
                <a:gd name="T16" fmla="*/ 777 w 778"/>
                <a:gd name="T17" fmla="*/ 66 h 1340"/>
                <a:gd name="T18" fmla="*/ 706 w 778"/>
                <a:gd name="T19" fmla="*/ 0 h 1340"/>
                <a:gd name="T20" fmla="*/ 186 w 778"/>
                <a:gd name="T21" fmla="*/ 60 h 1340"/>
                <a:gd name="T22" fmla="*/ 186 w 778"/>
                <a:gd name="T23" fmla="*/ 60 h 1340"/>
                <a:gd name="T24" fmla="*/ 622 w 778"/>
                <a:gd name="T25" fmla="*/ 60 h 1340"/>
                <a:gd name="T26" fmla="*/ 622 w 778"/>
                <a:gd name="T27" fmla="*/ 96 h 1340"/>
                <a:gd name="T28" fmla="*/ 186 w 778"/>
                <a:gd name="T29" fmla="*/ 96 h 1340"/>
                <a:gd name="T30" fmla="*/ 186 w 778"/>
                <a:gd name="T31" fmla="*/ 60 h 1340"/>
                <a:gd name="T32" fmla="*/ 401 w 778"/>
                <a:gd name="T33" fmla="*/ 1274 h 1340"/>
                <a:gd name="T34" fmla="*/ 401 w 778"/>
                <a:gd name="T35" fmla="*/ 1274 h 1340"/>
                <a:gd name="T36" fmla="*/ 323 w 778"/>
                <a:gd name="T37" fmla="*/ 1202 h 1340"/>
                <a:gd name="T38" fmla="*/ 401 w 778"/>
                <a:gd name="T39" fmla="*/ 1130 h 1340"/>
                <a:gd name="T40" fmla="*/ 472 w 778"/>
                <a:gd name="T41" fmla="*/ 1202 h 1340"/>
                <a:gd name="T42" fmla="*/ 401 w 778"/>
                <a:gd name="T43" fmla="*/ 1274 h 1340"/>
                <a:gd name="T44" fmla="*/ 706 w 778"/>
                <a:gd name="T45" fmla="*/ 1076 h 1340"/>
                <a:gd name="T46" fmla="*/ 706 w 778"/>
                <a:gd name="T47" fmla="*/ 1076 h 1340"/>
                <a:gd name="T48" fmla="*/ 72 w 778"/>
                <a:gd name="T49" fmla="*/ 1076 h 1340"/>
                <a:gd name="T50" fmla="*/ 72 w 778"/>
                <a:gd name="T51" fmla="*/ 168 h 1340"/>
                <a:gd name="T52" fmla="*/ 706 w 778"/>
                <a:gd name="T53" fmla="*/ 168 h 1340"/>
                <a:gd name="T54" fmla="*/ 706 w 778"/>
                <a:gd name="T55" fmla="*/ 107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8" h="1340">
                  <a:moveTo>
                    <a:pt x="706" y="0"/>
                  </a:moveTo>
                  <a:lnTo>
                    <a:pt x="706" y="0"/>
                  </a:ln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0" y="1309"/>
                    <a:pt x="30" y="1339"/>
                    <a:pt x="66" y="1339"/>
                  </a:cubicBezTo>
                  <a:cubicBezTo>
                    <a:pt x="706" y="1339"/>
                    <a:pt x="706" y="1339"/>
                    <a:pt x="706" y="1339"/>
                  </a:cubicBezTo>
                  <a:cubicBezTo>
                    <a:pt x="748" y="1339"/>
                    <a:pt x="777" y="1309"/>
                    <a:pt x="777" y="1268"/>
                  </a:cubicBezTo>
                  <a:cubicBezTo>
                    <a:pt x="777" y="66"/>
                    <a:pt x="777" y="66"/>
                    <a:pt x="777" y="66"/>
                  </a:cubicBezTo>
                  <a:cubicBezTo>
                    <a:pt x="777" y="30"/>
                    <a:pt x="748" y="0"/>
                    <a:pt x="706" y="0"/>
                  </a:cubicBezTo>
                  <a:close/>
                  <a:moveTo>
                    <a:pt x="186" y="60"/>
                  </a:moveTo>
                  <a:lnTo>
                    <a:pt x="186" y="60"/>
                  </a:lnTo>
                  <a:cubicBezTo>
                    <a:pt x="622" y="60"/>
                    <a:pt x="622" y="60"/>
                    <a:pt x="622" y="60"/>
                  </a:cubicBezTo>
                  <a:cubicBezTo>
                    <a:pt x="622" y="96"/>
                    <a:pt x="622" y="96"/>
                    <a:pt x="622" y="96"/>
                  </a:cubicBezTo>
                  <a:cubicBezTo>
                    <a:pt x="186" y="96"/>
                    <a:pt x="186" y="96"/>
                    <a:pt x="186" y="96"/>
                  </a:cubicBezTo>
                  <a:lnTo>
                    <a:pt x="186" y="60"/>
                  </a:lnTo>
                  <a:close/>
                  <a:moveTo>
                    <a:pt x="401" y="1274"/>
                  </a:moveTo>
                  <a:lnTo>
                    <a:pt x="401" y="1274"/>
                  </a:lnTo>
                  <a:cubicBezTo>
                    <a:pt x="359" y="1274"/>
                    <a:pt x="323" y="1244"/>
                    <a:pt x="323" y="1202"/>
                  </a:cubicBezTo>
                  <a:cubicBezTo>
                    <a:pt x="323" y="1160"/>
                    <a:pt x="359" y="1130"/>
                    <a:pt x="401" y="1130"/>
                  </a:cubicBezTo>
                  <a:cubicBezTo>
                    <a:pt x="437" y="1130"/>
                    <a:pt x="472" y="1160"/>
                    <a:pt x="472" y="1202"/>
                  </a:cubicBezTo>
                  <a:cubicBezTo>
                    <a:pt x="472" y="1244"/>
                    <a:pt x="437" y="1274"/>
                    <a:pt x="401" y="1274"/>
                  </a:cubicBezTo>
                  <a:close/>
                  <a:moveTo>
                    <a:pt x="706" y="1076"/>
                  </a:moveTo>
                  <a:lnTo>
                    <a:pt x="706" y="1076"/>
                  </a:lnTo>
                  <a:cubicBezTo>
                    <a:pt x="72" y="1076"/>
                    <a:pt x="72" y="1076"/>
                    <a:pt x="72" y="1076"/>
                  </a:cubicBezTo>
                  <a:cubicBezTo>
                    <a:pt x="72" y="168"/>
                    <a:pt x="72" y="168"/>
                    <a:pt x="72" y="168"/>
                  </a:cubicBezTo>
                  <a:cubicBezTo>
                    <a:pt x="706" y="168"/>
                    <a:pt x="706" y="168"/>
                    <a:pt x="706" y="168"/>
                  </a:cubicBezTo>
                  <a:lnTo>
                    <a:pt x="706" y="10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Robo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New Macbook Silv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197" y="5152352"/>
            <a:ext cx="5669267" cy="3320919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r="5230"/>
          <a:stretch>
            <a:fillRect/>
          </a:stretch>
        </p:blipFill>
        <p:spPr/>
      </p:pic>
      <p:sp>
        <p:nvSpPr>
          <p:cNvPr id="39" name="Rounded Rectangle 38"/>
          <p:cNvSpPr/>
          <p:nvPr/>
        </p:nvSpPr>
        <p:spPr>
          <a:xfrm>
            <a:off x="12217744" y="10149341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4452943" y="10149341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6561143" y="10149341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8794696" y="10149341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0752382" y="10149341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90810" y="4555018"/>
            <a:ext cx="995718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6"/>
              </a:lnSpc>
            </a:pPr>
            <a:r>
              <a:rPr lang="ru-RU" sz="28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ПОСЛЕ ШКОЛЫ МЫ ОСУЩЕСТВЛЯЕМ РЕГУЛЯРНУЮ АНАЛИТИКУ ПРОЦЕССОВ В РАМКАХ ПРОЕКТА И ЧЁТКУЮ ФИКСАЦИЮ  РЕЗУЛЬТАТОВ </a:t>
            </a:r>
            <a:endParaRPr lang="en-US" sz="2800" dirty="0">
              <a:latin typeface="Roboto Light" charset="0"/>
              <a:ea typeface="Open Sans" panose="020B0606030504020204" pitchFamily="34" charset="0"/>
              <a:cs typeface="Roboto Light" charset="0"/>
            </a:endParaRPr>
          </a:p>
        </p:txBody>
      </p:sp>
      <p:sp>
        <p:nvSpPr>
          <p:cNvPr id="54" name="Freeform 24"/>
          <p:cNvSpPr>
            <a:spLocks noChangeArrowheads="1"/>
          </p:cNvSpPr>
          <p:nvPr/>
        </p:nvSpPr>
        <p:spPr bwMode="auto">
          <a:xfrm>
            <a:off x="14826899" y="10579660"/>
            <a:ext cx="725216" cy="576206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55" name="Freeform 39"/>
          <p:cNvSpPr>
            <a:spLocks noChangeArrowheads="1"/>
          </p:cNvSpPr>
          <p:nvPr/>
        </p:nvSpPr>
        <p:spPr bwMode="auto">
          <a:xfrm>
            <a:off x="19207772" y="10529914"/>
            <a:ext cx="648063" cy="648232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56" name="Freeform 51"/>
          <p:cNvSpPr>
            <a:spLocks noChangeArrowheads="1"/>
          </p:cNvSpPr>
          <p:nvPr/>
        </p:nvSpPr>
        <p:spPr bwMode="auto">
          <a:xfrm>
            <a:off x="12597643" y="10681682"/>
            <a:ext cx="673782" cy="41672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59" name="Freeform 90"/>
          <p:cNvSpPr>
            <a:spLocks noChangeArrowheads="1"/>
          </p:cNvSpPr>
          <p:nvPr/>
        </p:nvSpPr>
        <p:spPr bwMode="auto">
          <a:xfrm>
            <a:off x="16937091" y="10681682"/>
            <a:ext cx="720070" cy="354985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61" name="Freeform 38"/>
          <p:cNvSpPr>
            <a:spLocks noChangeArrowheads="1"/>
          </p:cNvSpPr>
          <p:nvPr/>
        </p:nvSpPr>
        <p:spPr bwMode="auto">
          <a:xfrm>
            <a:off x="21310726" y="10507634"/>
            <a:ext cx="293170" cy="663665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823602" y="7469170"/>
            <a:ext cx="4264614" cy="38470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Roboto Regular" charset="0"/>
                <a:cs typeface="Roboto Regular" charset="0"/>
              </a:rPr>
              <a:t>КОЛИЧЕСТВО ВОВЛЕЧЁННЫХ</a:t>
            </a:r>
            <a:endParaRPr lang="en-US" sz="1900" dirty="0">
              <a:solidFill>
                <a:schemeClr val="tx1">
                  <a:lumMod val="75000"/>
                </a:schemeClr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23600" y="8060684"/>
            <a:ext cx="4543501" cy="38470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ru-RU" sz="1900" smtClean="0">
                <a:solidFill>
                  <a:schemeClr val="tx1">
                    <a:lumMod val="75000"/>
                  </a:schemeClr>
                </a:solidFill>
                <a:latin typeface="Roboto Regular" charset="0"/>
                <a:cs typeface="Roboto Regular" charset="0"/>
              </a:rPr>
              <a:t>КОЛИЧЕСТВО ПРОЕКТОВ</a:t>
            </a:r>
            <a:endParaRPr lang="en-US" sz="1900" dirty="0">
              <a:solidFill>
                <a:schemeClr val="tx1">
                  <a:lumMod val="75000"/>
                </a:schemeClr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23601" y="8652199"/>
            <a:ext cx="4035829" cy="38470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ru-RU" sz="1900" smtClean="0">
                <a:solidFill>
                  <a:schemeClr val="tx1">
                    <a:lumMod val="75000"/>
                  </a:schemeClr>
                </a:solidFill>
                <a:latin typeface="Roboto Regular" charset="0"/>
                <a:cs typeface="Roboto Regular" charset="0"/>
              </a:rPr>
              <a:t>КОЛИЧЕСТВО УПОМИНАНИЙ</a:t>
            </a:r>
            <a:endParaRPr lang="en-US" sz="1900" dirty="0">
              <a:solidFill>
                <a:schemeClr val="tx1">
                  <a:lumMod val="75000"/>
                </a:schemeClr>
              </a:solidFill>
              <a:latin typeface="Roboto Regular" charset="0"/>
              <a:cs typeface="Roboto Regular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912768" y="7824078"/>
            <a:ext cx="7837845" cy="2011150"/>
            <a:chOff x="1951461" y="8431217"/>
            <a:chExt cx="3864604" cy="2011150"/>
          </a:xfrm>
        </p:grpSpPr>
        <p:sp>
          <p:nvSpPr>
            <p:cNvPr id="78" name="Rounded Rectangle 77"/>
            <p:cNvSpPr/>
            <p:nvPr/>
          </p:nvSpPr>
          <p:spPr>
            <a:xfrm>
              <a:off x="1951461" y="8431218"/>
              <a:ext cx="3864604" cy="23660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Roboto Light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951462" y="8431217"/>
              <a:ext cx="3535794" cy="23660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Roboto Light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951461" y="9022732"/>
              <a:ext cx="3864604" cy="23660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Roboto Light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951462" y="9022731"/>
              <a:ext cx="3290708" cy="23660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Roboto Light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951461" y="9614247"/>
              <a:ext cx="3864604" cy="23660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Roboto Light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951461" y="9614247"/>
              <a:ext cx="3535795" cy="23660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Roboto Light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951461" y="10205761"/>
              <a:ext cx="3864604" cy="23660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Roboto Light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1951465" y="10205761"/>
              <a:ext cx="3027979" cy="23660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5" tIns="45712" rIns="91425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Roboto Light" charset="0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823600" y="9243714"/>
            <a:ext cx="4543501" cy="38470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ru-RU" sz="1900" smtClean="0">
                <a:solidFill>
                  <a:schemeClr val="tx1">
                    <a:lumMod val="75000"/>
                  </a:schemeClr>
                </a:solidFill>
                <a:latin typeface="Roboto Regular" charset="0"/>
                <a:cs typeface="Roboto Regular" charset="0"/>
              </a:rPr>
              <a:t>ЭФФЕКТИВНОСТЬ СОТРУДНИКОВ</a:t>
            </a:r>
            <a:endParaRPr lang="en-US" sz="1900" dirty="0">
              <a:solidFill>
                <a:schemeClr val="tx1">
                  <a:lumMod val="75000"/>
                </a:schemeClr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42925" y="6678171"/>
            <a:ext cx="7433009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33"/>
              </a:lnSpc>
              <a:spcAft>
                <a:spcPts val="1600"/>
              </a:spcAft>
            </a:pPr>
            <a:r>
              <a:rPr lang="ru-RU" sz="2600" b="1" spc="53" dirty="0" smtClean="0">
                <a:latin typeface="Roboto Regular" charset="0"/>
                <a:cs typeface="Roboto Regular" charset="0"/>
              </a:rPr>
              <a:t>МОНИТОРИМ </a:t>
            </a:r>
            <a:r>
              <a:rPr lang="ru-RU" sz="2600" b="1" spc="53" smtClean="0">
                <a:latin typeface="Roboto Regular" charset="0"/>
                <a:cs typeface="Roboto Regular" charset="0"/>
              </a:rPr>
              <a:t>СЛЕДУЮЩИЕ ЗОНЫ</a:t>
            </a:r>
            <a:endParaRPr lang="en-US" sz="2600" b="1" spc="53" dirty="0">
              <a:latin typeface="Roboto Regular" charset="0"/>
              <a:cs typeface="Roboto Regular" charset="0"/>
            </a:endParaRPr>
          </a:p>
        </p:txBody>
      </p:sp>
      <p:sp>
        <p:nvSpPr>
          <p:cNvPr id="57" name="Rectangle 56"/>
          <p:cNvSpPr>
            <a:spLocks/>
          </p:cNvSpPr>
          <p:nvPr/>
        </p:nvSpPr>
        <p:spPr bwMode="auto">
          <a:xfrm>
            <a:off x="5939735" y="1058664"/>
            <a:ext cx="1250066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76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МОНИТОРИМ КАЧЕСТВО</a:t>
            </a:r>
            <a:endParaRPr lang="en-US" sz="76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60" name="Oval 59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82" name="Oval 81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83" name="Oval 82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466" y="3273710"/>
            <a:ext cx="6187216" cy="662220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1045"/>
          <a:stretch>
            <a:fillRect/>
          </a:stretch>
        </p:blipFill>
        <p:spPr/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2487654" y="4638363"/>
            <a:ext cx="16923437" cy="5268931"/>
          </a:xfrm>
          <a:custGeom>
            <a:avLst/>
            <a:gdLst>
              <a:gd name="connsiteX0" fmla="*/ 4581582 w 4684528"/>
              <a:gd name="connsiteY0" fmla="*/ 0 h 1458098"/>
              <a:gd name="connsiteX1" fmla="*/ 4684528 w 4684528"/>
              <a:gd name="connsiteY1" fmla="*/ 84779 h 1458098"/>
              <a:gd name="connsiteX2" fmla="*/ 3394679 w 4684528"/>
              <a:gd name="connsiteY2" fmla="*/ 1332239 h 1458098"/>
              <a:gd name="connsiteX3" fmla="*/ 2716448 w 4684528"/>
              <a:gd name="connsiteY3" fmla="*/ 641897 h 1458098"/>
              <a:gd name="connsiteX4" fmla="*/ 1929217 w 4684528"/>
              <a:gd name="connsiteY4" fmla="*/ 1417018 h 1458098"/>
              <a:gd name="connsiteX5" fmla="*/ 1014817 w 4684528"/>
              <a:gd name="connsiteY5" fmla="*/ 490506 h 1458098"/>
              <a:gd name="connsiteX6" fmla="*/ 16577 w 4684528"/>
              <a:gd name="connsiteY6" fmla="*/ 1458098 h 1458098"/>
              <a:gd name="connsiteX7" fmla="*/ 0 w 4684528"/>
              <a:gd name="connsiteY7" fmla="*/ 1458098 h 1458098"/>
              <a:gd name="connsiteX8" fmla="*/ 1008761 w 4684528"/>
              <a:gd name="connsiteY8" fmla="*/ 436006 h 1458098"/>
              <a:gd name="connsiteX9" fmla="*/ 1929217 w 4684528"/>
              <a:gd name="connsiteY9" fmla="*/ 1344350 h 1458098"/>
              <a:gd name="connsiteX10" fmla="*/ 2716448 w 4684528"/>
              <a:gd name="connsiteY10" fmla="*/ 545007 h 1458098"/>
              <a:gd name="connsiteX11" fmla="*/ 3388623 w 4684528"/>
              <a:gd name="connsiteY11" fmla="*/ 1211126 h 145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4528" h="1458098">
                <a:moveTo>
                  <a:pt x="4581582" y="0"/>
                </a:moveTo>
                <a:lnTo>
                  <a:pt x="4684528" y="84779"/>
                </a:lnTo>
                <a:lnTo>
                  <a:pt x="3394679" y="1332239"/>
                </a:lnTo>
                <a:lnTo>
                  <a:pt x="2716448" y="641897"/>
                </a:lnTo>
                <a:lnTo>
                  <a:pt x="1929217" y="1417018"/>
                </a:lnTo>
                <a:lnTo>
                  <a:pt x="1014817" y="490506"/>
                </a:lnTo>
                <a:lnTo>
                  <a:pt x="16577" y="1458098"/>
                </a:lnTo>
                <a:lnTo>
                  <a:pt x="0" y="1458098"/>
                </a:lnTo>
                <a:lnTo>
                  <a:pt x="1008761" y="436006"/>
                </a:lnTo>
                <a:lnTo>
                  <a:pt x="1929217" y="1344350"/>
                </a:lnTo>
                <a:lnTo>
                  <a:pt x="2716448" y="545007"/>
                </a:lnTo>
                <a:lnTo>
                  <a:pt x="3388623" y="12111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>
              <a:latin typeface="Roboto Light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8182702" y="1325660"/>
            <a:ext cx="4526776" cy="4549211"/>
            <a:chOff x="6135613" y="614704"/>
            <a:chExt cx="1889929" cy="1898801"/>
          </a:xfrm>
        </p:grpSpPr>
        <p:sp>
          <p:nvSpPr>
            <p:cNvPr id="88" name="Freeform 905"/>
            <p:cNvSpPr>
              <a:spLocks noEditPoints="1"/>
            </p:cNvSpPr>
            <p:nvPr/>
          </p:nvSpPr>
          <p:spPr bwMode="auto">
            <a:xfrm>
              <a:off x="6135613" y="1916063"/>
              <a:ext cx="595963" cy="597442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FFD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9" name="Freeform 906"/>
            <p:cNvSpPr>
              <a:spLocks/>
            </p:cNvSpPr>
            <p:nvPr/>
          </p:nvSpPr>
          <p:spPr bwMode="auto">
            <a:xfrm>
              <a:off x="6311593" y="1948597"/>
              <a:ext cx="387450" cy="385971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5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0" name="Freeform 907"/>
            <p:cNvSpPr>
              <a:spLocks/>
            </p:cNvSpPr>
            <p:nvPr/>
          </p:nvSpPr>
          <p:spPr bwMode="auto">
            <a:xfrm>
              <a:off x="6713831" y="1710508"/>
              <a:ext cx="489489" cy="653637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1" name="Freeform 908"/>
            <p:cNvSpPr>
              <a:spLocks/>
            </p:cNvSpPr>
            <p:nvPr/>
          </p:nvSpPr>
          <p:spPr bwMode="auto">
            <a:xfrm>
              <a:off x="6276101" y="1432490"/>
              <a:ext cx="652158" cy="492446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2" name="Freeform 909"/>
            <p:cNvSpPr>
              <a:spLocks/>
            </p:cNvSpPr>
            <p:nvPr/>
          </p:nvSpPr>
          <p:spPr bwMode="auto">
            <a:xfrm>
              <a:off x="6901641" y="907510"/>
              <a:ext cx="832574" cy="832574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3" name="Freeform 910"/>
            <p:cNvSpPr>
              <a:spLocks/>
            </p:cNvSpPr>
            <p:nvPr/>
          </p:nvSpPr>
          <p:spPr bwMode="auto">
            <a:xfrm>
              <a:off x="7534575" y="755192"/>
              <a:ext cx="351959" cy="351959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4" name="Freeform 911"/>
            <p:cNvSpPr>
              <a:spLocks/>
            </p:cNvSpPr>
            <p:nvPr/>
          </p:nvSpPr>
          <p:spPr bwMode="auto">
            <a:xfrm>
              <a:off x="6446165" y="1321579"/>
              <a:ext cx="869545" cy="875460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5" name="Freeform 912"/>
            <p:cNvSpPr>
              <a:spLocks/>
            </p:cNvSpPr>
            <p:nvPr/>
          </p:nvSpPr>
          <p:spPr bwMode="auto">
            <a:xfrm>
              <a:off x="7504998" y="892722"/>
              <a:ext cx="244005" cy="246963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6" name="Freeform 913"/>
            <p:cNvSpPr>
              <a:spLocks/>
            </p:cNvSpPr>
            <p:nvPr/>
          </p:nvSpPr>
          <p:spPr bwMode="auto">
            <a:xfrm>
              <a:off x="6875022" y="1297918"/>
              <a:ext cx="468785" cy="468785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7" name="Freeform 914"/>
            <p:cNvSpPr>
              <a:spLocks/>
            </p:cNvSpPr>
            <p:nvPr/>
          </p:nvSpPr>
          <p:spPr bwMode="auto">
            <a:xfrm>
              <a:off x="6493487" y="1608469"/>
              <a:ext cx="533853" cy="535332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8" name="Freeform 915"/>
            <p:cNvSpPr>
              <a:spLocks/>
            </p:cNvSpPr>
            <p:nvPr/>
          </p:nvSpPr>
          <p:spPr bwMode="auto">
            <a:xfrm>
              <a:off x="7799283" y="614704"/>
              <a:ext cx="226259" cy="226259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9" name="Freeform 916"/>
            <p:cNvSpPr>
              <a:spLocks/>
            </p:cNvSpPr>
            <p:nvPr/>
          </p:nvSpPr>
          <p:spPr bwMode="auto">
            <a:xfrm>
              <a:off x="7799283" y="614704"/>
              <a:ext cx="226259" cy="226259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0" name="Freeform 917"/>
            <p:cNvSpPr>
              <a:spLocks/>
            </p:cNvSpPr>
            <p:nvPr/>
          </p:nvSpPr>
          <p:spPr bwMode="auto">
            <a:xfrm>
              <a:off x="7241769" y="1113065"/>
              <a:ext cx="286891" cy="286891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1" name="Freeform 918"/>
            <p:cNvSpPr>
              <a:spLocks noEditPoints="1"/>
            </p:cNvSpPr>
            <p:nvPr/>
          </p:nvSpPr>
          <p:spPr bwMode="auto">
            <a:xfrm>
              <a:off x="7241769" y="1113065"/>
              <a:ext cx="286891" cy="286891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rgbClr val="16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2" name="Freeform 919"/>
            <p:cNvSpPr>
              <a:spLocks/>
            </p:cNvSpPr>
            <p:nvPr/>
          </p:nvSpPr>
          <p:spPr bwMode="auto">
            <a:xfrm>
              <a:off x="7886533" y="755192"/>
              <a:ext cx="0" cy="295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3" name="Freeform 920"/>
            <p:cNvSpPr>
              <a:spLocks noEditPoints="1"/>
            </p:cNvSpPr>
            <p:nvPr/>
          </p:nvSpPr>
          <p:spPr bwMode="auto">
            <a:xfrm>
              <a:off x="6728619" y="1830292"/>
              <a:ext cx="530895" cy="369704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4" name="Freeform 921"/>
            <p:cNvSpPr>
              <a:spLocks/>
            </p:cNvSpPr>
            <p:nvPr/>
          </p:nvSpPr>
          <p:spPr bwMode="auto">
            <a:xfrm>
              <a:off x="6713831" y="2191123"/>
              <a:ext cx="14788" cy="591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5" name="Freeform 922"/>
            <p:cNvSpPr>
              <a:spLocks/>
            </p:cNvSpPr>
            <p:nvPr/>
          </p:nvSpPr>
          <p:spPr bwMode="auto">
            <a:xfrm>
              <a:off x="6863191" y="1886487"/>
              <a:ext cx="337170" cy="246963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6" name="Freeform 923"/>
            <p:cNvSpPr>
              <a:spLocks/>
            </p:cNvSpPr>
            <p:nvPr/>
          </p:nvSpPr>
          <p:spPr bwMode="auto">
            <a:xfrm>
              <a:off x="7212192" y="1107150"/>
              <a:ext cx="519065" cy="632934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7" name="Freeform 924"/>
            <p:cNvSpPr>
              <a:spLocks/>
            </p:cNvSpPr>
            <p:nvPr/>
          </p:nvSpPr>
          <p:spPr bwMode="auto">
            <a:xfrm>
              <a:off x="7686893" y="829133"/>
              <a:ext cx="173022" cy="278018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8" name="Freeform 925"/>
            <p:cNvSpPr>
              <a:spLocks/>
            </p:cNvSpPr>
            <p:nvPr/>
          </p:nvSpPr>
          <p:spPr bwMode="auto">
            <a:xfrm>
              <a:off x="6628059" y="1698677"/>
              <a:ext cx="687650" cy="498361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9" name="Freeform 926"/>
            <p:cNvSpPr>
              <a:spLocks/>
            </p:cNvSpPr>
            <p:nvPr/>
          </p:nvSpPr>
          <p:spPr bwMode="auto">
            <a:xfrm>
              <a:off x="7667668" y="1077574"/>
              <a:ext cx="78377" cy="62110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0" name="Freeform 927"/>
            <p:cNvSpPr>
              <a:spLocks/>
            </p:cNvSpPr>
            <p:nvPr/>
          </p:nvSpPr>
          <p:spPr bwMode="auto">
            <a:xfrm>
              <a:off x="7188531" y="1672058"/>
              <a:ext cx="155276" cy="94644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1" name="Freeform 928"/>
            <p:cNvSpPr>
              <a:spLocks/>
            </p:cNvSpPr>
            <p:nvPr/>
          </p:nvSpPr>
          <p:spPr bwMode="auto">
            <a:xfrm>
              <a:off x="7840690" y="761107"/>
              <a:ext cx="42886" cy="70983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2" name="Freeform 929"/>
            <p:cNvSpPr>
              <a:spLocks/>
            </p:cNvSpPr>
            <p:nvPr/>
          </p:nvSpPr>
          <p:spPr bwMode="auto">
            <a:xfrm>
              <a:off x="7476901" y="1318621"/>
              <a:ext cx="36970" cy="48801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sp>
        <p:nvSpPr>
          <p:cNvPr id="114" name="Oval 113"/>
          <p:cNvSpPr/>
          <p:nvPr/>
        </p:nvSpPr>
        <p:spPr>
          <a:xfrm>
            <a:off x="2222239" y="8738792"/>
            <a:ext cx="1422030" cy="14224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433500" y="5606149"/>
            <a:ext cx="1422030" cy="14224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3985484" y="8565105"/>
            <a:ext cx="1422030" cy="1422400"/>
          </a:xfrm>
          <a:prstGeom prst="ellipse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8853469" y="8858559"/>
            <a:ext cx="1422030" cy="14224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1634921" y="6268927"/>
            <a:ext cx="1422030" cy="14224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 charset="0"/>
            </a:endParaRPr>
          </a:p>
        </p:txBody>
      </p:sp>
      <p:sp>
        <p:nvSpPr>
          <p:cNvPr id="134" name="Freeform 106"/>
          <p:cNvSpPr>
            <a:spLocks noChangeArrowheads="1"/>
          </p:cNvSpPr>
          <p:nvPr/>
        </p:nvSpPr>
        <p:spPr bwMode="auto">
          <a:xfrm>
            <a:off x="12027064" y="6643106"/>
            <a:ext cx="675018" cy="611121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Roboto Light" charset="0"/>
              <a:ea typeface="+mn-ea"/>
              <a:cs typeface="+mn-cs"/>
            </a:endParaRPr>
          </a:p>
        </p:txBody>
      </p:sp>
      <p:sp>
        <p:nvSpPr>
          <p:cNvPr id="135" name="Freeform 162"/>
          <p:cNvSpPr>
            <a:spLocks noChangeArrowheads="1"/>
          </p:cNvSpPr>
          <p:nvPr/>
        </p:nvSpPr>
        <p:spPr bwMode="auto">
          <a:xfrm>
            <a:off x="5835002" y="6007137"/>
            <a:ext cx="670088" cy="591409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Roboto Light" charset="0"/>
              <a:ea typeface="+mn-ea"/>
              <a:cs typeface="+mn-cs"/>
            </a:endParaRPr>
          </a:p>
        </p:txBody>
      </p:sp>
      <p:sp>
        <p:nvSpPr>
          <p:cNvPr id="136" name="Freeform 57"/>
          <p:cNvSpPr>
            <a:spLocks noChangeArrowheads="1"/>
          </p:cNvSpPr>
          <p:nvPr/>
        </p:nvSpPr>
        <p:spPr bwMode="auto">
          <a:xfrm>
            <a:off x="9246029" y="9293605"/>
            <a:ext cx="675014" cy="591409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Roboto Light" charset="0"/>
              <a:ea typeface="+mn-ea"/>
              <a:cs typeface="+mn-cs"/>
            </a:endParaRPr>
          </a:p>
        </p:txBody>
      </p:sp>
      <p:sp>
        <p:nvSpPr>
          <p:cNvPr id="137" name="Freeform 79"/>
          <p:cNvSpPr>
            <a:spLocks noChangeAspect="1" noChangeArrowheads="1"/>
          </p:cNvSpPr>
          <p:nvPr/>
        </p:nvSpPr>
        <p:spPr bwMode="auto">
          <a:xfrm>
            <a:off x="2652165" y="9161814"/>
            <a:ext cx="547619" cy="552178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Roboto Light" charset="0"/>
              <a:ea typeface="+mn-ea"/>
              <a:cs typeface="+mn-cs"/>
            </a:endParaRPr>
          </a:p>
        </p:txBody>
      </p:sp>
      <p:sp>
        <p:nvSpPr>
          <p:cNvPr id="138" name="Freeform 9"/>
          <p:cNvSpPr>
            <a:spLocks noChangeArrowheads="1"/>
          </p:cNvSpPr>
          <p:nvPr/>
        </p:nvSpPr>
        <p:spPr bwMode="auto">
          <a:xfrm>
            <a:off x="14364323" y="8930490"/>
            <a:ext cx="694202" cy="694382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 bwMode="auto">
          <a:xfrm>
            <a:off x="3696049" y="1058664"/>
            <a:ext cx="1698804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76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МЕТОДИЧЕСКИ СОПРОВОЖДАЕМ</a:t>
            </a:r>
            <a:endParaRPr lang="en-US" sz="76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52" name="Oval 51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53" name="Oval 52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54" name="Oval 53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7235242" y="10455574"/>
            <a:ext cx="4791822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КАК ОПРЕДЕЛИТЬ И ВЫБРАТЬ ФУНКЦИОНАЛ ВОЛОНТЁРОВ?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2591945" y="10162631"/>
            <a:ext cx="4318416" cy="1386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КАК НАЙТИ И ЗАМОТИВИРОВАТЬ ВОЛОНТЁРА?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413976" y="4090083"/>
            <a:ext cx="3512140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ОСНОВЫ СОЦИАЛЬНОГО МЕНЕДЖМЕНТА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60058" y="10263293"/>
            <a:ext cx="3731832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КАК ГРАМОТНО СООРГАНИЗОВАТЬ ВОЛОНТЁРОВ?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645425" y="4726299"/>
            <a:ext cx="3512140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КАК СФОРМИРОВАТЬ КАДРОВЫЙ РЕЗЕРВ</a:t>
            </a:r>
            <a:endParaRPr lang="en-US" sz="27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14883828" y="9388354"/>
            <a:ext cx="1107256" cy="1107544"/>
            <a:chOff x="5726139" y="3290903"/>
            <a:chExt cx="471490" cy="471490"/>
          </a:xfrm>
        </p:grpSpPr>
        <p:sp>
          <p:nvSpPr>
            <p:cNvPr id="74" name="Oval 6"/>
            <p:cNvSpPr>
              <a:spLocks noChangeArrowheads="1"/>
            </p:cNvSpPr>
            <p:nvPr/>
          </p:nvSpPr>
          <p:spPr bwMode="auto">
            <a:xfrm>
              <a:off x="5726139" y="3290903"/>
              <a:ext cx="471490" cy="4714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5749953" y="3316305"/>
              <a:ext cx="422277" cy="4206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5842029" y="3595706"/>
              <a:ext cx="238126" cy="141289"/>
            </a:xfrm>
            <a:custGeom>
              <a:avLst/>
              <a:gdLst>
                <a:gd name="T0" fmla="*/ 10 w 57"/>
                <a:gd name="T1" fmla="*/ 6 h 34"/>
                <a:gd name="T2" fmla="*/ 0 w 57"/>
                <a:gd name="T3" fmla="*/ 25 h 34"/>
                <a:gd name="T4" fmla="*/ 29 w 57"/>
                <a:gd name="T5" fmla="*/ 34 h 34"/>
                <a:gd name="T6" fmla="*/ 57 w 57"/>
                <a:gd name="T7" fmla="*/ 25 h 34"/>
                <a:gd name="T8" fmla="*/ 47 w 57"/>
                <a:gd name="T9" fmla="*/ 6 h 34"/>
                <a:gd name="T10" fmla="*/ 29 w 57"/>
                <a:gd name="T11" fmla="*/ 0 h 34"/>
                <a:gd name="T12" fmla="*/ 10 w 57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">
                  <a:moveTo>
                    <a:pt x="10" y="6"/>
                  </a:moveTo>
                  <a:cubicBezTo>
                    <a:pt x="5" y="10"/>
                    <a:pt x="3" y="16"/>
                    <a:pt x="0" y="25"/>
                  </a:cubicBezTo>
                  <a:cubicBezTo>
                    <a:pt x="8" y="30"/>
                    <a:pt x="18" y="34"/>
                    <a:pt x="29" y="34"/>
                  </a:cubicBezTo>
                  <a:cubicBezTo>
                    <a:pt x="39" y="34"/>
                    <a:pt x="49" y="30"/>
                    <a:pt x="57" y="25"/>
                  </a:cubicBezTo>
                  <a:cubicBezTo>
                    <a:pt x="54" y="16"/>
                    <a:pt x="52" y="9"/>
                    <a:pt x="47" y="6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3" y="0"/>
                    <a:pt x="18" y="1"/>
                    <a:pt x="10" y="6"/>
                  </a:cubicBez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6054755" y="3641743"/>
              <a:ext cx="25400" cy="71438"/>
            </a:xfrm>
            <a:custGeom>
              <a:avLst/>
              <a:gdLst>
                <a:gd name="T0" fmla="*/ 0 w 6"/>
                <a:gd name="T1" fmla="*/ 17 h 17"/>
                <a:gd name="T2" fmla="*/ 0 w 6"/>
                <a:gd name="T3" fmla="*/ 0 h 17"/>
                <a:gd name="T4" fmla="*/ 6 w 6"/>
                <a:gd name="T5" fmla="*/ 14 h 17"/>
                <a:gd name="T6" fmla="*/ 0 w 6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7">
                  <a:moveTo>
                    <a:pt x="0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4" y="8"/>
                    <a:pt x="6" y="14"/>
                  </a:cubicBezTo>
                  <a:cubicBezTo>
                    <a:pt x="4" y="15"/>
                    <a:pt x="2" y="16"/>
                    <a:pt x="0" y="17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6013480" y="3608406"/>
              <a:ext cx="25400" cy="120651"/>
            </a:xfrm>
            <a:custGeom>
              <a:avLst/>
              <a:gdLst>
                <a:gd name="T0" fmla="*/ 6 w 6"/>
                <a:gd name="T1" fmla="*/ 3 h 29"/>
                <a:gd name="T2" fmla="*/ 6 w 6"/>
                <a:gd name="T3" fmla="*/ 27 h 29"/>
                <a:gd name="T4" fmla="*/ 0 w 6"/>
                <a:gd name="T5" fmla="*/ 29 h 29"/>
                <a:gd name="T6" fmla="*/ 0 w 6"/>
                <a:gd name="T7" fmla="*/ 0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4" y="28"/>
                    <a:pt x="2" y="28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6" y="3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5972204" y="3595706"/>
              <a:ext cx="23813" cy="141289"/>
            </a:xfrm>
            <a:custGeom>
              <a:avLst/>
              <a:gdLst>
                <a:gd name="T0" fmla="*/ 6 w 6"/>
                <a:gd name="T1" fmla="*/ 1 h 34"/>
                <a:gd name="T2" fmla="*/ 6 w 6"/>
                <a:gd name="T3" fmla="*/ 33 h 34"/>
                <a:gd name="T4" fmla="*/ 0 w 6"/>
                <a:gd name="T5" fmla="*/ 34 h 34"/>
                <a:gd name="T6" fmla="*/ 0 w 6"/>
                <a:gd name="T7" fmla="*/ 0 h 34"/>
                <a:gd name="T8" fmla="*/ 6 w 6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6" y="1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2" y="33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5926166" y="3595706"/>
              <a:ext cx="25400" cy="141289"/>
            </a:xfrm>
            <a:custGeom>
              <a:avLst/>
              <a:gdLst>
                <a:gd name="T0" fmla="*/ 6 w 6"/>
                <a:gd name="T1" fmla="*/ 0 h 34"/>
                <a:gd name="T2" fmla="*/ 6 w 6"/>
                <a:gd name="T3" fmla="*/ 34 h 34"/>
                <a:gd name="T4" fmla="*/ 0 w 6"/>
                <a:gd name="T5" fmla="*/ 33 h 34"/>
                <a:gd name="T6" fmla="*/ 0 w 6"/>
                <a:gd name="T7" fmla="*/ 1 h 34"/>
                <a:gd name="T8" fmla="*/ 6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6" y="0"/>
                  </a:moveTo>
                  <a:cubicBezTo>
                    <a:pt x="6" y="34"/>
                    <a:pt x="6" y="34"/>
                    <a:pt x="6" y="34"/>
                  </a:cubicBezTo>
                  <a:cubicBezTo>
                    <a:pt x="4" y="33"/>
                    <a:pt x="2" y="33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0" name="Freeform 13"/>
            <p:cNvSpPr>
              <a:spLocks/>
            </p:cNvSpPr>
            <p:nvPr/>
          </p:nvSpPr>
          <p:spPr bwMode="auto">
            <a:xfrm>
              <a:off x="5883304" y="3608406"/>
              <a:ext cx="25400" cy="120651"/>
            </a:xfrm>
            <a:custGeom>
              <a:avLst/>
              <a:gdLst>
                <a:gd name="T0" fmla="*/ 6 w 6"/>
                <a:gd name="T1" fmla="*/ 0 h 29"/>
                <a:gd name="T2" fmla="*/ 6 w 6"/>
                <a:gd name="T3" fmla="*/ 29 h 29"/>
                <a:gd name="T4" fmla="*/ 0 w 6"/>
                <a:gd name="T5" fmla="*/ 27 h 29"/>
                <a:gd name="T6" fmla="*/ 0 w 6"/>
                <a:gd name="T7" fmla="*/ 3 h 29"/>
                <a:gd name="T8" fmla="*/ 6 w 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0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8"/>
                    <a:pt x="2" y="28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4" name="Freeform 14"/>
            <p:cNvSpPr>
              <a:spLocks/>
            </p:cNvSpPr>
            <p:nvPr/>
          </p:nvSpPr>
          <p:spPr bwMode="auto">
            <a:xfrm>
              <a:off x="5842029" y="3641743"/>
              <a:ext cx="25400" cy="71438"/>
            </a:xfrm>
            <a:custGeom>
              <a:avLst/>
              <a:gdLst>
                <a:gd name="T0" fmla="*/ 6 w 6"/>
                <a:gd name="T1" fmla="*/ 0 h 17"/>
                <a:gd name="T2" fmla="*/ 6 w 6"/>
                <a:gd name="T3" fmla="*/ 17 h 17"/>
                <a:gd name="T4" fmla="*/ 0 w 6"/>
                <a:gd name="T5" fmla="*/ 14 h 17"/>
                <a:gd name="T6" fmla="*/ 6 w 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7">
                  <a:moveTo>
                    <a:pt x="6" y="0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4" y="16"/>
                    <a:pt x="2" y="15"/>
                    <a:pt x="0" y="14"/>
                  </a:cubicBezTo>
                  <a:cubicBezTo>
                    <a:pt x="2" y="8"/>
                    <a:pt x="3" y="3"/>
                    <a:pt x="6" y="0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5" name="Freeform 15"/>
            <p:cNvSpPr>
              <a:spLocks/>
            </p:cNvSpPr>
            <p:nvPr/>
          </p:nvSpPr>
          <p:spPr bwMode="auto">
            <a:xfrm>
              <a:off x="5859491" y="3624281"/>
              <a:ext cx="203201" cy="25400"/>
            </a:xfrm>
            <a:custGeom>
              <a:avLst/>
              <a:gdLst>
                <a:gd name="T0" fmla="*/ 5 w 49"/>
                <a:gd name="T1" fmla="*/ 0 h 6"/>
                <a:gd name="T2" fmla="*/ 0 w 49"/>
                <a:gd name="T3" fmla="*/ 6 h 6"/>
                <a:gd name="T4" fmla="*/ 49 w 49"/>
                <a:gd name="T5" fmla="*/ 6 h 6"/>
                <a:gd name="T6" fmla="*/ 45 w 49"/>
                <a:gd name="T7" fmla="*/ 0 h 6"/>
                <a:gd name="T8" fmla="*/ 5 w 4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">
                  <a:moveTo>
                    <a:pt x="5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4"/>
                    <a:pt x="46" y="2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6" name="Freeform 16"/>
            <p:cNvSpPr>
              <a:spLocks/>
            </p:cNvSpPr>
            <p:nvPr/>
          </p:nvSpPr>
          <p:spPr bwMode="auto">
            <a:xfrm>
              <a:off x="5842029" y="3670318"/>
              <a:ext cx="238126" cy="25400"/>
            </a:xfrm>
            <a:custGeom>
              <a:avLst/>
              <a:gdLst>
                <a:gd name="T0" fmla="*/ 2 w 57"/>
                <a:gd name="T1" fmla="*/ 0 h 6"/>
                <a:gd name="T2" fmla="*/ 0 w 57"/>
                <a:gd name="T3" fmla="*/ 6 h 6"/>
                <a:gd name="T4" fmla="*/ 57 w 57"/>
                <a:gd name="T5" fmla="*/ 6 h 6"/>
                <a:gd name="T6" fmla="*/ 55 w 57"/>
                <a:gd name="T7" fmla="*/ 0 h 6"/>
                <a:gd name="T8" fmla="*/ 2 w 5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">
                  <a:moveTo>
                    <a:pt x="2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4"/>
                    <a:pt x="55" y="2"/>
                    <a:pt x="5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7" name="Freeform 17"/>
            <p:cNvSpPr>
              <a:spLocks/>
            </p:cNvSpPr>
            <p:nvPr/>
          </p:nvSpPr>
          <p:spPr bwMode="auto">
            <a:xfrm>
              <a:off x="5867429" y="3713182"/>
              <a:ext cx="187326" cy="23813"/>
            </a:xfrm>
            <a:custGeom>
              <a:avLst/>
              <a:gdLst>
                <a:gd name="T0" fmla="*/ 0 w 45"/>
                <a:gd name="T1" fmla="*/ 0 h 6"/>
                <a:gd name="T2" fmla="*/ 23 w 45"/>
                <a:gd name="T3" fmla="*/ 6 h 6"/>
                <a:gd name="T4" fmla="*/ 45 w 45"/>
                <a:gd name="T5" fmla="*/ 0 h 6"/>
                <a:gd name="T6" fmla="*/ 0 w 4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cubicBezTo>
                    <a:pt x="7" y="4"/>
                    <a:pt x="14" y="6"/>
                    <a:pt x="23" y="6"/>
                  </a:cubicBezTo>
                  <a:cubicBezTo>
                    <a:pt x="31" y="6"/>
                    <a:pt x="38" y="4"/>
                    <a:pt x="4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8" name="Freeform 18"/>
            <p:cNvSpPr>
              <a:spLocks/>
            </p:cNvSpPr>
            <p:nvPr/>
          </p:nvSpPr>
          <p:spPr bwMode="auto">
            <a:xfrm>
              <a:off x="6054755" y="3641743"/>
              <a:ext cx="7938" cy="793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1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1 w 2"/>
                <a:gd name="T19" fmla="*/ 1 h 2"/>
                <a:gd name="T20" fmla="*/ 1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1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1 w 2"/>
                <a:gd name="T49" fmla="*/ 0 h 2"/>
                <a:gd name="T50" fmla="*/ 0 w 2"/>
                <a:gd name="T51" fmla="*/ 0 h 2"/>
                <a:gd name="T52" fmla="*/ 0 w 2"/>
                <a:gd name="T5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9" name="Freeform 19"/>
            <p:cNvSpPr>
              <a:spLocks/>
            </p:cNvSpPr>
            <p:nvPr/>
          </p:nvSpPr>
          <p:spPr bwMode="auto">
            <a:xfrm>
              <a:off x="6054757" y="3670318"/>
              <a:ext cx="25400" cy="25400"/>
            </a:xfrm>
            <a:custGeom>
              <a:avLst/>
              <a:gdLst>
                <a:gd name="T0" fmla="*/ 16 w 16"/>
                <a:gd name="T1" fmla="*/ 16 h 16"/>
                <a:gd name="T2" fmla="*/ 16 w 16"/>
                <a:gd name="T3" fmla="*/ 16 h 16"/>
                <a:gd name="T4" fmla="*/ 16 w 16"/>
                <a:gd name="T5" fmla="*/ 16 h 16"/>
                <a:gd name="T6" fmla="*/ 16 w 16"/>
                <a:gd name="T7" fmla="*/ 14 h 16"/>
                <a:gd name="T8" fmla="*/ 16 w 16"/>
                <a:gd name="T9" fmla="*/ 14 h 16"/>
                <a:gd name="T10" fmla="*/ 16 w 16"/>
                <a:gd name="T11" fmla="*/ 14 h 16"/>
                <a:gd name="T12" fmla="*/ 16 w 16"/>
                <a:gd name="T13" fmla="*/ 14 h 16"/>
                <a:gd name="T14" fmla="*/ 13 w 16"/>
                <a:gd name="T15" fmla="*/ 14 h 16"/>
                <a:gd name="T16" fmla="*/ 13 w 16"/>
                <a:gd name="T17" fmla="*/ 11 h 16"/>
                <a:gd name="T18" fmla="*/ 13 w 16"/>
                <a:gd name="T19" fmla="*/ 11 h 16"/>
                <a:gd name="T20" fmla="*/ 13 w 16"/>
                <a:gd name="T21" fmla="*/ 11 h 16"/>
                <a:gd name="T22" fmla="*/ 13 w 16"/>
                <a:gd name="T23" fmla="*/ 8 h 16"/>
                <a:gd name="T24" fmla="*/ 13 w 16"/>
                <a:gd name="T25" fmla="*/ 8 h 16"/>
                <a:gd name="T26" fmla="*/ 13 w 16"/>
                <a:gd name="T27" fmla="*/ 8 h 16"/>
                <a:gd name="T28" fmla="*/ 13 w 16"/>
                <a:gd name="T29" fmla="*/ 8 h 16"/>
                <a:gd name="T30" fmla="*/ 13 w 16"/>
                <a:gd name="T31" fmla="*/ 8 h 16"/>
                <a:gd name="T32" fmla="*/ 13 w 16"/>
                <a:gd name="T33" fmla="*/ 6 h 16"/>
                <a:gd name="T34" fmla="*/ 13 w 16"/>
                <a:gd name="T35" fmla="*/ 6 h 16"/>
                <a:gd name="T36" fmla="*/ 13 w 16"/>
                <a:gd name="T37" fmla="*/ 6 h 16"/>
                <a:gd name="T38" fmla="*/ 11 w 16"/>
                <a:gd name="T39" fmla="*/ 6 h 16"/>
                <a:gd name="T40" fmla="*/ 11 w 16"/>
                <a:gd name="T41" fmla="*/ 6 h 16"/>
                <a:gd name="T42" fmla="*/ 11 w 16"/>
                <a:gd name="T43" fmla="*/ 6 h 16"/>
                <a:gd name="T44" fmla="*/ 11 w 16"/>
                <a:gd name="T45" fmla="*/ 6 h 16"/>
                <a:gd name="T46" fmla="*/ 11 w 16"/>
                <a:gd name="T47" fmla="*/ 3 h 16"/>
                <a:gd name="T48" fmla="*/ 11 w 16"/>
                <a:gd name="T49" fmla="*/ 3 h 16"/>
                <a:gd name="T50" fmla="*/ 11 w 16"/>
                <a:gd name="T51" fmla="*/ 3 h 16"/>
                <a:gd name="T52" fmla="*/ 11 w 16"/>
                <a:gd name="T53" fmla="*/ 3 h 16"/>
                <a:gd name="T54" fmla="*/ 11 w 16"/>
                <a:gd name="T55" fmla="*/ 3 h 16"/>
                <a:gd name="T56" fmla="*/ 11 w 16"/>
                <a:gd name="T57" fmla="*/ 3 h 16"/>
                <a:gd name="T58" fmla="*/ 11 w 16"/>
                <a:gd name="T59" fmla="*/ 0 h 16"/>
                <a:gd name="T60" fmla="*/ 11 w 16"/>
                <a:gd name="T61" fmla="*/ 0 h 16"/>
                <a:gd name="T62" fmla="*/ 11 w 16"/>
                <a:gd name="T63" fmla="*/ 0 h 16"/>
                <a:gd name="T64" fmla="*/ 11 w 16"/>
                <a:gd name="T65" fmla="*/ 0 h 16"/>
                <a:gd name="T66" fmla="*/ 0 w 16"/>
                <a:gd name="T6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6013482" y="3624281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6013482" y="3670318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2" name="Freeform 22"/>
            <p:cNvSpPr>
              <a:spLocks/>
            </p:cNvSpPr>
            <p:nvPr/>
          </p:nvSpPr>
          <p:spPr bwMode="auto">
            <a:xfrm>
              <a:off x="6013482" y="3713182"/>
              <a:ext cx="25400" cy="15875"/>
            </a:xfrm>
            <a:custGeom>
              <a:avLst/>
              <a:gdLst>
                <a:gd name="T0" fmla="*/ 0 w 16"/>
                <a:gd name="T1" fmla="*/ 10 h 10"/>
                <a:gd name="T2" fmla="*/ 0 w 16"/>
                <a:gd name="T3" fmla="*/ 10 h 10"/>
                <a:gd name="T4" fmla="*/ 0 w 16"/>
                <a:gd name="T5" fmla="*/ 10 h 10"/>
                <a:gd name="T6" fmla="*/ 0 w 16"/>
                <a:gd name="T7" fmla="*/ 10 h 10"/>
                <a:gd name="T8" fmla="*/ 0 w 16"/>
                <a:gd name="T9" fmla="*/ 10 h 10"/>
                <a:gd name="T10" fmla="*/ 3 w 16"/>
                <a:gd name="T11" fmla="*/ 10 h 10"/>
                <a:gd name="T12" fmla="*/ 3 w 16"/>
                <a:gd name="T13" fmla="*/ 10 h 10"/>
                <a:gd name="T14" fmla="*/ 3 w 16"/>
                <a:gd name="T15" fmla="*/ 10 h 10"/>
                <a:gd name="T16" fmla="*/ 3 w 16"/>
                <a:gd name="T17" fmla="*/ 10 h 10"/>
                <a:gd name="T18" fmla="*/ 3 w 16"/>
                <a:gd name="T19" fmla="*/ 10 h 10"/>
                <a:gd name="T20" fmla="*/ 3 w 16"/>
                <a:gd name="T21" fmla="*/ 10 h 10"/>
                <a:gd name="T22" fmla="*/ 3 w 16"/>
                <a:gd name="T23" fmla="*/ 10 h 10"/>
                <a:gd name="T24" fmla="*/ 5 w 16"/>
                <a:gd name="T25" fmla="*/ 10 h 10"/>
                <a:gd name="T26" fmla="*/ 5 w 16"/>
                <a:gd name="T27" fmla="*/ 10 h 10"/>
                <a:gd name="T28" fmla="*/ 5 w 16"/>
                <a:gd name="T29" fmla="*/ 10 h 10"/>
                <a:gd name="T30" fmla="*/ 5 w 16"/>
                <a:gd name="T31" fmla="*/ 10 h 10"/>
                <a:gd name="T32" fmla="*/ 5 w 16"/>
                <a:gd name="T33" fmla="*/ 8 h 10"/>
                <a:gd name="T34" fmla="*/ 5 w 16"/>
                <a:gd name="T35" fmla="*/ 8 h 10"/>
                <a:gd name="T36" fmla="*/ 5 w 16"/>
                <a:gd name="T37" fmla="*/ 8 h 10"/>
                <a:gd name="T38" fmla="*/ 5 w 16"/>
                <a:gd name="T39" fmla="*/ 8 h 10"/>
                <a:gd name="T40" fmla="*/ 5 w 16"/>
                <a:gd name="T41" fmla="*/ 8 h 10"/>
                <a:gd name="T42" fmla="*/ 5 w 16"/>
                <a:gd name="T43" fmla="*/ 8 h 10"/>
                <a:gd name="T44" fmla="*/ 8 w 16"/>
                <a:gd name="T45" fmla="*/ 8 h 10"/>
                <a:gd name="T46" fmla="*/ 8 w 16"/>
                <a:gd name="T47" fmla="*/ 8 h 10"/>
                <a:gd name="T48" fmla="*/ 8 w 16"/>
                <a:gd name="T49" fmla="*/ 8 h 10"/>
                <a:gd name="T50" fmla="*/ 8 w 16"/>
                <a:gd name="T51" fmla="*/ 8 h 10"/>
                <a:gd name="T52" fmla="*/ 8 w 16"/>
                <a:gd name="T53" fmla="*/ 8 h 10"/>
                <a:gd name="T54" fmla="*/ 8 w 16"/>
                <a:gd name="T55" fmla="*/ 8 h 10"/>
                <a:gd name="T56" fmla="*/ 8 w 16"/>
                <a:gd name="T57" fmla="*/ 8 h 10"/>
                <a:gd name="T58" fmla="*/ 8 w 16"/>
                <a:gd name="T59" fmla="*/ 8 h 10"/>
                <a:gd name="T60" fmla="*/ 8 w 16"/>
                <a:gd name="T61" fmla="*/ 8 h 10"/>
                <a:gd name="T62" fmla="*/ 8 w 16"/>
                <a:gd name="T63" fmla="*/ 8 h 10"/>
                <a:gd name="T64" fmla="*/ 10 w 16"/>
                <a:gd name="T65" fmla="*/ 8 h 10"/>
                <a:gd name="T66" fmla="*/ 10 w 16"/>
                <a:gd name="T67" fmla="*/ 8 h 10"/>
                <a:gd name="T68" fmla="*/ 10 w 16"/>
                <a:gd name="T69" fmla="*/ 8 h 10"/>
                <a:gd name="T70" fmla="*/ 10 w 16"/>
                <a:gd name="T71" fmla="*/ 8 h 10"/>
                <a:gd name="T72" fmla="*/ 10 w 16"/>
                <a:gd name="T73" fmla="*/ 8 h 10"/>
                <a:gd name="T74" fmla="*/ 13 w 16"/>
                <a:gd name="T75" fmla="*/ 8 h 10"/>
                <a:gd name="T76" fmla="*/ 13 w 16"/>
                <a:gd name="T77" fmla="*/ 8 h 10"/>
                <a:gd name="T78" fmla="*/ 13 w 16"/>
                <a:gd name="T79" fmla="*/ 8 h 10"/>
                <a:gd name="T80" fmla="*/ 13 w 16"/>
                <a:gd name="T81" fmla="*/ 8 h 10"/>
                <a:gd name="T82" fmla="*/ 13 w 16"/>
                <a:gd name="T83" fmla="*/ 5 h 10"/>
                <a:gd name="T84" fmla="*/ 13 w 16"/>
                <a:gd name="T85" fmla="*/ 5 h 10"/>
                <a:gd name="T86" fmla="*/ 13 w 16"/>
                <a:gd name="T87" fmla="*/ 5 h 10"/>
                <a:gd name="T88" fmla="*/ 13 w 16"/>
                <a:gd name="T89" fmla="*/ 5 h 10"/>
                <a:gd name="T90" fmla="*/ 13 w 16"/>
                <a:gd name="T91" fmla="*/ 5 h 10"/>
                <a:gd name="T92" fmla="*/ 13 w 16"/>
                <a:gd name="T93" fmla="*/ 5 h 10"/>
                <a:gd name="T94" fmla="*/ 13 w 16"/>
                <a:gd name="T95" fmla="*/ 5 h 10"/>
                <a:gd name="T96" fmla="*/ 16 w 16"/>
                <a:gd name="T97" fmla="*/ 5 h 10"/>
                <a:gd name="T98" fmla="*/ 16 w 16"/>
                <a:gd name="T99" fmla="*/ 5 h 10"/>
                <a:gd name="T100" fmla="*/ 16 w 16"/>
                <a:gd name="T101" fmla="*/ 5 h 10"/>
                <a:gd name="T102" fmla="*/ 16 w 16"/>
                <a:gd name="T103" fmla="*/ 5 h 10"/>
                <a:gd name="T104" fmla="*/ 16 w 16"/>
                <a:gd name="T105" fmla="*/ 5 h 10"/>
                <a:gd name="T106" fmla="*/ 16 w 16"/>
                <a:gd name="T107" fmla="*/ 5 h 10"/>
                <a:gd name="T108" fmla="*/ 16 w 16"/>
                <a:gd name="T109" fmla="*/ 5 h 10"/>
                <a:gd name="T110" fmla="*/ 16 w 16"/>
                <a:gd name="T111" fmla="*/ 5 h 10"/>
                <a:gd name="T112" fmla="*/ 16 w 16"/>
                <a:gd name="T113" fmla="*/ 5 h 10"/>
                <a:gd name="T114" fmla="*/ 16 w 16"/>
                <a:gd name="T115" fmla="*/ 0 h 10"/>
                <a:gd name="T116" fmla="*/ 0 w 16"/>
                <a:gd name="T117" fmla="*/ 0 h 10"/>
                <a:gd name="T118" fmla="*/ 0 w 16"/>
                <a:gd name="T119" fmla="*/ 10 h 10"/>
                <a:gd name="T120" fmla="*/ 0 w 16"/>
                <a:gd name="T1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3" name="Rectangle 23"/>
            <p:cNvSpPr>
              <a:spLocks noChangeArrowheads="1"/>
            </p:cNvSpPr>
            <p:nvPr/>
          </p:nvSpPr>
          <p:spPr bwMode="auto">
            <a:xfrm>
              <a:off x="5972206" y="3624281"/>
              <a:ext cx="23813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4" name="Rectangle 24"/>
            <p:cNvSpPr>
              <a:spLocks noChangeArrowheads="1"/>
            </p:cNvSpPr>
            <p:nvPr/>
          </p:nvSpPr>
          <p:spPr bwMode="auto">
            <a:xfrm>
              <a:off x="5972206" y="3670318"/>
              <a:ext cx="23813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5972206" y="3713182"/>
              <a:ext cx="23813" cy="23813"/>
            </a:xfrm>
            <a:custGeom>
              <a:avLst/>
              <a:gdLst>
                <a:gd name="T0" fmla="*/ 0 w 6"/>
                <a:gd name="T1" fmla="*/ 5 h 6"/>
                <a:gd name="T2" fmla="*/ 0 w 6"/>
                <a:gd name="T3" fmla="*/ 5 h 6"/>
                <a:gd name="T4" fmla="*/ 0 w 6"/>
                <a:gd name="T5" fmla="*/ 5 h 6"/>
                <a:gd name="T6" fmla="*/ 0 w 6"/>
                <a:gd name="T7" fmla="*/ 5 h 6"/>
                <a:gd name="T8" fmla="*/ 1 w 6"/>
                <a:gd name="T9" fmla="*/ 5 h 6"/>
                <a:gd name="T10" fmla="*/ 1 w 6"/>
                <a:gd name="T11" fmla="*/ 5 h 6"/>
                <a:gd name="T12" fmla="*/ 1 w 6"/>
                <a:gd name="T13" fmla="*/ 5 h 6"/>
                <a:gd name="T14" fmla="*/ 1 w 6"/>
                <a:gd name="T15" fmla="*/ 5 h 6"/>
                <a:gd name="T16" fmla="*/ 1 w 6"/>
                <a:gd name="T17" fmla="*/ 5 h 6"/>
                <a:gd name="T18" fmla="*/ 1 w 6"/>
                <a:gd name="T19" fmla="*/ 5 h 6"/>
                <a:gd name="T20" fmla="*/ 2 w 6"/>
                <a:gd name="T21" fmla="*/ 5 h 6"/>
                <a:gd name="T22" fmla="*/ 2 w 6"/>
                <a:gd name="T23" fmla="*/ 5 h 6"/>
                <a:gd name="T24" fmla="*/ 2 w 6"/>
                <a:gd name="T25" fmla="*/ 5 h 6"/>
                <a:gd name="T26" fmla="*/ 2 w 6"/>
                <a:gd name="T27" fmla="*/ 5 h 6"/>
                <a:gd name="T28" fmla="*/ 2 w 6"/>
                <a:gd name="T29" fmla="*/ 5 h 6"/>
                <a:gd name="T30" fmla="*/ 2 w 6"/>
                <a:gd name="T31" fmla="*/ 5 h 6"/>
                <a:gd name="T32" fmla="*/ 2 w 6"/>
                <a:gd name="T33" fmla="*/ 5 h 6"/>
                <a:gd name="T34" fmla="*/ 2 w 6"/>
                <a:gd name="T35" fmla="*/ 5 h 6"/>
                <a:gd name="T36" fmla="*/ 2 w 6"/>
                <a:gd name="T37" fmla="*/ 5 h 6"/>
                <a:gd name="T38" fmla="*/ 3 w 6"/>
                <a:gd name="T39" fmla="*/ 5 h 6"/>
                <a:gd name="T40" fmla="*/ 3 w 6"/>
                <a:gd name="T41" fmla="*/ 5 h 6"/>
                <a:gd name="T42" fmla="*/ 3 w 6"/>
                <a:gd name="T43" fmla="*/ 5 h 6"/>
                <a:gd name="T44" fmla="*/ 3 w 6"/>
                <a:gd name="T45" fmla="*/ 5 h 6"/>
                <a:gd name="T46" fmla="*/ 3 w 6"/>
                <a:gd name="T47" fmla="*/ 5 h 6"/>
                <a:gd name="T48" fmla="*/ 3 w 6"/>
                <a:gd name="T49" fmla="*/ 5 h 6"/>
                <a:gd name="T50" fmla="*/ 3 w 6"/>
                <a:gd name="T51" fmla="*/ 5 h 6"/>
                <a:gd name="T52" fmla="*/ 4 w 6"/>
                <a:gd name="T53" fmla="*/ 5 h 6"/>
                <a:gd name="T54" fmla="*/ 4 w 6"/>
                <a:gd name="T55" fmla="*/ 5 h 6"/>
                <a:gd name="T56" fmla="*/ 4 w 6"/>
                <a:gd name="T57" fmla="*/ 5 h 6"/>
                <a:gd name="T58" fmla="*/ 4 w 6"/>
                <a:gd name="T59" fmla="*/ 5 h 6"/>
                <a:gd name="T60" fmla="*/ 4 w 6"/>
                <a:gd name="T61" fmla="*/ 5 h 6"/>
                <a:gd name="T62" fmla="*/ 4 w 6"/>
                <a:gd name="T63" fmla="*/ 5 h 6"/>
                <a:gd name="T64" fmla="*/ 4 w 6"/>
                <a:gd name="T65" fmla="*/ 5 h 6"/>
                <a:gd name="T66" fmla="*/ 4 w 6"/>
                <a:gd name="T67" fmla="*/ 5 h 6"/>
                <a:gd name="T68" fmla="*/ 5 w 6"/>
                <a:gd name="T69" fmla="*/ 5 h 6"/>
                <a:gd name="T70" fmla="*/ 5 w 6"/>
                <a:gd name="T71" fmla="*/ 5 h 6"/>
                <a:gd name="T72" fmla="*/ 6 w 6"/>
                <a:gd name="T73" fmla="*/ 5 h 6"/>
                <a:gd name="T74" fmla="*/ 6 w 6"/>
                <a:gd name="T75" fmla="*/ 0 h 6"/>
                <a:gd name="T76" fmla="*/ 0 w 6"/>
                <a:gd name="T77" fmla="*/ 0 h 6"/>
                <a:gd name="T78" fmla="*/ 0 w 6"/>
                <a:gd name="T79" fmla="*/ 6 h 6"/>
                <a:gd name="T80" fmla="*/ 0 w 6"/>
                <a:gd name="T8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5926168" y="3624281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7" name="Rectangle 27"/>
            <p:cNvSpPr>
              <a:spLocks noChangeArrowheads="1"/>
            </p:cNvSpPr>
            <p:nvPr/>
          </p:nvSpPr>
          <p:spPr bwMode="auto">
            <a:xfrm>
              <a:off x="5926168" y="3670318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8" name="Freeform 28"/>
            <p:cNvSpPr>
              <a:spLocks/>
            </p:cNvSpPr>
            <p:nvPr/>
          </p:nvSpPr>
          <p:spPr bwMode="auto">
            <a:xfrm>
              <a:off x="5926168" y="3713182"/>
              <a:ext cx="25400" cy="23813"/>
            </a:xfrm>
            <a:custGeom>
              <a:avLst/>
              <a:gdLst>
                <a:gd name="T0" fmla="*/ 0 w 6"/>
                <a:gd name="T1" fmla="*/ 5 h 6"/>
                <a:gd name="T2" fmla="*/ 0 w 6"/>
                <a:gd name="T3" fmla="*/ 5 h 6"/>
                <a:gd name="T4" fmla="*/ 0 w 6"/>
                <a:gd name="T5" fmla="*/ 5 h 6"/>
                <a:gd name="T6" fmla="*/ 0 w 6"/>
                <a:gd name="T7" fmla="*/ 5 h 6"/>
                <a:gd name="T8" fmla="*/ 0 w 6"/>
                <a:gd name="T9" fmla="*/ 5 h 6"/>
                <a:gd name="T10" fmla="*/ 1 w 6"/>
                <a:gd name="T11" fmla="*/ 5 h 6"/>
                <a:gd name="T12" fmla="*/ 1 w 6"/>
                <a:gd name="T13" fmla="*/ 5 h 6"/>
                <a:gd name="T14" fmla="*/ 1 w 6"/>
                <a:gd name="T15" fmla="*/ 5 h 6"/>
                <a:gd name="T16" fmla="*/ 1 w 6"/>
                <a:gd name="T17" fmla="*/ 5 h 6"/>
                <a:gd name="T18" fmla="*/ 1 w 6"/>
                <a:gd name="T19" fmla="*/ 5 h 6"/>
                <a:gd name="T20" fmla="*/ 1 w 6"/>
                <a:gd name="T21" fmla="*/ 5 h 6"/>
                <a:gd name="T22" fmla="*/ 1 w 6"/>
                <a:gd name="T23" fmla="*/ 5 h 6"/>
                <a:gd name="T24" fmla="*/ 1 w 6"/>
                <a:gd name="T25" fmla="*/ 5 h 6"/>
                <a:gd name="T26" fmla="*/ 1 w 6"/>
                <a:gd name="T27" fmla="*/ 5 h 6"/>
                <a:gd name="T28" fmla="*/ 2 w 6"/>
                <a:gd name="T29" fmla="*/ 5 h 6"/>
                <a:gd name="T30" fmla="*/ 2 w 6"/>
                <a:gd name="T31" fmla="*/ 5 h 6"/>
                <a:gd name="T32" fmla="*/ 2 w 6"/>
                <a:gd name="T33" fmla="*/ 5 h 6"/>
                <a:gd name="T34" fmla="*/ 2 w 6"/>
                <a:gd name="T35" fmla="*/ 5 h 6"/>
                <a:gd name="T36" fmla="*/ 2 w 6"/>
                <a:gd name="T37" fmla="*/ 5 h 6"/>
                <a:gd name="T38" fmla="*/ 2 w 6"/>
                <a:gd name="T39" fmla="*/ 5 h 6"/>
                <a:gd name="T40" fmla="*/ 3 w 6"/>
                <a:gd name="T41" fmla="*/ 5 h 6"/>
                <a:gd name="T42" fmla="*/ 3 w 6"/>
                <a:gd name="T43" fmla="*/ 5 h 6"/>
                <a:gd name="T44" fmla="*/ 3 w 6"/>
                <a:gd name="T45" fmla="*/ 5 h 6"/>
                <a:gd name="T46" fmla="*/ 3 w 6"/>
                <a:gd name="T47" fmla="*/ 5 h 6"/>
                <a:gd name="T48" fmla="*/ 3 w 6"/>
                <a:gd name="T49" fmla="*/ 5 h 6"/>
                <a:gd name="T50" fmla="*/ 3 w 6"/>
                <a:gd name="T51" fmla="*/ 5 h 6"/>
                <a:gd name="T52" fmla="*/ 3 w 6"/>
                <a:gd name="T53" fmla="*/ 5 h 6"/>
                <a:gd name="T54" fmla="*/ 3 w 6"/>
                <a:gd name="T55" fmla="*/ 5 h 6"/>
                <a:gd name="T56" fmla="*/ 3 w 6"/>
                <a:gd name="T57" fmla="*/ 5 h 6"/>
                <a:gd name="T58" fmla="*/ 3 w 6"/>
                <a:gd name="T59" fmla="*/ 5 h 6"/>
                <a:gd name="T60" fmla="*/ 3 w 6"/>
                <a:gd name="T61" fmla="*/ 5 h 6"/>
                <a:gd name="T62" fmla="*/ 4 w 6"/>
                <a:gd name="T63" fmla="*/ 5 h 6"/>
                <a:gd name="T64" fmla="*/ 4 w 6"/>
                <a:gd name="T65" fmla="*/ 5 h 6"/>
                <a:gd name="T66" fmla="*/ 4 w 6"/>
                <a:gd name="T67" fmla="*/ 5 h 6"/>
                <a:gd name="T68" fmla="*/ 6 w 6"/>
                <a:gd name="T69" fmla="*/ 6 h 6"/>
                <a:gd name="T70" fmla="*/ 6 w 6"/>
                <a:gd name="T71" fmla="*/ 0 h 6"/>
                <a:gd name="T72" fmla="*/ 0 w 6"/>
                <a:gd name="T73" fmla="*/ 0 h 6"/>
                <a:gd name="T74" fmla="*/ 0 w 6"/>
                <a:gd name="T7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5"/>
                    <a:pt x="6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49" name="Rectangle 29"/>
            <p:cNvSpPr>
              <a:spLocks noChangeArrowheads="1"/>
            </p:cNvSpPr>
            <p:nvPr/>
          </p:nvSpPr>
          <p:spPr bwMode="auto">
            <a:xfrm>
              <a:off x="5883306" y="3624282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5883306" y="3670319"/>
              <a:ext cx="25400" cy="25400"/>
            </a:xfrm>
            <a:prstGeom prst="rect">
              <a:avLst/>
            </a:pr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1" name="Freeform 31"/>
            <p:cNvSpPr>
              <a:spLocks/>
            </p:cNvSpPr>
            <p:nvPr/>
          </p:nvSpPr>
          <p:spPr bwMode="auto">
            <a:xfrm>
              <a:off x="5883306" y="3713181"/>
              <a:ext cx="25400" cy="15875"/>
            </a:xfrm>
            <a:custGeom>
              <a:avLst/>
              <a:gdLst>
                <a:gd name="T0" fmla="*/ 0 w 16"/>
                <a:gd name="T1" fmla="*/ 5 h 10"/>
                <a:gd name="T2" fmla="*/ 0 w 16"/>
                <a:gd name="T3" fmla="*/ 5 h 10"/>
                <a:gd name="T4" fmla="*/ 0 w 16"/>
                <a:gd name="T5" fmla="*/ 5 h 10"/>
                <a:gd name="T6" fmla="*/ 3 w 16"/>
                <a:gd name="T7" fmla="*/ 5 h 10"/>
                <a:gd name="T8" fmla="*/ 3 w 16"/>
                <a:gd name="T9" fmla="*/ 5 h 10"/>
                <a:gd name="T10" fmla="*/ 3 w 16"/>
                <a:gd name="T11" fmla="*/ 5 h 10"/>
                <a:gd name="T12" fmla="*/ 3 w 16"/>
                <a:gd name="T13" fmla="*/ 5 h 10"/>
                <a:gd name="T14" fmla="*/ 3 w 16"/>
                <a:gd name="T15" fmla="*/ 8 h 10"/>
                <a:gd name="T16" fmla="*/ 6 w 16"/>
                <a:gd name="T17" fmla="*/ 8 h 10"/>
                <a:gd name="T18" fmla="*/ 6 w 16"/>
                <a:gd name="T19" fmla="*/ 8 h 10"/>
                <a:gd name="T20" fmla="*/ 6 w 16"/>
                <a:gd name="T21" fmla="*/ 8 h 10"/>
                <a:gd name="T22" fmla="*/ 6 w 16"/>
                <a:gd name="T23" fmla="*/ 8 h 10"/>
                <a:gd name="T24" fmla="*/ 6 w 16"/>
                <a:gd name="T25" fmla="*/ 8 h 10"/>
                <a:gd name="T26" fmla="*/ 8 w 16"/>
                <a:gd name="T27" fmla="*/ 8 h 10"/>
                <a:gd name="T28" fmla="*/ 8 w 16"/>
                <a:gd name="T29" fmla="*/ 8 h 10"/>
                <a:gd name="T30" fmla="*/ 8 w 16"/>
                <a:gd name="T31" fmla="*/ 8 h 10"/>
                <a:gd name="T32" fmla="*/ 8 w 16"/>
                <a:gd name="T33" fmla="*/ 8 h 10"/>
                <a:gd name="T34" fmla="*/ 8 w 16"/>
                <a:gd name="T35" fmla="*/ 8 h 10"/>
                <a:gd name="T36" fmla="*/ 11 w 16"/>
                <a:gd name="T37" fmla="*/ 8 h 10"/>
                <a:gd name="T38" fmla="*/ 11 w 16"/>
                <a:gd name="T39" fmla="*/ 8 h 10"/>
                <a:gd name="T40" fmla="*/ 11 w 16"/>
                <a:gd name="T41" fmla="*/ 8 h 10"/>
                <a:gd name="T42" fmla="*/ 11 w 16"/>
                <a:gd name="T43" fmla="*/ 8 h 10"/>
                <a:gd name="T44" fmla="*/ 11 w 16"/>
                <a:gd name="T45" fmla="*/ 8 h 10"/>
                <a:gd name="T46" fmla="*/ 14 w 16"/>
                <a:gd name="T47" fmla="*/ 10 h 10"/>
                <a:gd name="T48" fmla="*/ 14 w 16"/>
                <a:gd name="T49" fmla="*/ 10 h 10"/>
                <a:gd name="T50" fmla="*/ 14 w 16"/>
                <a:gd name="T51" fmla="*/ 10 h 10"/>
                <a:gd name="T52" fmla="*/ 14 w 16"/>
                <a:gd name="T53" fmla="*/ 10 h 10"/>
                <a:gd name="T54" fmla="*/ 14 w 16"/>
                <a:gd name="T55" fmla="*/ 10 h 10"/>
                <a:gd name="T56" fmla="*/ 14 w 16"/>
                <a:gd name="T57" fmla="*/ 10 h 10"/>
                <a:gd name="T58" fmla="*/ 16 w 16"/>
                <a:gd name="T59" fmla="*/ 10 h 10"/>
                <a:gd name="T60" fmla="*/ 16 w 16"/>
                <a:gd name="T61" fmla="*/ 10 h 10"/>
                <a:gd name="T62" fmla="*/ 16 w 16"/>
                <a:gd name="T63" fmla="*/ 0 h 10"/>
                <a:gd name="T64" fmla="*/ 0 w 16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0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2" name="Freeform 32"/>
            <p:cNvSpPr>
              <a:spLocks/>
            </p:cNvSpPr>
            <p:nvPr/>
          </p:nvSpPr>
          <p:spPr bwMode="auto">
            <a:xfrm>
              <a:off x="5859493" y="3641742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2 w 5"/>
                <a:gd name="T7" fmla="*/ 0 h 5"/>
                <a:gd name="T8" fmla="*/ 2 w 5"/>
                <a:gd name="T9" fmla="*/ 0 h 5"/>
                <a:gd name="T10" fmla="*/ 2 w 5"/>
                <a:gd name="T11" fmla="*/ 0 h 5"/>
                <a:gd name="T12" fmla="*/ 2 w 5"/>
                <a:gd name="T13" fmla="*/ 0 h 5"/>
                <a:gd name="T14" fmla="*/ 2 w 5"/>
                <a:gd name="T15" fmla="*/ 0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0 h 5"/>
                <a:gd name="T22" fmla="*/ 2 w 5"/>
                <a:gd name="T23" fmla="*/ 3 h 5"/>
                <a:gd name="T24" fmla="*/ 2 w 5"/>
                <a:gd name="T25" fmla="*/ 3 h 5"/>
                <a:gd name="T26" fmla="*/ 2 w 5"/>
                <a:gd name="T27" fmla="*/ 3 h 5"/>
                <a:gd name="T28" fmla="*/ 2 w 5"/>
                <a:gd name="T29" fmla="*/ 3 h 5"/>
                <a:gd name="T30" fmla="*/ 2 w 5"/>
                <a:gd name="T31" fmla="*/ 3 h 5"/>
                <a:gd name="T32" fmla="*/ 2 w 5"/>
                <a:gd name="T33" fmla="*/ 3 h 5"/>
                <a:gd name="T34" fmla="*/ 2 w 5"/>
                <a:gd name="T35" fmla="*/ 3 h 5"/>
                <a:gd name="T36" fmla="*/ 2 w 5"/>
                <a:gd name="T37" fmla="*/ 3 h 5"/>
                <a:gd name="T38" fmla="*/ 2 w 5"/>
                <a:gd name="T39" fmla="*/ 3 h 5"/>
                <a:gd name="T40" fmla="*/ 2 w 5"/>
                <a:gd name="T41" fmla="*/ 3 h 5"/>
                <a:gd name="T42" fmla="*/ 2 w 5"/>
                <a:gd name="T43" fmla="*/ 3 h 5"/>
                <a:gd name="T44" fmla="*/ 2 w 5"/>
                <a:gd name="T45" fmla="*/ 3 h 5"/>
                <a:gd name="T46" fmla="*/ 2 w 5"/>
                <a:gd name="T47" fmla="*/ 3 h 5"/>
                <a:gd name="T48" fmla="*/ 2 w 5"/>
                <a:gd name="T49" fmla="*/ 3 h 5"/>
                <a:gd name="T50" fmla="*/ 2 w 5"/>
                <a:gd name="T51" fmla="*/ 5 h 5"/>
                <a:gd name="T52" fmla="*/ 2 w 5"/>
                <a:gd name="T53" fmla="*/ 5 h 5"/>
                <a:gd name="T54" fmla="*/ 2 w 5"/>
                <a:gd name="T55" fmla="*/ 5 h 5"/>
                <a:gd name="T56" fmla="*/ 2 w 5"/>
                <a:gd name="T57" fmla="*/ 5 h 5"/>
                <a:gd name="T58" fmla="*/ 0 w 5"/>
                <a:gd name="T59" fmla="*/ 5 h 5"/>
                <a:gd name="T60" fmla="*/ 0 w 5"/>
                <a:gd name="T61" fmla="*/ 5 h 5"/>
                <a:gd name="T62" fmla="*/ 0 w 5"/>
                <a:gd name="T63" fmla="*/ 5 h 5"/>
                <a:gd name="T64" fmla="*/ 0 w 5"/>
                <a:gd name="T65" fmla="*/ 5 h 5"/>
                <a:gd name="T66" fmla="*/ 0 w 5"/>
                <a:gd name="T67" fmla="*/ 5 h 5"/>
                <a:gd name="T68" fmla="*/ 0 w 5"/>
                <a:gd name="T69" fmla="*/ 5 h 5"/>
                <a:gd name="T70" fmla="*/ 5 w 5"/>
                <a:gd name="T71" fmla="*/ 5 h 5"/>
                <a:gd name="T72" fmla="*/ 5 w 5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3" name="Freeform 33"/>
            <p:cNvSpPr>
              <a:spLocks/>
            </p:cNvSpPr>
            <p:nvPr/>
          </p:nvSpPr>
          <p:spPr bwMode="auto">
            <a:xfrm>
              <a:off x="5842029" y="3670318"/>
              <a:ext cx="25400" cy="25400"/>
            </a:xfrm>
            <a:custGeom>
              <a:avLst/>
              <a:gdLst>
                <a:gd name="T0" fmla="*/ 5 w 16"/>
                <a:gd name="T1" fmla="*/ 0 h 16"/>
                <a:gd name="T2" fmla="*/ 5 w 16"/>
                <a:gd name="T3" fmla="*/ 0 h 16"/>
                <a:gd name="T4" fmla="*/ 5 w 16"/>
                <a:gd name="T5" fmla="*/ 0 h 16"/>
                <a:gd name="T6" fmla="*/ 5 w 16"/>
                <a:gd name="T7" fmla="*/ 0 h 16"/>
                <a:gd name="T8" fmla="*/ 5 w 16"/>
                <a:gd name="T9" fmla="*/ 0 h 16"/>
                <a:gd name="T10" fmla="*/ 5 w 16"/>
                <a:gd name="T11" fmla="*/ 0 h 16"/>
                <a:gd name="T12" fmla="*/ 5 w 16"/>
                <a:gd name="T13" fmla="*/ 3 h 16"/>
                <a:gd name="T14" fmla="*/ 5 w 16"/>
                <a:gd name="T15" fmla="*/ 3 h 16"/>
                <a:gd name="T16" fmla="*/ 5 w 16"/>
                <a:gd name="T17" fmla="*/ 3 h 16"/>
                <a:gd name="T18" fmla="*/ 5 w 16"/>
                <a:gd name="T19" fmla="*/ 3 h 16"/>
                <a:gd name="T20" fmla="*/ 5 w 16"/>
                <a:gd name="T21" fmla="*/ 3 h 16"/>
                <a:gd name="T22" fmla="*/ 5 w 16"/>
                <a:gd name="T23" fmla="*/ 3 h 16"/>
                <a:gd name="T24" fmla="*/ 5 w 16"/>
                <a:gd name="T25" fmla="*/ 3 h 16"/>
                <a:gd name="T26" fmla="*/ 5 w 16"/>
                <a:gd name="T27" fmla="*/ 6 h 16"/>
                <a:gd name="T28" fmla="*/ 5 w 16"/>
                <a:gd name="T29" fmla="*/ 6 h 16"/>
                <a:gd name="T30" fmla="*/ 5 w 16"/>
                <a:gd name="T31" fmla="*/ 6 h 16"/>
                <a:gd name="T32" fmla="*/ 5 w 16"/>
                <a:gd name="T33" fmla="*/ 6 h 16"/>
                <a:gd name="T34" fmla="*/ 5 w 16"/>
                <a:gd name="T35" fmla="*/ 6 h 16"/>
                <a:gd name="T36" fmla="*/ 3 w 16"/>
                <a:gd name="T37" fmla="*/ 6 h 16"/>
                <a:gd name="T38" fmla="*/ 3 w 16"/>
                <a:gd name="T39" fmla="*/ 6 h 16"/>
                <a:gd name="T40" fmla="*/ 3 w 16"/>
                <a:gd name="T41" fmla="*/ 8 h 16"/>
                <a:gd name="T42" fmla="*/ 3 w 16"/>
                <a:gd name="T43" fmla="*/ 8 h 16"/>
                <a:gd name="T44" fmla="*/ 3 w 16"/>
                <a:gd name="T45" fmla="*/ 8 h 16"/>
                <a:gd name="T46" fmla="*/ 3 w 16"/>
                <a:gd name="T47" fmla="*/ 8 h 16"/>
                <a:gd name="T48" fmla="*/ 3 w 16"/>
                <a:gd name="T49" fmla="*/ 8 h 16"/>
                <a:gd name="T50" fmla="*/ 3 w 16"/>
                <a:gd name="T51" fmla="*/ 8 h 16"/>
                <a:gd name="T52" fmla="*/ 3 w 16"/>
                <a:gd name="T53" fmla="*/ 8 h 16"/>
                <a:gd name="T54" fmla="*/ 3 w 16"/>
                <a:gd name="T55" fmla="*/ 11 h 16"/>
                <a:gd name="T56" fmla="*/ 3 w 16"/>
                <a:gd name="T57" fmla="*/ 11 h 16"/>
                <a:gd name="T58" fmla="*/ 3 w 16"/>
                <a:gd name="T59" fmla="*/ 11 h 16"/>
                <a:gd name="T60" fmla="*/ 3 w 16"/>
                <a:gd name="T61" fmla="*/ 11 h 16"/>
                <a:gd name="T62" fmla="*/ 3 w 16"/>
                <a:gd name="T63" fmla="*/ 11 h 16"/>
                <a:gd name="T64" fmla="*/ 3 w 16"/>
                <a:gd name="T65" fmla="*/ 11 h 16"/>
                <a:gd name="T66" fmla="*/ 3 w 16"/>
                <a:gd name="T67" fmla="*/ 14 h 16"/>
                <a:gd name="T68" fmla="*/ 3 w 16"/>
                <a:gd name="T69" fmla="*/ 14 h 16"/>
                <a:gd name="T70" fmla="*/ 3 w 16"/>
                <a:gd name="T71" fmla="*/ 14 h 16"/>
                <a:gd name="T72" fmla="*/ 0 w 16"/>
                <a:gd name="T73" fmla="*/ 14 h 16"/>
                <a:gd name="T74" fmla="*/ 0 w 16"/>
                <a:gd name="T75" fmla="*/ 14 h 16"/>
                <a:gd name="T76" fmla="*/ 0 w 16"/>
                <a:gd name="T77" fmla="*/ 14 h 16"/>
                <a:gd name="T78" fmla="*/ 0 w 16"/>
                <a:gd name="T79" fmla="*/ 14 h 16"/>
                <a:gd name="T80" fmla="*/ 0 w 16"/>
                <a:gd name="T81" fmla="*/ 16 h 16"/>
                <a:gd name="T82" fmla="*/ 0 w 16"/>
                <a:gd name="T83" fmla="*/ 16 h 16"/>
                <a:gd name="T84" fmla="*/ 0 w 16"/>
                <a:gd name="T85" fmla="*/ 16 h 16"/>
                <a:gd name="T86" fmla="*/ 16 w 16"/>
                <a:gd name="T8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" h="16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4" name="Freeform 34"/>
            <p:cNvSpPr>
              <a:spLocks/>
            </p:cNvSpPr>
            <p:nvPr/>
          </p:nvSpPr>
          <p:spPr bwMode="auto">
            <a:xfrm>
              <a:off x="5929341" y="3516330"/>
              <a:ext cx="63500" cy="117475"/>
            </a:xfrm>
            <a:custGeom>
              <a:avLst/>
              <a:gdLst>
                <a:gd name="T0" fmla="*/ 0 w 15"/>
                <a:gd name="T1" fmla="*/ 0 h 28"/>
                <a:gd name="T2" fmla="*/ 15 w 15"/>
                <a:gd name="T3" fmla="*/ 0 h 28"/>
                <a:gd name="T4" fmla="*/ 15 w 15"/>
                <a:gd name="T5" fmla="*/ 20 h 28"/>
                <a:gd name="T6" fmla="*/ 0 w 15"/>
                <a:gd name="T7" fmla="*/ 20 h 28"/>
                <a:gd name="T8" fmla="*/ 0 w 1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7"/>
                    <a:pt x="0" y="28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5" name="Freeform 35"/>
            <p:cNvSpPr>
              <a:spLocks/>
            </p:cNvSpPr>
            <p:nvPr/>
          </p:nvSpPr>
          <p:spPr bwMode="auto">
            <a:xfrm>
              <a:off x="5929341" y="3557605"/>
              <a:ext cx="63500" cy="42863"/>
            </a:xfrm>
            <a:custGeom>
              <a:avLst/>
              <a:gdLst>
                <a:gd name="T0" fmla="*/ 40 w 40"/>
                <a:gd name="T1" fmla="*/ 8 h 27"/>
                <a:gd name="T2" fmla="*/ 40 w 40"/>
                <a:gd name="T3" fmla="*/ 0 h 27"/>
                <a:gd name="T4" fmla="*/ 0 w 40"/>
                <a:gd name="T5" fmla="*/ 0 h 27"/>
                <a:gd name="T6" fmla="*/ 0 w 40"/>
                <a:gd name="T7" fmla="*/ 27 h 27"/>
                <a:gd name="T8" fmla="*/ 40 w 40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40" y="8"/>
                  </a:moveTo>
                  <a:lnTo>
                    <a:pt x="4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6" name="Freeform 36"/>
            <p:cNvSpPr>
              <a:spLocks/>
            </p:cNvSpPr>
            <p:nvPr/>
          </p:nvSpPr>
          <p:spPr bwMode="auto">
            <a:xfrm>
              <a:off x="5872191" y="3378216"/>
              <a:ext cx="179389" cy="134939"/>
            </a:xfrm>
            <a:custGeom>
              <a:avLst/>
              <a:gdLst>
                <a:gd name="T0" fmla="*/ 21 w 43"/>
                <a:gd name="T1" fmla="*/ 12 h 32"/>
                <a:gd name="T2" fmla="*/ 37 w 43"/>
                <a:gd name="T3" fmla="*/ 24 h 32"/>
                <a:gd name="T4" fmla="*/ 41 w 43"/>
                <a:gd name="T5" fmla="*/ 24 h 32"/>
                <a:gd name="T6" fmla="*/ 22 w 43"/>
                <a:gd name="T7" fmla="*/ 0 h 32"/>
                <a:gd name="T8" fmla="*/ 2 w 43"/>
                <a:gd name="T9" fmla="*/ 23 h 32"/>
                <a:gd name="T10" fmla="*/ 6 w 43"/>
                <a:gd name="T11" fmla="*/ 23 h 32"/>
                <a:gd name="T12" fmla="*/ 21 w 43"/>
                <a:gd name="T1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21" y="12"/>
                  </a:moveTo>
                  <a:cubicBezTo>
                    <a:pt x="31" y="12"/>
                    <a:pt x="37" y="17"/>
                    <a:pt x="37" y="24"/>
                  </a:cubicBezTo>
                  <a:cubicBezTo>
                    <a:pt x="38" y="30"/>
                    <a:pt x="39" y="29"/>
                    <a:pt x="41" y="24"/>
                  </a:cubicBezTo>
                  <a:cubicBezTo>
                    <a:pt x="43" y="20"/>
                    <a:pt x="38" y="0"/>
                    <a:pt x="22" y="0"/>
                  </a:cubicBezTo>
                  <a:cubicBezTo>
                    <a:pt x="6" y="0"/>
                    <a:pt x="0" y="15"/>
                    <a:pt x="2" y="23"/>
                  </a:cubicBezTo>
                  <a:cubicBezTo>
                    <a:pt x="4" y="32"/>
                    <a:pt x="4" y="30"/>
                    <a:pt x="6" y="23"/>
                  </a:cubicBezTo>
                  <a:cubicBezTo>
                    <a:pt x="7" y="17"/>
                    <a:pt x="10" y="12"/>
                    <a:pt x="21" y="1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7" name="Freeform 37"/>
            <p:cNvSpPr>
              <a:spLocks/>
            </p:cNvSpPr>
            <p:nvPr/>
          </p:nvSpPr>
          <p:spPr bwMode="auto">
            <a:xfrm>
              <a:off x="5883304" y="3349642"/>
              <a:ext cx="155576" cy="141289"/>
            </a:xfrm>
            <a:custGeom>
              <a:avLst/>
              <a:gdLst>
                <a:gd name="T0" fmla="*/ 35 w 37"/>
                <a:gd name="T1" fmla="*/ 12 h 34"/>
                <a:gd name="T2" fmla="*/ 37 w 37"/>
                <a:gd name="T3" fmla="*/ 26 h 34"/>
                <a:gd name="T4" fmla="*/ 29 w 37"/>
                <a:gd name="T5" fmla="*/ 34 h 34"/>
                <a:gd name="T6" fmla="*/ 8 w 37"/>
                <a:gd name="T7" fmla="*/ 34 h 34"/>
                <a:gd name="T8" fmla="*/ 0 w 37"/>
                <a:gd name="T9" fmla="*/ 26 h 34"/>
                <a:gd name="T10" fmla="*/ 2 w 37"/>
                <a:gd name="T11" fmla="*/ 12 h 34"/>
                <a:gd name="T12" fmla="*/ 35 w 37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4">
                  <a:moveTo>
                    <a:pt x="35" y="12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7" y="31"/>
                    <a:pt x="32" y="34"/>
                    <a:pt x="2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5" y="34"/>
                    <a:pt x="0" y="31"/>
                    <a:pt x="0" y="2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0"/>
                    <a:pt x="33" y="0"/>
                    <a:pt x="35" y="12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8" name="Oval 38"/>
            <p:cNvSpPr>
              <a:spLocks noChangeArrowheads="1"/>
            </p:cNvSpPr>
            <p:nvPr/>
          </p:nvSpPr>
          <p:spPr bwMode="auto">
            <a:xfrm>
              <a:off x="5854724" y="3421080"/>
              <a:ext cx="217489" cy="79375"/>
            </a:xfrm>
            <a:prstGeom prst="ellipse">
              <a:avLst/>
            </a:pr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59" name="Freeform 39"/>
            <p:cNvSpPr>
              <a:spLocks/>
            </p:cNvSpPr>
            <p:nvPr/>
          </p:nvSpPr>
          <p:spPr bwMode="auto">
            <a:xfrm>
              <a:off x="5875361" y="3411556"/>
              <a:ext cx="171451" cy="158751"/>
            </a:xfrm>
            <a:custGeom>
              <a:avLst/>
              <a:gdLst>
                <a:gd name="T0" fmla="*/ 38 w 41"/>
                <a:gd name="T1" fmla="*/ 10 h 38"/>
                <a:gd name="T2" fmla="*/ 21 w 41"/>
                <a:gd name="T3" fmla="*/ 38 h 38"/>
                <a:gd name="T4" fmla="*/ 3 w 41"/>
                <a:gd name="T5" fmla="*/ 10 h 38"/>
                <a:gd name="T6" fmla="*/ 38 w 41"/>
                <a:gd name="T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8">
                  <a:moveTo>
                    <a:pt x="38" y="10"/>
                  </a:moveTo>
                  <a:cubicBezTo>
                    <a:pt x="41" y="22"/>
                    <a:pt x="32" y="38"/>
                    <a:pt x="21" y="38"/>
                  </a:cubicBezTo>
                  <a:cubicBezTo>
                    <a:pt x="9" y="38"/>
                    <a:pt x="0" y="22"/>
                    <a:pt x="3" y="10"/>
                  </a:cubicBezTo>
                  <a:cubicBezTo>
                    <a:pt x="12" y="6"/>
                    <a:pt x="27" y="0"/>
                    <a:pt x="38" y="1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0" name="Freeform 40"/>
            <p:cNvSpPr>
              <a:spLocks/>
            </p:cNvSpPr>
            <p:nvPr/>
          </p:nvSpPr>
          <p:spPr bwMode="auto">
            <a:xfrm>
              <a:off x="5913461" y="3362342"/>
              <a:ext cx="95250" cy="53975"/>
            </a:xfrm>
            <a:custGeom>
              <a:avLst/>
              <a:gdLst>
                <a:gd name="T0" fmla="*/ 0 w 23"/>
                <a:gd name="T1" fmla="*/ 13 h 13"/>
                <a:gd name="T2" fmla="*/ 12 w 23"/>
                <a:gd name="T3" fmla="*/ 1 h 13"/>
                <a:gd name="T4" fmla="*/ 23 w 23"/>
                <a:gd name="T5" fmla="*/ 13 h 13"/>
                <a:gd name="T6" fmla="*/ 13 w 23"/>
                <a:gd name="T7" fmla="*/ 12 h 13"/>
                <a:gd name="T8" fmla="*/ 0 w 2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0" y="13"/>
                  </a:moveTo>
                  <a:cubicBezTo>
                    <a:pt x="3" y="8"/>
                    <a:pt x="7" y="0"/>
                    <a:pt x="12" y="1"/>
                  </a:cubicBezTo>
                  <a:cubicBezTo>
                    <a:pt x="16" y="0"/>
                    <a:pt x="20" y="7"/>
                    <a:pt x="23" y="13"/>
                  </a:cubicBezTo>
                  <a:cubicBezTo>
                    <a:pt x="20" y="12"/>
                    <a:pt x="17" y="12"/>
                    <a:pt x="13" y="12"/>
                  </a:cubicBezTo>
                  <a:cubicBezTo>
                    <a:pt x="8" y="12"/>
                    <a:pt x="4" y="12"/>
                    <a:pt x="0" y="13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1" name="Freeform 41"/>
            <p:cNvSpPr>
              <a:spLocks/>
            </p:cNvSpPr>
            <p:nvPr/>
          </p:nvSpPr>
          <p:spPr bwMode="auto">
            <a:xfrm>
              <a:off x="5875361" y="3424254"/>
              <a:ext cx="166689" cy="79375"/>
            </a:xfrm>
            <a:custGeom>
              <a:avLst/>
              <a:gdLst>
                <a:gd name="T0" fmla="*/ 35 w 40"/>
                <a:gd name="T1" fmla="*/ 11 h 19"/>
                <a:gd name="T2" fmla="*/ 30 w 40"/>
                <a:gd name="T3" fmla="*/ 4 h 19"/>
                <a:gd name="T4" fmla="*/ 13 w 40"/>
                <a:gd name="T5" fmla="*/ 7 h 19"/>
                <a:gd name="T6" fmla="*/ 6 w 40"/>
                <a:gd name="T7" fmla="*/ 17 h 19"/>
                <a:gd name="T8" fmla="*/ 5 w 40"/>
                <a:gd name="T9" fmla="*/ 18 h 19"/>
                <a:gd name="T10" fmla="*/ 2 w 40"/>
                <a:gd name="T11" fmla="*/ 12 h 19"/>
                <a:gd name="T12" fmla="*/ 1 w 40"/>
                <a:gd name="T13" fmla="*/ 6 h 19"/>
                <a:gd name="T14" fmla="*/ 20 w 40"/>
                <a:gd name="T15" fmla="*/ 0 h 19"/>
                <a:gd name="T16" fmla="*/ 36 w 40"/>
                <a:gd name="T17" fmla="*/ 4 h 19"/>
                <a:gd name="T18" fmla="*/ 39 w 40"/>
                <a:gd name="T19" fmla="*/ 13 h 19"/>
                <a:gd name="T20" fmla="*/ 35 w 40"/>
                <a:gd name="T21" fmla="*/ 18 h 19"/>
                <a:gd name="T22" fmla="*/ 35 w 40"/>
                <a:gd name="T2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9">
                  <a:moveTo>
                    <a:pt x="35" y="11"/>
                  </a:moveTo>
                  <a:cubicBezTo>
                    <a:pt x="35" y="8"/>
                    <a:pt x="32" y="5"/>
                    <a:pt x="30" y="4"/>
                  </a:cubicBezTo>
                  <a:cubicBezTo>
                    <a:pt x="28" y="3"/>
                    <a:pt x="18" y="4"/>
                    <a:pt x="13" y="7"/>
                  </a:cubicBezTo>
                  <a:cubicBezTo>
                    <a:pt x="8" y="11"/>
                    <a:pt x="6" y="13"/>
                    <a:pt x="6" y="17"/>
                  </a:cubicBezTo>
                  <a:cubicBezTo>
                    <a:pt x="6" y="18"/>
                    <a:pt x="6" y="19"/>
                    <a:pt x="5" y="18"/>
                  </a:cubicBezTo>
                  <a:cubicBezTo>
                    <a:pt x="3" y="18"/>
                    <a:pt x="3" y="13"/>
                    <a:pt x="2" y="12"/>
                  </a:cubicBezTo>
                  <a:cubicBezTo>
                    <a:pt x="0" y="11"/>
                    <a:pt x="0" y="9"/>
                    <a:pt x="1" y="6"/>
                  </a:cubicBezTo>
                  <a:cubicBezTo>
                    <a:pt x="2" y="2"/>
                    <a:pt x="12" y="0"/>
                    <a:pt x="20" y="0"/>
                  </a:cubicBezTo>
                  <a:cubicBezTo>
                    <a:pt x="28" y="0"/>
                    <a:pt x="34" y="2"/>
                    <a:pt x="36" y="4"/>
                  </a:cubicBezTo>
                  <a:cubicBezTo>
                    <a:pt x="39" y="6"/>
                    <a:pt x="40" y="10"/>
                    <a:pt x="39" y="13"/>
                  </a:cubicBezTo>
                  <a:cubicBezTo>
                    <a:pt x="38" y="15"/>
                    <a:pt x="37" y="18"/>
                    <a:pt x="35" y="18"/>
                  </a:cubicBezTo>
                  <a:cubicBezTo>
                    <a:pt x="35" y="17"/>
                    <a:pt x="35" y="13"/>
                    <a:pt x="35" y="1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2" name="Freeform 42"/>
            <p:cNvSpPr>
              <a:spLocks/>
            </p:cNvSpPr>
            <p:nvPr/>
          </p:nvSpPr>
          <p:spPr bwMode="auto">
            <a:xfrm>
              <a:off x="6026175" y="3462352"/>
              <a:ext cx="20638" cy="41275"/>
            </a:xfrm>
            <a:custGeom>
              <a:avLst/>
              <a:gdLst>
                <a:gd name="T0" fmla="*/ 4 w 5"/>
                <a:gd name="T1" fmla="*/ 0 h 10"/>
                <a:gd name="T2" fmla="*/ 5 w 5"/>
                <a:gd name="T3" fmla="*/ 5 h 10"/>
                <a:gd name="T4" fmla="*/ 2 w 5"/>
                <a:gd name="T5" fmla="*/ 10 h 10"/>
                <a:gd name="T6" fmla="*/ 1 w 5"/>
                <a:gd name="T7" fmla="*/ 5 h 10"/>
                <a:gd name="T8" fmla="*/ 4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5" y="1"/>
                    <a:pt x="5" y="3"/>
                    <a:pt x="5" y="5"/>
                  </a:cubicBezTo>
                  <a:cubicBezTo>
                    <a:pt x="4" y="8"/>
                    <a:pt x="3" y="10"/>
                    <a:pt x="2" y="10"/>
                  </a:cubicBezTo>
                  <a:cubicBezTo>
                    <a:pt x="1" y="9"/>
                    <a:pt x="0" y="7"/>
                    <a:pt x="1" y="5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3" name="Freeform 43"/>
            <p:cNvSpPr>
              <a:spLocks/>
            </p:cNvSpPr>
            <p:nvPr/>
          </p:nvSpPr>
          <p:spPr bwMode="auto">
            <a:xfrm>
              <a:off x="5875361" y="3462353"/>
              <a:ext cx="20638" cy="41275"/>
            </a:xfrm>
            <a:custGeom>
              <a:avLst/>
              <a:gdLst>
                <a:gd name="T0" fmla="*/ 1 w 5"/>
                <a:gd name="T1" fmla="*/ 0 h 10"/>
                <a:gd name="T2" fmla="*/ 0 w 5"/>
                <a:gd name="T3" fmla="*/ 5 h 10"/>
                <a:gd name="T4" fmla="*/ 3 w 5"/>
                <a:gd name="T5" fmla="*/ 10 h 10"/>
                <a:gd name="T6" fmla="*/ 4 w 5"/>
                <a:gd name="T7" fmla="*/ 5 h 10"/>
                <a:gd name="T8" fmla="*/ 1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cubicBezTo>
                    <a:pt x="0" y="1"/>
                    <a:pt x="0" y="3"/>
                    <a:pt x="0" y="5"/>
                  </a:cubicBezTo>
                  <a:cubicBezTo>
                    <a:pt x="1" y="8"/>
                    <a:pt x="2" y="10"/>
                    <a:pt x="3" y="10"/>
                  </a:cubicBezTo>
                  <a:cubicBezTo>
                    <a:pt x="4" y="9"/>
                    <a:pt x="5" y="7"/>
                    <a:pt x="4" y="5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4" name="Freeform 44"/>
            <p:cNvSpPr>
              <a:spLocks/>
            </p:cNvSpPr>
            <p:nvPr/>
          </p:nvSpPr>
          <p:spPr bwMode="auto">
            <a:xfrm>
              <a:off x="5875354" y="3608403"/>
              <a:ext cx="46038" cy="117475"/>
            </a:xfrm>
            <a:custGeom>
              <a:avLst/>
              <a:gdLst>
                <a:gd name="T0" fmla="*/ 7 w 11"/>
                <a:gd name="T1" fmla="*/ 0 h 28"/>
                <a:gd name="T2" fmla="*/ 0 w 11"/>
                <a:gd name="T3" fmla="*/ 4 h 28"/>
                <a:gd name="T4" fmla="*/ 4 w 11"/>
                <a:gd name="T5" fmla="*/ 23 h 28"/>
                <a:gd name="T6" fmla="*/ 7 w 11"/>
                <a:gd name="T7" fmla="*/ 18 h 28"/>
                <a:gd name="T8" fmla="*/ 10 w 11"/>
                <a:gd name="T9" fmla="*/ 19 h 28"/>
                <a:gd name="T10" fmla="*/ 7 w 1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7" y="0"/>
                  </a:moveTo>
                  <a:cubicBezTo>
                    <a:pt x="1" y="0"/>
                    <a:pt x="0" y="0"/>
                    <a:pt x="0" y="4"/>
                  </a:cubicBezTo>
                  <a:cubicBezTo>
                    <a:pt x="0" y="8"/>
                    <a:pt x="1" y="18"/>
                    <a:pt x="4" y="23"/>
                  </a:cubicBezTo>
                  <a:cubicBezTo>
                    <a:pt x="8" y="28"/>
                    <a:pt x="6" y="22"/>
                    <a:pt x="7" y="18"/>
                  </a:cubicBezTo>
                  <a:cubicBezTo>
                    <a:pt x="7" y="14"/>
                    <a:pt x="8" y="24"/>
                    <a:pt x="10" y="19"/>
                  </a:cubicBezTo>
                  <a:cubicBezTo>
                    <a:pt x="11" y="14"/>
                    <a:pt x="9" y="11"/>
                    <a:pt x="7" y="0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5" name="Freeform 45"/>
            <p:cNvSpPr>
              <a:spLocks/>
            </p:cNvSpPr>
            <p:nvPr/>
          </p:nvSpPr>
          <p:spPr bwMode="auto">
            <a:xfrm>
              <a:off x="5996006" y="3600464"/>
              <a:ext cx="58738" cy="128588"/>
            </a:xfrm>
            <a:custGeom>
              <a:avLst/>
              <a:gdLst>
                <a:gd name="T0" fmla="*/ 8 w 14"/>
                <a:gd name="T1" fmla="*/ 3 h 31"/>
                <a:gd name="T2" fmla="*/ 12 w 14"/>
                <a:gd name="T3" fmla="*/ 9 h 31"/>
                <a:gd name="T4" fmla="*/ 8 w 14"/>
                <a:gd name="T5" fmla="*/ 25 h 31"/>
                <a:gd name="T6" fmla="*/ 6 w 14"/>
                <a:gd name="T7" fmla="*/ 28 h 31"/>
                <a:gd name="T8" fmla="*/ 3 w 14"/>
                <a:gd name="T9" fmla="*/ 21 h 31"/>
                <a:gd name="T10" fmla="*/ 0 w 14"/>
                <a:gd name="T11" fmla="*/ 22 h 31"/>
                <a:gd name="T12" fmla="*/ 8 w 14"/>
                <a:gd name="T1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1">
                  <a:moveTo>
                    <a:pt x="8" y="3"/>
                  </a:moveTo>
                  <a:cubicBezTo>
                    <a:pt x="11" y="3"/>
                    <a:pt x="14" y="5"/>
                    <a:pt x="12" y="9"/>
                  </a:cubicBezTo>
                  <a:cubicBezTo>
                    <a:pt x="9" y="13"/>
                    <a:pt x="8" y="22"/>
                    <a:pt x="8" y="25"/>
                  </a:cubicBezTo>
                  <a:cubicBezTo>
                    <a:pt x="8" y="29"/>
                    <a:pt x="6" y="31"/>
                    <a:pt x="6" y="28"/>
                  </a:cubicBezTo>
                  <a:cubicBezTo>
                    <a:pt x="6" y="25"/>
                    <a:pt x="4" y="18"/>
                    <a:pt x="3" y="21"/>
                  </a:cubicBezTo>
                  <a:cubicBezTo>
                    <a:pt x="2" y="24"/>
                    <a:pt x="0" y="28"/>
                    <a:pt x="0" y="22"/>
                  </a:cubicBezTo>
                  <a:cubicBezTo>
                    <a:pt x="1" y="16"/>
                    <a:pt x="2" y="0"/>
                    <a:pt x="8" y="3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6" name="Freeform 46"/>
            <p:cNvSpPr>
              <a:spLocks/>
            </p:cNvSpPr>
            <p:nvPr/>
          </p:nvSpPr>
          <p:spPr bwMode="auto">
            <a:xfrm>
              <a:off x="5892817" y="3579827"/>
              <a:ext cx="146050" cy="90488"/>
            </a:xfrm>
            <a:custGeom>
              <a:avLst/>
              <a:gdLst>
                <a:gd name="T0" fmla="*/ 33 w 35"/>
                <a:gd name="T1" fmla="*/ 9 h 22"/>
                <a:gd name="T2" fmla="*/ 1 w 35"/>
                <a:gd name="T3" fmla="*/ 9 h 22"/>
                <a:gd name="T4" fmla="*/ 4 w 35"/>
                <a:gd name="T5" fmla="*/ 4 h 22"/>
                <a:gd name="T6" fmla="*/ 9 w 35"/>
                <a:gd name="T7" fmla="*/ 2 h 22"/>
                <a:gd name="T8" fmla="*/ 24 w 35"/>
                <a:gd name="T9" fmla="*/ 1 h 22"/>
                <a:gd name="T10" fmla="*/ 28 w 35"/>
                <a:gd name="T11" fmla="*/ 5 h 22"/>
                <a:gd name="T12" fmla="*/ 33 w 35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2">
                  <a:moveTo>
                    <a:pt x="33" y="9"/>
                  </a:moveTo>
                  <a:cubicBezTo>
                    <a:pt x="28" y="15"/>
                    <a:pt x="12" y="22"/>
                    <a:pt x="1" y="9"/>
                  </a:cubicBezTo>
                  <a:cubicBezTo>
                    <a:pt x="0" y="5"/>
                    <a:pt x="1" y="4"/>
                    <a:pt x="4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13" y="6"/>
                    <a:pt x="22" y="4"/>
                    <a:pt x="24" y="1"/>
                  </a:cubicBezTo>
                  <a:cubicBezTo>
                    <a:pt x="27" y="0"/>
                    <a:pt x="28" y="1"/>
                    <a:pt x="28" y="5"/>
                  </a:cubicBezTo>
                  <a:cubicBezTo>
                    <a:pt x="34" y="2"/>
                    <a:pt x="35" y="6"/>
                    <a:pt x="33" y="9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7" name="Freeform 47"/>
            <p:cNvSpPr>
              <a:spLocks noEditPoints="1"/>
            </p:cNvSpPr>
            <p:nvPr/>
          </p:nvSpPr>
          <p:spPr bwMode="auto">
            <a:xfrm>
              <a:off x="5883294" y="3600463"/>
              <a:ext cx="150814" cy="79375"/>
            </a:xfrm>
            <a:custGeom>
              <a:avLst/>
              <a:gdLst>
                <a:gd name="T0" fmla="*/ 33 w 36"/>
                <a:gd name="T1" fmla="*/ 11 h 19"/>
                <a:gd name="T2" fmla="*/ 33 w 36"/>
                <a:gd name="T3" fmla="*/ 9 h 19"/>
                <a:gd name="T4" fmla="*/ 36 w 36"/>
                <a:gd name="T5" fmla="*/ 5 h 19"/>
                <a:gd name="T6" fmla="*/ 33 w 36"/>
                <a:gd name="T7" fmla="*/ 11 h 19"/>
                <a:gd name="T8" fmla="*/ 33 w 36"/>
                <a:gd name="T9" fmla="*/ 7 h 19"/>
                <a:gd name="T10" fmla="*/ 35 w 36"/>
                <a:gd name="T11" fmla="*/ 4 h 19"/>
                <a:gd name="T12" fmla="*/ 35 w 36"/>
                <a:gd name="T13" fmla="*/ 4 h 19"/>
                <a:gd name="T14" fmla="*/ 33 w 36"/>
                <a:gd name="T15" fmla="*/ 6 h 19"/>
                <a:gd name="T16" fmla="*/ 33 w 36"/>
                <a:gd name="T17" fmla="*/ 7 h 19"/>
                <a:gd name="T18" fmla="*/ 33 w 36"/>
                <a:gd name="T19" fmla="*/ 6 h 19"/>
                <a:gd name="T20" fmla="*/ 33 w 36"/>
                <a:gd name="T21" fmla="*/ 7 h 19"/>
                <a:gd name="T22" fmla="*/ 30 w 36"/>
                <a:gd name="T23" fmla="*/ 8 h 19"/>
                <a:gd name="T24" fmla="*/ 30 w 36"/>
                <a:gd name="T25" fmla="*/ 8 h 19"/>
                <a:gd name="T26" fmla="*/ 33 w 36"/>
                <a:gd name="T27" fmla="*/ 6 h 19"/>
                <a:gd name="T28" fmla="*/ 33 w 36"/>
                <a:gd name="T29" fmla="*/ 9 h 19"/>
                <a:gd name="T30" fmla="*/ 33 w 36"/>
                <a:gd name="T31" fmla="*/ 11 h 19"/>
                <a:gd name="T32" fmla="*/ 30 w 36"/>
                <a:gd name="T33" fmla="*/ 19 h 19"/>
                <a:gd name="T34" fmla="*/ 33 w 36"/>
                <a:gd name="T35" fmla="*/ 9 h 19"/>
                <a:gd name="T36" fmla="*/ 30 w 36"/>
                <a:gd name="T37" fmla="*/ 0 h 19"/>
                <a:gd name="T38" fmla="*/ 30 w 36"/>
                <a:gd name="T39" fmla="*/ 0 h 19"/>
                <a:gd name="T40" fmla="*/ 30 w 36"/>
                <a:gd name="T41" fmla="*/ 0 h 19"/>
                <a:gd name="T42" fmla="*/ 30 w 36"/>
                <a:gd name="T43" fmla="*/ 0 h 19"/>
                <a:gd name="T44" fmla="*/ 30 w 36"/>
                <a:gd name="T45" fmla="*/ 0 h 19"/>
                <a:gd name="T46" fmla="*/ 4 w 36"/>
                <a:gd name="T47" fmla="*/ 17 h 19"/>
                <a:gd name="T48" fmla="*/ 4 w 36"/>
                <a:gd name="T49" fmla="*/ 16 h 19"/>
                <a:gd name="T50" fmla="*/ 4 w 36"/>
                <a:gd name="T51" fmla="*/ 16 h 19"/>
                <a:gd name="T52" fmla="*/ 4 w 36"/>
                <a:gd name="T53" fmla="*/ 17 h 19"/>
                <a:gd name="T54" fmla="*/ 30 w 36"/>
                <a:gd name="T55" fmla="*/ 0 h 19"/>
                <a:gd name="T56" fmla="*/ 30 w 36"/>
                <a:gd name="T57" fmla="*/ 0 h 19"/>
                <a:gd name="T58" fmla="*/ 7 w 36"/>
                <a:gd name="T59" fmla="*/ 0 h 19"/>
                <a:gd name="T60" fmla="*/ 30 w 36"/>
                <a:gd name="T61" fmla="*/ 0 h 19"/>
                <a:gd name="T62" fmla="*/ 30 w 36"/>
                <a:gd name="T63" fmla="*/ 8 h 19"/>
                <a:gd name="T64" fmla="*/ 30 w 36"/>
                <a:gd name="T65" fmla="*/ 8 h 19"/>
                <a:gd name="T66" fmla="*/ 30 w 36"/>
                <a:gd name="T67" fmla="*/ 8 h 19"/>
                <a:gd name="T68" fmla="*/ 30 w 36"/>
                <a:gd name="T69" fmla="*/ 8 h 19"/>
                <a:gd name="T70" fmla="*/ 4 w 36"/>
                <a:gd name="T71" fmla="*/ 6 h 19"/>
                <a:gd name="T72" fmla="*/ 4 w 36"/>
                <a:gd name="T73" fmla="*/ 4 h 19"/>
                <a:gd name="T74" fmla="*/ 6 w 36"/>
                <a:gd name="T75" fmla="*/ 7 h 19"/>
                <a:gd name="T76" fmla="*/ 4 w 36"/>
                <a:gd name="T77" fmla="*/ 6 h 19"/>
                <a:gd name="T78" fmla="*/ 4 w 36"/>
                <a:gd name="T79" fmla="*/ 16 h 19"/>
                <a:gd name="T80" fmla="*/ 2 w 36"/>
                <a:gd name="T81" fmla="*/ 4 h 19"/>
                <a:gd name="T82" fmla="*/ 4 w 36"/>
                <a:gd name="T83" fmla="*/ 16 h 19"/>
                <a:gd name="T84" fmla="*/ 4 w 36"/>
                <a:gd name="T85" fmla="*/ 16 h 19"/>
                <a:gd name="T86" fmla="*/ 4 w 36"/>
                <a:gd name="T87" fmla="*/ 4 h 19"/>
                <a:gd name="T88" fmla="*/ 4 w 36"/>
                <a:gd name="T89" fmla="*/ 6 h 19"/>
                <a:gd name="T90" fmla="*/ 3 w 36"/>
                <a:gd name="T91" fmla="*/ 3 h 19"/>
                <a:gd name="T92" fmla="*/ 4 w 36"/>
                <a:gd name="T9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19">
                  <a:moveTo>
                    <a:pt x="33" y="11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4" y="7"/>
                    <a:pt x="35" y="6"/>
                    <a:pt x="36" y="5"/>
                  </a:cubicBezTo>
                  <a:cubicBezTo>
                    <a:pt x="35" y="6"/>
                    <a:pt x="34" y="8"/>
                    <a:pt x="33" y="11"/>
                  </a:cubicBezTo>
                  <a:close/>
                  <a:moveTo>
                    <a:pt x="33" y="7"/>
                  </a:moveTo>
                  <a:cubicBezTo>
                    <a:pt x="34" y="6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4" y="5"/>
                    <a:pt x="33" y="6"/>
                  </a:cubicBezTo>
                  <a:lnTo>
                    <a:pt x="33" y="7"/>
                  </a:lnTo>
                  <a:close/>
                  <a:moveTo>
                    <a:pt x="33" y="6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8"/>
                    <a:pt x="31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2" y="7"/>
                    <a:pt x="33" y="6"/>
                  </a:cubicBezTo>
                  <a:close/>
                  <a:moveTo>
                    <a:pt x="33" y="9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1" y="14"/>
                    <a:pt x="30" y="17"/>
                    <a:pt x="30" y="19"/>
                  </a:cubicBezTo>
                  <a:cubicBezTo>
                    <a:pt x="30" y="16"/>
                    <a:pt x="31" y="12"/>
                    <a:pt x="33" y="9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lose/>
                  <a:moveTo>
                    <a:pt x="4" y="17"/>
                  </a:move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5" y="5"/>
                    <a:pt x="15" y="9"/>
                    <a:pt x="7" y="0"/>
                  </a:cubicBezTo>
                  <a:cubicBezTo>
                    <a:pt x="16" y="7"/>
                    <a:pt x="26" y="3"/>
                    <a:pt x="30" y="0"/>
                  </a:cubicBezTo>
                  <a:close/>
                  <a:moveTo>
                    <a:pt x="30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lose/>
                  <a:moveTo>
                    <a:pt x="4" y="6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5" y="7"/>
                    <a:pt x="4" y="6"/>
                    <a:pt x="4" y="6"/>
                  </a:cubicBezTo>
                  <a:close/>
                  <a:moveTo>
                    <a:pt x="4" y="16"/>
                  </a:moveTo>
                  <a:cubicBezTo>
                    <a:pt x="2" y="12"/>
                    <a:pt x="1" y="5"/>
                    <a:pt x="2" y="4"/>
                  </a:cubicBezTo>
                  <a:cubicBezTo>
                    <a:pt x="0" y="5"/>
                    <a:pt x="1" y="13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  <a:moveTo>
                    <a:pt x="4" y="4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E09A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8" name="Freeform 48"/>
            <p:cNvSpPr>
              <a:spLocks/>
            </p:cNvSpPr>
            <p:nvPr/>
          </p:nvSpPr>
          <p:spPr bwMode="auto">
            <a:xfrm>
              <a:off x="5888048" y="3470289"/>
              <a:ext cx="146050" cy="120651"/>
            </a:xfrm>
            <a:custGeom>
              <a:avLst/>
              <a:gdLst>
                <a:gd name="T0" fmla="*/ 3 w 35"/>
                <a:gd name="T1" fmla="*/ 2 h 29"/>
                <a:gd name="T2" fmla="*/ 5 w 35"/>
                <a:gd name="T3" fmla="*/ 15 h 29"/>
                <a:gd name="T4" fmla="*/ 10 w 35"/>
                <a:gd name="T5" fmla="*/ 15 h 29"/>
                <a:gd name="T6" fmla="*/ 25 w 35"/>
                <a:gd name="T7" fmla="*/ 15 h 29"/>
                <a:gd name="T8" fmla="*/ 30 w 35"/>
                <a:gd name="T9" fmla="*/ 15 h 29"/>
                <a:gd name="T10" fmla="*/ 32 w 35"/>
                <a:gd name="T11" fmla="*/ 2 h 29"/>
                <a:gd name="T12" fmla="*/ 34 w 35"/>
                <a:gd name="T13" fmla="*/ 2 h 29"/>
                <a:gd name="T14" fmla="*/ 34 w 35"/>
                <a:gd name="T15" fmla="*/ 6 h 29"/>
                <a:gd name="T16" fmla="*/ 32 w 35"/>
                <a:gd name="T17" fmla="*/ 18 h 29"/>
                <a:gd name="T18" fmla="*/ 3 w 35"/>
                <a:gd name="T19" fmla="*/ 18 h 29"/>
                <a:gd name="T20" fmla="*/ 1 w 35"/>
                <a:gd name="T21" fmla="*/ 6 h 29"/>
                <a:gd name="T22" fmla="*/ 1 w 35"/>
                <a:gd name="T23" fmla="*/ 2 h 29"/>
                <a:gd name="T24" fmla="*/ 3 w 35"/>
                <a:gd name="T25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9">
                  <a:moveTo>
                    <a:pt x="3" y="2"/>
                  </a:moveTo>
                  <a:cubicBezTo>
                    <a:pt x="2" y="5"/>
                    <a:pt x="3" y="12"/>
                    <a:pt x="5" y="15"/>
                  </a:cubicBezTo>
                  <a:cubicBezTo>
                    <a:pt x="8" y="17"/>
                    <a:pt x="10" y="17"/>
                    <a:pt x="10" y="15"/>
                  </a:cubicBezTo>
                  <a:cubicBezTo>
                    <a:pt x="11" y="10"/>
                    <a:pt x="24" y="10"/>
                    <a:pt x="25" y="15"/>
                  </a:cubicBezTo>
                  <a:cubicBezTo>
                    <a:pt x="25" y="17"/>
                    <a:pt x="27" y="17"/>
                    <a:pt x="30" y="15"/>
                  </a:cubicBezTo>
                  <a:cubicBezTo>
                    <a:pt x="32" y="12"/>
                    <a:pt x="33" y="5"/>
                    <a:pt x="32" y="2"/>
                  </a:cubicBezTo>
                  <a:cubicBezTo>
                    <a:pt x="32" y="0"/>
                    <a:pt x="34" y="0"/>
                    <a:pt x="34" y="2"/>
                  </a:cubicBezTo>
                  <a:cubicBezTo>
                    <a:pt x="33" y="3"/>
                    <a:pt x="34" y="5"/>
                    <a:pt x="34" y="6"/>
                  </a:cubicBezTo>
                  <a:cubicBezTo>
                    <a:pt x="35" y="9"/>
                    <a:pt x="35" y="13"/>
                    <a:pt x="32" y="18"/>
                  </a:cubicBezTo>
                  <a:cubicBezTo>
                    <a:pt x="26" y="29"/>
                    <a:pt x="9" y="29"/>
                    <a:pt x="3" y="18"/>
                  </a:cubicBezTo>
                  <a:cubicBezTo>
                    <a:pt x="0" y="13"/>
                    <a:pt x="0" y="9"/>
                    <a:pt x="1" y="6"/>
                  </a:cubicBezTo>
                  <a:cubicBezTo>
                    <a:pt x="1" y="5"/>
                    <a:pt x="2" y="3"/>
                    <a:pt x="1" y="2"/>
                  </a:cubicBezTo>
                  <a:cubicBezTo>
                    <a:pt x="1" y="0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69" name="Freeform 49"/>
            <p:cNvSpPr>
              <a:spLocks/>
            </p:cNvSpPr>
            <p:nvPr/>
          </p:nvSpPr>
          <p:spPr bwMode="auto">
            <a:xfrm>
              <a:off x="5934086" y="3521095"/>
              <a:ext cx="53975" cy="36513"/>
            </a:xfrm>
            <a:custGeom>
              <a:avLst/>
              <a:gdLst>
                <a:gd name="T0" fmla="*/ 7 w 13"/>
                <a:gd name="T1" fmla="*/ 0 h 9"/>
                <a:gd name="T2" fmla="*/ 13 w 13"/>
                <a:gd name="T3" fmla="*/ 5 h 9"/>
                <a:gd name="T4" fmla="*/ 10 w 13"/>
                <a:gd name="T5" fmla="*/ 9 h 9"/>
                <a:gd name="T6" fmla="*/ 7 w 13"/>
                <a:gd name="T7" fmla="*/ 6 h 9"/>
                <a:gd name="T8" fmla="*/ 3 w 13"/>
                <a:gd name="T9" fmla="*/ 9 h 9"/>
                <a:gd name="T10" fmla="*/ 0 w 13"/>
                <a:gd name="T11" fmla="*/ 5 h 9"/>
                <a:gd name="T12" fmla="*/ 7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7" y="0"/>
                  </a:moveTo>
                  <a:cubicBezTo>
                    <a:pt x="10" y="0"/>
                    <a:pt x="13" y="2"/>
                    <a:pt x="13" y="5"/>
                  </a:cubicBezTo>
                  <a:cubicBezTo>
                    <a:pt x="13" y="6"/>
                    <a:pt x="13" y="9"/>
                    <a:pt x="10" y="9"/>
                  </a:cubicBezTo>
                  <a:cubicBezTo>
                    <a:pt x="8" y="9"/>
                    <a:pt x="8" y="6"/>
                    <a:pt x="7" y="6"/>
                  </a:cubicBezTo>
                  <a:cubicBezTo>
                    <a:pt x="5" y="6"/>
                    <a:pt x="5" y="9"/>
                    <a:pt x="3" y="9"/>
                  </a:cubicBez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70" name="Freeform 50"/>
            <p:cNvSpPr>
              <a:spLocks noEditPoints="1"/>
            </p:cNvSpPr>
            <p:nvPr/>
          </p:nvSpPr>
          <p:spPr bwMode="auto">
            <a:xfrm>
              <a:off x="5905501" y="3467100"/>
              <a:ext cx="112713" cy="36513"/>
            </a:xfrm>
            <a:custGeom>
              <a:avLst/>
              <a:gdLst>
                <a:gd name="T0" fmla="*/ 20 w 27"/>
                <a:gd name="T1" fmla="*/ 9 h 9"/>
                <a:gd name="T2" fmla="*/ 21 w 27"/>
                <a:gd name="T3" fmla="*/ 9 h 9"/>
                <a:gd name="T4" fmla="*/ 26 w 27"/>
                <a:gd name="T5" fmla="*/ 5 h 9"/>
                <a:gd name="T6" fmla="*/ 27 w 27"/>
                <a:gd name="T7" fmla="*/ 2 h 9"/>
                <a:gd name="T8" fmla="*/ 27 w 27"/>
                <a:gd name="T9" fmla="*/ 1 h 9"/>
                <a:gd name="T10" fmla="*/ 26 w 27"/>
                <a:gd name="T11" fmla="*/ 0 h 9"/>
                <a:gd name="T12" fmla="*/ 20 w 27"/>
                <a:gd name="T13" fmla="*/ 0 h 9"/>
                <a:gd name="T14" fmla="*/ 20 w 27"/>
                <a:gd name="T15" fmla="*/ 1 h 9"/>
                <a:gd name="T16" fmla="*/ 25 w 27"/>
                <a:gd name="T17" fmla="*/ 1 h 9"/>
                <a:gd name="T18" fmla="*/ 25 w 27"/>
                <a:gd name="T19" fmla="*/ 7 h 9"/>
                <a:gd name="T20" fmla="*/ 20 w 27"/>
                <a:gd name="T21" fmla="*/ 9 h 9"/>
                <a:gd name="T22" fmla="*/ 13 w 27"/>
                <a:gd name="T23" fmla="*/ 1 h 9"/>
                <a:gd name="T24" fmla="*/ 7 w 27"/>
                <a:gd name="T25" fmla="*/ 0 h 9"/>
                <a:gd name="T26" fmla="*/ 6 w 27"/>
                <a:gd name="T27" fmla="*/ 0 h 9"/>
                <a:gd name="T28" fmla="*/ 6 w 27"/>
                <a:gd name="T29" fmla="*/ 1 h 9"/>
                <a:gd name="T30" fmla="*/ 11 w 27"/>
                <a:gd name="T31" fmla="*/ 2 h 9"/>
                <a:gd name="T32" fmla="*/ 9 w 27"/>
                <a:gd name="T33" fmla="*/ 8 h 9"/>
                <a:gd name="T34" fmla="*/ 6 w 27"/>
                <a:gd name="T35" fmla="*/ 9 h 9"/>
                <a:gd name="T36" fmla="*/ 6 w 27"/>
                <a:gd name="T37" fmla="*/ 9 h 9"/>
                <a:gd name="T38" fmla="*/ 11 w 27"/>
                <a:gd name="T39" fmla="*/ 6 h 9"/>
                <a:gd name="T40" fmla="*/ 13 w 27"/>
                <a:gd name="T41" fmla="*/ 3 h 9"/>
                <a:gd name="T42" fmla="*/ 16 w 27"/>
                <a:gd name="T43" fmla="*/ 6 h 9"/>
                <a:gd name="T44" fmla="*/ 20 w 27"/>
                <a:gd name="T45" fmla="*/ 9 h 9"/>
                <a:gd name="T46" fmla="*/ 20 w 27"/>
                <a:gd name="T47" fmla="*/ 9 h 9"/>
                <a:gd name="T48" fmla="*/ 18 w 27"/>
                <a:gd name="T49" fmla="*/ 8 h 9"/>
                <a:gd name="T50" fmla="*/ 16 w 27"/>
                <a:gd name="T51" fmla="*/ 2 h 9"/>
                <a:gd name="T52" fmla="*/ 20 w 27"/>
                <a:gd name="T53" fmla="*/ 1 h 9"/>
                <a:gd name="T54" fmla="*/ 20 w 27"/>
                <a:gd name="T55" fmla="*/ 0 h 9"/>
                <a:gd name="T56" fmla="*/ 20 w 27"/>
                <a:gd name="T57" fmla="*/ 0 h 9"/>
                <a:gd name="T58" fmla="*/ 13 w 27"/>
                <a:gd name="T59" fmla="*/ 1 h 9"/>
                <a:gd name="T60" fmla="*/ 6 w 27"/>
                <a:gd name="T61" fmla="*/ 0 h 9"/>
                <a:gd name="T62" fmla="*/ 1 w 27"/>
                <a:gd name="T63" fmla="*/ 0 h 9"/>
                <a:gd name="T64" fmla="*/ 0 w 27"/>
                <a:gd name="T65" fmla="*/ 1 h 9"/>
                <a:gd name="T66" fmla="*/ 0 w 27"/>
                <a:gd name="T67" fmla="*/ 2 h 9"/>
                <a:gd name="T68" fmla="*/ 1 w 27"/>
                <a:gd name="T69" fmla="*/ 5 h 9"/>
                <a:gd name="T70" fmla="*/ 6 w 27"/>
                <a:gd name="T71" fmla="*/ 9 h 9"/>
                <a:gd name="T72" fmla="*/ 6 w 27"/>
                <a:gd name="T73" fmla="*/ 9 h 9"/>
                <a:gd name="T74" fmla="*/ 6 w 27"/>
                <a:gd name="T75" fmla="*/ 9 h 9"/>
                <a:gd name="T76" fmla="*/ 2 w 27"/>
                <a:gd name="T77" fmla="*/ 7 h 9"/>
                <a:gd name="T78" fmla="*/ 2 w 27"/>
                <a:gd name="T79" fmla="*/ 1 h 9"/>
                <a:gd name="T80" fmla="*/ 6 w 27"/>
                <a:gd name="T81" fmla="*/ 1 h 9"/>
                <a:gd name="T82" fmla="*/ 6 w 27"/>
                <a:gd name="T8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9">
                  <a:moveTo>
                    <a:pt x="20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5" y="9"/>
                    <a:pt x="25" y="7"/>
                    <a:pt x="26" y="5"/>
                  </a:cubicBezTo>
                  <a:cubicBezTo>
                    <a:pt x="26" y="3"/>
                    <a:pt x="26" y="3"/>
                    <a:pt x="27" y="2"/>
                  </a:cubicBezTo>
                  <a:cubicBezTo>
                    <a:pt x="27" y="2"/>
                    <a:pt x="27" y="2"/>
                    <a:pt x="27" y="1"/>
                  </a:cubicBezTo>
                  <a:cubicBezTo>
                    <a:pt x="27" y="1"/>
                    <a:pt x="27" y="1"/>
                    <a:pt x="26" y="0"/>
                  </a:cubicBezTo>
                  <a:cubicBezTo>
                    <a:pt x="26" y="0"/>
                    <a:pt x="23" y="0"/>
                    <a:pt x="20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6" y="2"/>
                    <a:pt x="26" y="5"/>
                    <a:pt x="25" y="7"/>
                  </a:cubicBezTo>
                  <a:cubicBezTo>
                    <a:pt x="24" y="8"/>
                    <a:pt x="22" y="9"/>
                    <a:pt x="20" y="9"/>
                  </a:cubicBezTo>
                  <a:close/>
                  <a:moveTo>
                    <a:pt x="13" y="1"/>
                  </a:moveTo>
                  <a:cubicBezTo>
                    <a:pt x="13" y="1"/>
                    <a:pt x="9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1"/>
                    <a:pt x="10" y="1"/>
                    <a:pt x="11" y="2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0" y="9"/>
                    <a:pt x="11" y="7"/>
                    <a:pt x="11" y="6"/>
                  </a:cubicBezTo>
                  <a:cubicBezTo>
                    <a:pt x="12" y="5"/>
                    <a:pt x="12" y="3"/>
                    <a:pt x="13" y="3"/>
                  </a:cubicBezTo>
                  <a:cubicBezTo>
                    <a:pt x="15" y="3"/>
                    <a:pt x="15" y="5"/>
                    <a:pt x="16" y="6"/>
                  </a:cubicBezTo>
                  <a:cubicBezTo>
                    <a:pt x="16" y="7"/>
                    <a:pt x="17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8" y="8"/>
                  </a:cubicBezTo>
                  <a:cubicBezTo>
                    <a:pt x="17" y="7"/>
                    <a:pt x="15" y="4"/>
                    <a:pt x="16" y="2"/>
                  </a:cubicBezTo>
                  <a:cubicBezTo>
                    <a:pt x="17" y="1"/>
                    <a:pt x="19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5" y="1"/>
                    <a:pt x="13" y="1"/>
                  </a:cubicBezTo>
                  <a:close/>
                  <a:moveTo>
                    <a:pt x="6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5"/>
                  </a:cubicBezTo>
                  <a:cubicBezTo>
                    <a:pt x="2" y="7"/>
                    <a:pt x="2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3" y="8"/>
                    <a:pt x="2" y="7"/>
                  </a:cubicBezTo>
                  <a:cubicBezTo>
                    <a:pt x="1" y="5"/>
                    <a:pt x="1" y="2"/>
                    <a:pt x="2" y="1"/>
                  </a:cubicBezTo>
                  <a:cubicBezTo>
                    <a:pt x="3" y="1"/>
                    <a:pt x="5" y="1"/>
                    <a:pt x="6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5174620" y="6274552"/>
            <a:ext cx="1528533" cy="1536389"/>
            <a:chOff x="5849939" y="1965322"/>
            <a:chExt cx="650875" cy="654049"/>
          </a:xfrm>
        </p:grpSpPr>
        <p:sp>
          <p:nvSpPr>
            <p:cNvPr id="172" name="Oval 51"/>
            <p:cNvSpPr>
              <a:spLocks noChangeArrowheads="1"/>
            </p:cNvSpPr>
            <p:nvPr/>
          </p:nvSpPr>
          <p:spPr bwMode="auto">
            <a:xfrm>
              <a:off x="5849939" y="1965322"/>
              <a:ext cx="650875" cy="6540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73" name="Oval 52"/>
            <p:cNvSpPr>
              <a:spLocks noChangeArrowheads="1"/>
            </p:cNvSpPr>
            <p:nvPr/>
          </p:nvSpPr>
          <p:spPr bwMode="auto">
            <a:xfrm>
              <a:off x="5888038" y="2001834"/>
              <a:ext cx="576263" cy="57626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74" name="Freeform 53"/>
            <p:cNvSpPr>
              <a:spLocks/>
            </p:cNvSpPr>
            <p:nvPr/>
          </p:nvSpPr>
          <p:spPr bwMode="auto">
            <a:xfrm>
              <a:off x="6013451" y="2381245"/>
              <a:ext cx="330200" cy="196849"/>
            </a:xfrm>
            <a:custGeom>
              <a:avLst/>
              <a:gdLst>
                <a:gd name="T0" fmla="*/ 13 w 79"/>
                <a:gd name="T1" fmla="*/ 10 h 47"/>
                <a:gd name="T2" fmla="*/ 0 w 79"/>
                <a:gd name="T3" fmla="*/ 35 h 47"/>
                <a:gd name="T4" fmla="*/ 39 w 79"/>
                <a:gd name="T5" fmla="*/ 47 h 47"/>
                <a:gd name="T6" fmla="*/ 79 w 79"/>
                <a:gd name="T7" fmla="*/ 35 h 47"/>
                <a:gd name="T8" fmla="*/ 65 w 79"/>
                <a:gd name="T9" fmla="*/ 10 h 47"/>
                <a:gd name="T10" fmla="*/ 39 w 79"/>
                <a:gd name="T11" fmla="*/ 1 h 47"/>
                <a:gd name="T12" fmla="*/ 13 w 79"/>
                <a:gd name="T1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7">
                  <a:moveTo>
                    <a:pt x="13" y="10"/>
                  </a:moveTo>
                  <a:cubicBezTo>
                    <a:pt x="7" y="14"/>
                    <a:pt x="4" y="24"/>
                    <a:pt x="0" y="35"/>
                  </a:cubicBezTo>
                  <a:cubicBezTo>
                    <a:pt x="11" y="43"/>
                    <a:pt x="25" y="47"/>
                    <a:pt x="39" y="47"/>
                  </a:cubicBezTo>
                  <a:cubicBezTo>
                    <a:pt x="54" y="47"/>
                    <a:pt x="67" y="43"/>
                    <a:pt x="79" y="35"/>
                  </a:cubicBezTo>
                  <a:cubicBezTo>
                    <a:pt x="75" y="24"/>
                    <a:pt x="72" y="14"/>
                    <a:pt x="65" y="10"/>
                  </a:cubicBezTo>
                  <a:cubicBezTo>
                    <a:pt x="53" y="2"/>
                    <a:pt x="46" y="1"/>
                    <a:pt x="39" y="1"/>
                  </a:cubicBezTo>
                  <a:cubicBezTo>
                    <a:pt x="32" y="0"/>
                    <a:pt x="25" y="2"/>
                    <a:pt x="1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75" name="Freeform 54"/>
            <p:cNvSpPr>
              <a:spLocks/>
            </p:cNvSpPr>
            <p:nvPr/>
          </p:nvSpPr>
          <p:spPr bwMode="auto">
            <a:xfrm>
              <a:off x="6134101" y="2265358"/>
              <a:ext cx="84138" cy="161925"/>
            </a:xfrm>
            <a:custGeom>
              <a:avLst/>
              <a:gdLst>
                <a:gd name="T0" fmla="*/ 0 w 20"/>
                <a:gd name="T1" fmla="*/ 0 h 39"/>
                <a:gd name="T2" fmla="*/ 20 w 20"/>
                <a:gd name="T3" fmla="*/ 0 h 39"/>
                <a:gd name="T4" fmla="*/ 20 w 20"/>
                <a:gd name="T5" fmla="*/ 29 h 39"/>
                <a:gd name="T6" fmla="*/ 0 w 20"/>
                <a:gd name="T7" fmla="*/ 29 h 39"/>
                <a:gd name="T8" fmla="*/ 0 w 20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9">
                  <a:moveTo>
                    <a:pt x="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8"/>
                    <a:pt x="0" y="39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76" name="Freeform 55"/>
            <p:cNvSpPr>
              <a:spLocks/>
            </p:cNvSpPr>
            <p:nvPr/>
          </p:nvSpPr>
          <p:spPr bwMode="auto">
            <a:xfrm>
              <a:off x="6134101" y="2335208"/>
              <a:ext cx="84138" cy="55563"/>
            </a:xfrm>
            <a:custGeom>
              <a:avLst/>
              <a:gdLst>
                <a:gd name="T0" fmla="*/ 53 w 53"/>
                <a:gd name="T1" fmla="*/ 8 h 35"/>
                <a:gd name="T2" fmla="*/ 53 w 53"/>
                <a:gd name="T3" fmla="*/ 0 h 35"/>
                <a:gd name="T4" fmla="*/ 0 w 53"/>
                <a:gd name="T5" fmla="*/ 0 h 35"/>
                <a:gd name="T6" fmla="*/ 0 w 53"/>
                <a:gd name="T7" fmla="*/ 35 h 35"/>
                <a:gd name="T8" fmla="*/ 53 w 53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5">
                  <a:moveTo>
                    <a:pt x="53" y="8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77" name="Freeform 56"/>
            <p:cNvSpPr>
              <a:spLocks/>
            </p:cNvSpPr>
            <p:nvPr/>
          </p:nvSpPr>
          <p:spPr bwMode="auto">
            <a:xfrm>
              <a:off x="6005516" y="2127246"/>
              <a:ext cx="341313" cy="225425"/>
            </a:xfrm>
            <a:custGeom>
              <a:avLst/>
              <a:gdLst>
                <a:gd name="T0" fmla="*/ 41 w 82"/>
                <a:gd name="T1" fmla="*/ 0 h 54"/>
                <a:gd name="T2" fmla="*/ 41 w 82"/>
                <a:gd name="T3" fmla="*/ 54 h 54"/>
                <a:gd name="T4" fmla="*/ 41 w 82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54">
                  <a:moveTo>
                    <a:pt x="41" y="0"/>
                  </a:moveTo>
                  <a:cubicBezTo>
                    <a:pt x="82" y="0"/>
                    <a:pt x="66" y="54"/>
                    <a:pt x="41" y="54"/>
                  </a:cubicBezTo>
                  <a:cubicBezTo>
                    <a:pt x="17" y="54"/>
                    <a:pt x="0" y="0"/>
                    <a:pt x="41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78" name="Freeform 57"/>
            <p:cNvSpPr>
              <a:spLocks/>
            </p:cNvSpPr>
            <p:nvPr/>
          </p:nvSpPr>
          <p:spPr bwMode="auto">
            <a:xfrm>
              <a:off x="6054724" y="2085971"/>
              <a:ext cx="246063" cy="182563"/>
            </a:xfrm>
            <a:custGeom>
              <a:avLst/>
              <a:gdLst>
                <a:gd name="T0" fmla="*/ 41 w 59"/>
                <a:gd name="T1" fmla="*/ 15 h 44"/>
                <a:gd name="T2" fmla="*/ 52 w 59"/>
                <a:gd name="T3" fmla="*/ 33 h 44"/>
                <a:gd name="T4" fmla="*/ 56 w 59"/>
                <a:gd name="T5" fmla="*/ 34 h 44"/>
                <a:gd name="T6" fmla="*/ 30 w 59"/>
                <a:gd name="T7" fmla="*/ 0 h 44"/>
                <a:gd name="T8" fmla="*/ 3 w 59"/>
                <a:gd name="T9" fmla="*/ 33 h 44"/>
                <a:gd name="T10" fmla="*/ 8 w 59"/>
                <a:gd name="T11" fmla="*/ 33 h 44"/>
                <a:gd name="T12" fmla="*/ 41 w 59"/>
                <a:gd name="T13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4">
                  <a:moveTo>
                    <a:pt x="41" y="15"/>
                  </a:moveTo>
                  <a:cubicBezTo>
                    <a:pt x="47" y="18"/>
                    <a:pt x="50" y="27"/>
                    <a:pt x="52" y="33"/>
                  </a:cubicBezTo>
                  <a:cubicBezTo>
                    <a:pt x="54" y="41"/>
                    <a:pt x="53" y="40"/>
                    <a:pt x="56" y="34"/>
                  </a:cubicBezTo>
                  <a:cubicBezTo>
                    <a:pt x="59" y="27"/>
                    <a:pt x="51" y="0"/>
                    <a:pt x="30" y="0"/>
                  </a:cubicBezTo>
                  <a:cubicBezTo>
                    <a:pt x="8" y="0"/>
                    <a:pt x="0" y="21"/>
                    <a:pt x="3" y="33"/>
                  </a:cubicBezTo>
                  <a:cubicBezTo>
                    <a:pt x="6" y="44"/>
                    <a:pt x="6" y="41"/>
                    <a:pt x="8" y="33"/>
                  </a:cubicBezTo>
                  <a:cubicBezTo>
                    <a:pt x="12" y="10"/>
                    <a:pt x="29" y="20"/>
                    <a:pt x="41" y="15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79" name="Freeform 58"/>
            <p:cNvSpPr>
              <a:spLocks/>
            </p:cNvSpPr>
            <p:nvPr/>
          </p:nvSpPr>
          <p:spPr bwMode="auto">
            <a:xfrm>
              <a:off x="6267449" y="2201859"/>
              <a:ext cx="30163" cy="58738"/>
            </a:xfrm>
            <a:custGeom>
              <a:avLst/>
              <a:gdLst>
                <a:gd name="T0" fmla="*/ 5 w 7"/>
                <a:gd name="T1" fmla="*/ 1 h 14"/>
                <a:gd name="T2" fmla="*/ 6 w 7"/>
                <a:gd name="T3" fmla="*/ 8 h 14"/>
                <a:gd name="T4" fmla="*/ 2 w 7"/>
                <a:gd name="T5" fmla="*/ 13 h 14"/>
                <a:gd name="T6" fmla="*/ 1 w 7"/>
                <a:gd name="T7" fmla="*/ 6 h 14"/>
                <a:gd name="T8" fmla="*/ 5 w 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5" y="1"/>
                  </a:moveTo>
                  <a:cubicBezTo>
                    <a:pt x="6" y="1"/>
                    <a:pt x="7" y="4"/>
                    <a:pt x="6" y="8"/>
                  </a:cubicBezTo>
                  <a:cubicBezTo>
                    <a:pt x="5" y="11"/>
                    <a:pt x="3" y="14"/>
                    <a:pt x="2" y="13"/>
                  </a:cubicBezTo>
                  <a:cubicBezTo>
                    <a:pt x="0" y="13"/>
                    <a:pt x="0" y="10"/>
                    <a:pt x="1" y="6"/>
                  </a:cubicBezTo>
                  <a:cubicBezTo>
                    <a:pt x="1" y="3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80" name="Freeform 59"/>
            <p:cNvSpPr>
              <a:spLocks/>
            </p:cNvSpPr>
            <p:nvPr/>
          </p:nvSpPr>
          <p:spPr bwMode="auto">
            <a:xfrm>
              <a:off x="6059483" y="2201859"/>
              <a:ext cx="28575" cy="58738"/>
            </a:xfrm>
            <a:custGeom>
              <a:avLst/>
              <a:gdLst>
                <a:gd name="T0" fmla="*/ 2 w 7"/>
                <a:gd name="T1" fmla="*/ 1 h 14"/>
                <a:gd name="T2" fmla="*/ 0 w 7"/>
                <a:gd name="T3" fmla="*/ 8 h 14"/>
                <a:gd name="T4" fmla="*/ 4 w 7"/>
                <a:gd name="T5" fmla="*/ 13 h 14"/>
                <a:gd name="T6" fmla="*/ 6 w 7"/>
                <a:gd name="T7" fmla="*/ 6 h 14"/>
                <a:gd name="T8" fmla="*/ 2 w 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1"/>
                  </a:moveTo>
                  <a:cubicBezTo>
                    <a:pt x="0" y="1"/>
                    <a:pt x="0" y="4"/>
                    <a:pt x="0" y="8"/>
                  </a:cubicBezTo>
                  <a:cubicBezTo>
                    <a:pt x="1" y="11"/>
                    <a:pt x="3" y="14"/>
                    <a:pt x="4" y="13"/>
                  </a:cubicBezTo>
                  <a:cubicBezTo>
                    <a:pt x="6" y="13"/>
                    <a:pt x="7" y="10"/>
                    <a:pt x="6" y="6"/>
                  </a:cubicBezTo>
                  <a:cubicBezTo>
                    <a:pt x="5" y="3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81" name="Freeform 60"/>
            <p:cNvSpPr>
              <a:spLocks/>
            </p:cNvSpPr>
            <p:nvPr/>
          </p:nvSpPr>
          <p:spPr bwMode="auto">
            <a:xfrm>
              <a:off x="6138858" y="2386011"/>
              <a:ext cx="74613" cy="192088"/>
            </a:xfrm>
            <a:custGeom>
              <a:avLst/>
              <a:gdLst>
                <a:gd name="T0" fmla="*/ 7 w 18"/>
                <a:gd name="T1" fmla="*/ 17 h 46"/>
                <a:gd name="T2" fmla="*/ 5 w 18"/>
                <a:gd name="T3" fmla="*/ 46 h 46"/>
                <a:gd name="T4" fmla="*/ 9 w 18"/>
                <a:gd name="T5" fmla="*/ 46 h 46"/>
                <a:gd name="T6" fmla="*/ 13 w 18"/>
                <a:gd name="T7" fmla="*/ 46 h 46"/>
                <a:gd name="T8" fmla="*/ 11 w 18"/>
                <a:gd name="T9" fmla="*/ 17 h 46"/>
                <a:gd name="T10" fmla="*/ 18 w 18"/>
                <a:gd name="T11" fmla="*/ 0 h 46"/>
                <a:gd name="T12" fmla="*/ 0 w 18"/>
                <a:gd name="T13" fmla="*/ 0 h 46"/>
                <a:gd name="T14" fmla="*/ 7 w 18"/>
                <a:gd name="T15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6">
                  <a:moveTo>
                    <a:pt x="7" y="17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8" y="46"/>
                    <a:pt x="9" y="46"/>
                  </a:cubicBezTo>
                  <a:cubicBezTo>
                    <a:pt x="11" y="46"/>
                    <a:pt x="12" y="46"/>
                    <a:pt x="13" y="4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0"/>
                    <a:pt x="7" y="0"/>
                    <a:pt x="0" y="0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82" name="Freeform 61"/>
            <p:cNvSpPr>
              <a:spLocks/>
            </p:cNvSpPr>
            <p:nvPr/>
          </p:nvSpPr>
          <p:spPr bwMode="auto">
            <a:xfrm>
              <a:off x="6100766" y="2360610"/>
              <a:ext cx="74613" cy="92075"/>
            </a:xfrm>
            <a:custGeom>
              <a:avLst/>
              <a:gdLst>
                <a:gd name="T0" fmla="*/ 21 w 47"/>
                <a:gd name="T1" fmla="*/ 0 h 58"/>
                <a:gd name="T2" fmla="*/ 5 w 47"/>
                <a:gd name="T3" fmla="*/ 21 h 58"/>
                <a:gd name="T4" fmla="*/ 0 w 47"/>
                <a:gd name="T5" fmla="*/ 58 h 58"/>
                <a:gd name="T6" fmla="*/ 47 w 47"/>
                <a:gd name="T7" fmla="*/ 16 h 58"/>
                <a:gd name="T8" fmla="*/ 21 w 4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8">
                  <a:moveTo>
                    <a:pt x="21" y="0"/>
                  </a:moveTo>
                  <a:lnTo>
                    <a:pt x="5" y="21"/>
                  </a:lnTo>
                  <a:lnTo>
                    <a:pt x="0" y="58"/>
                  </a:lnTo>
                  <a:lnTo>
                    <a:pt x="47" y="1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83" name="Freeform 62"/>
            <p:cNvSpPr>
              <a:spLocks/>
            </p:cNvSpPr>
            <p:nvPr/>
          </p:nvSpPr>
          <p:spPr bwMode="auto">
            <a:xfrm>
              <a:off x="6175371" y="2360613"/>
              <a:ext cx="76200" cy="92075"/>
            </a:xfrm>
            <a:custGeom>
              <a:avLst/>
              <a:gdLst>
                <a:gd name="T0" fmla="*/ 27 w 48"/>
                <a:gd name="T1" fmla="*/ 0 h 58"/>
                <a:gd name="T2" fmla="*/ 42 w 48"/>
                <a:gd name="T3" fmla="*/ 21 h 58"/>
                <a:gd name="T4" fmla="*/ 48 w 48"/>
                <a:gd name="T5" fmla="*/ 58 h 58"/>
                <a:gd name="T6" fmla="*/ 0 w 48"/>
                <a:gd name="T7" fmla="*/ 16 h 58"/>
                <a:gd name="T8" fmla="*/ 27 w 48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8">
                  <a:moveTo>
                    <a:pt x="27" y="0"/>
                  </a:moveTo>
                  <a:lnTo>
                    <a:pt x="42" y="21"/>
                  </a:lnTo>
                  <a:lnTo>
                    <a:pt x="48" y="58"/>
                  </a:lnTo>
                  <a:lnTo>
                    <a:pt x="0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84" name="Freeform 63"/>
            <p:cNvSpPr>
              <a:spLocks/>
            </p:cNvSpPr>
            <p:nvPr/>
          </p:nvSpPr>
          <p:spPr bwMode="auto">
            <a:xfrm>
              <a:off x="6105526" y="2360613"/>
              <a:ext cx="69850" cy="79375"/>
            </a:xfrm>
            <a:custGeom>
              <a:avLst/>
              <a:gdLst>
                <a:gd name="T0" fmla="*/ 18 w 44"/>
                <a:gd name="T1" fmla="*/ 0 h 50"/>
                <a:gd name="T2" fmla="*/ 2 w 44"/>
                <a:gd name="T3" fmla="*/ 21 h 50"/>
                <a:gd name="T4" fmla="*/ 0 w 44"/>
                <a:gd name="T5" fmla="*/ 50 h 50"/>
                <a:gd name="T6" fmla="*/ 44 w 44"/>
                <a:gd name="T7" fmla="*/ 16 h 50"/>
                <a:gd name="T8" fmla="*/ 18 w 44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0">
                  <a:moveTo>
                    <a:pt x="18" y="0"/>
                  </a:moveTo>
                  <a:lnTo>
                    <a:pt x="2" y="21"/>
                  </a:lnTo>
                  <a:lnTo>
                    <a:pt x="0" y="50"/>
                  </a:lnTo>
                  <a:lnTo>
                    <a:pt x="44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85" name="Freeform 64"/>
            <p:cNvSpPr>
              <a:spLocks/>
            </p:cNvSpPr>
            <p:nvPr/>
          </p:nvSpPr>
          <p:spPr bwMode="auto">
            <a:xfrm>
              <a:off x="6175376" y="2360613"/>
              <a:ext cx="71438" cy="79375"/>
            </a:xfrm>
            <a:custGeom>
              <a:avLst/>
              <a:gdLst>
                <a:gd name="T0" fmla="*/ 27 w 45"/>
                <a:gd name="T1" fmla="*/ 0 h 50"/>
                <a:gd name="T2" fmla="*/ 42 w 45"/>
                <a:gd name="T3" fmla="*/ 21 h 50"/>
                <a:gd name="T4" fmla="*/ 45 w 45"/>
                <a:gd name="T5" fmla="*/ 50 h 50"/>
                <a:gd name="T6" fmla="*/ 0 w 45"/>
                <a:gd name="T7" fmla="*/ 16 h 50"/>
                <a:gd name="T8" fmla="*/ 27 w 4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0">
                  <a:moveTo>
                    <a:pt x="27" y="0"/>
                  </a:moveTo>
                  <a:lnTo>
                    <a:pt x="42" y="21"/>
                  </a:lnTo>
                  <a:lnTo>
                    <a:pt x="45" y="50"/>
                  </a:lnTo>
                  <a:lnTo>
                    <a:pt x="0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9973879" y="3565361"/>
            <a:ext cx="1118440" cy="1107543"/>
            <a:chOff x="3468686" y="971551"/>
            <a:chExt cx="476250" cy="471488"/>
          </a:xfrm>
        </p:grpSpPr>
        <p:sp>
          <p:nvSpPr>
            <p:cNvPr id="187" name="Oval 65"/>
            <p:cNvSpPr>
              <a:spLocks noChangeArrowheads="1"/>
            </p:cNvSpPr>
            <p:nvPr/>
          </p:nvSpPr>
          <p:spPr bwMode="auto">
            <a:xfrm>
              <a:off x="3468686" y="971551"/>
              <a:ext cx="476250" cy="471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88" name="Oval 66"/>
            <p:cNvSpPr>
              <a:spLocks noChangeArrowheads="1"/>
            </p:cNvSpPr>
            <p:nvPr/>
          </p:nvSpPr>
          <p:spPr bwMode="auto">
            <a:xfrm>
              <a:off x="3497261" y="996951"/>
              <a:ext cx="417513" cy="4175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89" name="Freeform 67"/>
            <p:cNvSpPr>
              <a:spLocks/>
            </p:cNvSpPr>
            <p:nvPr/>
          </p:nvSpPr>
          <p:spPr bwMode="auto">
            <a:xfrm>
              <a:off x="3619499" y="1009651"/>
              <a:ext cx="182563" cy="200025"/>
            </a:xfrm>
            <a:custGeom>
              <a:avLst/>
              <a:gdLst>
                <a:gd name="T0" fmla="*/ 21 w 44"/>
                <a:gd name="T1" fmla="*/ 43 h 48"/>
                <a:gd name="T2" fmla="*/ 2 w 44"/>
                <a:gd name="T3" fmla="*/ 36 h 48"/>
                <a:gd name="T4" fmla="*/ 7 w 44"/>
                <a:gd name="T5" fmla="*/ 10 h 48"/>
                <a:gd name="T6" fmla="*/ 8 w 44"/>
                <a:gd name="T7" fmla="*/ 16 h 48"/>
                <a:gd name="T8" fmla="*/ 15 w 44"/>
                <a:gd name="T9" fmla="*/ 4 h 48"/>
                <a:gd name="T10" fmla="*/ 14 w 44"/>
                <a:gd name="T11" fmla="*/ 13 h 48"/>
                <a:gd name="T12" fmla="*/ 23 w 44"/>
                <a:gd name="T13" fmla="*/ 0 h 48"/>
                <a:gd name="T14" fmla="*/ 29 w 44"/>
                <a:gd name="T15" fmla="*/ 13 h 48"/>
                <a:gd name="T16" fmla="*/ 26 w 44"/>
                <a:gd name="T17" fmla="*/ 4 h 48"/>
                <a:gd name="T18" fmla="*/ 36 w 44"/>
                <a:gd name="T19" fmla="*/ 16 h 48"/>
                <a:gd name="T20" fmla="*/ 35 w 44"/>
                <a:gd name="T21" fmla="*/ 9 h 48"/>
                <a:gd name="T22" fmla="*/ 40 w 44"/>
                <a:gd name="T23" fmla="*/ 36 h 48"/>
                <a:gd name="T24" fmla="*/ 21 w 44"/>
                <a:gd name="T25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8">
                  <a:moveTo>
                    <a:pt x="21" y="43"/>
                  </a:moveTo>
                  <a:cubicBezTo>
                    <a:pt x="19" y="48"/>
                    <a:pt x="2" y="37"/>
                    <a:pt x="2" y="36"/>
                  </a:cubicBezTo>
                  <a:cubicBezTo>
                    <a:pt x="0" y="31"/>
                    <a:pt x="1" y="16"/>
                    <a:pt x="7" y="10"/>
                  </a:cubicBezTo>
                  <a:cubicBezTo>
                    <a:pt x="7" y="12"/>
                    <a:pt x="6" y="15"/>
                    <a:pt x="8" y="16"/>
                  </a:cubicBezTo>
                  <a:cubicBezTo>
                    <a:pt x="8" y="12"/>
                    <a:pt x="9" y="6"/>
                    <a:pt x="15" y="4"/>
                  </a:cubicBezTo>
                  <a:cubicBezTo>
                    <a:pt x="13" y="6"/>
                    <a:pt x="12" y="9"/>
                    <a:pt x="14" y="13"/>
                  </a:cubicBezTo>
                  <a:cubicBezTo>
                    <a:pt x="19" y="10"/>
                    <a:pt x="16" y="1"/>
                    <a:pt x="23" y="0"/>
                  </a:cubicBezTo>
                  <a:cubicBezTo>
                    <a:pt x="19" y="8"/>
                    <a:pt x="25" y="13"/>
                    <a:pt x="29" y="13"/>
                  </a:cubicBezTo>
                  <a:cubicBezTo>
                    <a:pt x="31" y="9"/>
                    <a:pt x="28" y="6"/>
                    <a:pt x="26" y="4"/>
                  </a:cubicBezTo>
                  <a:cubicBezTo>
                    <a:pt x="30" y="3"/>
                    <a:pt x="36" y="12"/>
                    <a:pt x="36" y="16"/>
                  </a:cubicBezTo>
                  <a:cubicBezTo>
                    <a:pt x="38" y="14"/>
                    <a:pt x="37" y="12"/>
                    <a:pt x="35" y="9"/>
                  </a:cubicBezTo>
                  <a:cubicBezTo>
                    <a:pt x="44" y="15"/>
                    <a:pt x="41" y="30"/>
                    <a:pt x="40" y="36"/>
                  </a:cubicBezTo>
                  <a:cubicBezTo>
                    <a:pt x="40" y="37"/>
                    <a:pt x="23" y="48"/>
                    <a:pt x="21" y="43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0" name="Freeform 68"/>
            <p:cNvSpPr>
              <a:spLocks/>
            </p:cNvSpPr>
            <p:nvPr/>
          </p:nvSpPr>
          <p:spPr bwMode="auto">
            <a:xfrm>
              <a:off x="3586161" y="1271589"/>
              <a:ext cx="241300" cy="142875"/>
            </a:xfrm>
            <a:custGeom>
              <a:avLst/>
              <a:gdLst>
                <a:gd name="T0" fmla="*/ 10 w 58"/>
                <a:gd name="T1" fmla="*/ 7 h 34"/>
                <a:gd name="T2" fmla="*/ 0 w 58"/>
                <a:gd name="T3" fmla="*/ 25 h 34"/>
                <a:gd name="T4" fmla="*/ 29 w 58"/>
                <a:gd name="T5" fmla="*/ 34 h 34"/>
                <a:gd name="T6" fmla="*/ 58 w 58"/>
                <a:gd name="T7" fmla="*/ 25 h 34"/>
                <a:gd name="T8" fmla="*/ 48 w 58"/>
                <a:gd name="T9" fmla="*/ 7 h 34"/>
                <a:gd name="T10" fmla="*/ 29 w 58"/>
                <a:gd name="T11" fmla="*/ 0 h 34"/>
                <a:gd name="T12" fmla="*/ 10 w 58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9" y="31"/>
                    <a:pt x="18" y="34"/>
                    <a:pt x="29" y="34"/>
                  </a:cubicBezTo>
                  <a:cubicBezTo>
                    <a:pt x="40" y="34"/>
                    <a:pt x="49" y="31"/>
                    <a:pt x="58" y="25"/>
                  </a:cubicBezTo>
                  <a:cubicBezTo>
                    <a:pt x="55" y="17"/>
                    <a:pt x="53" y="10"/>
                    <a:pt x="48" y="7"/>
                  </a:cubicBezTo>
                  <a:cubicBezTo>
                    <a:pt x="39" y="2"/>
                    <a:pt x="34" y="1"/>
                    <a:pt x="29" y="0"/>
                  </a:cubicBezTo>
                  <a:cubicBezTo>
                    <a:pt x="24" y="0"/>
                    <a:pt x="19" y="2"/>
                    <a:pt x="10" y="7"/>
                  </a:cubicBezTo>
                  <a:close/>
                </a:path>
              </a:pathLst>
            </a:custGeom>
            <a:solidFill>
              <a:srgbClr val="CA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1" name="Freeform 69"/>
            <p:cNvSpPr>
              <a:spLocks/>
            </p:cNvSpPr>
            <p:nvPr/>
          </p:nvSpPr>
          <p:spPr bwMode="auto">
            <a:xfrm>
              <a:off x="3676648" y="1196976"/>
              <a:ext cx="58738" cy="196850"/>
            </a:xfrm>
            <a:custGeom>
              <a:avLst/>
              <a:gdLst>
                <a:gd name="T0" fmla="*/ 0 w 14"/>
                <a:gd name="T1" fmla="*/ 0 h 47"/>
                <a:gd name="T2" fmla="*/ 14 w 14"/>
                <a:gd name="T3" fmla="*/ 0 h 47"/>
                <a:gd name="T4" fmla="*/ 14 w 14"/>
                <a:gd name="T5" fmla="*/ 20 h 47"/>
                <a:gd name="T6" fmla="*/ 7 w 14"/>
                <a:gd name="T7" fmla="*/ 47 h 47"/>
                <a:gd name="T8" fmla="*/ 0 w 14"/>
                <a:gd name="T9" fmla="*/ 20 h 47"/>
                <a:gd name="T10" fmla="*/ 0 w 14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4"/>
                    <a:pt x="9" y="36"/>
                    <a:pt x="7" y="47"/>
                  </a:cubicBezTo>
                  <a:cubicBezTo>
                    <a:pt x="6" y="40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2" name="Freeform 70"/>
            <p:cNvSpPr>
              <a:spLocks/>
            </p:cNvSpPr>
            <p:nvPr/>
          </p:nvSpPr>
          <p:spPr bwMode="auto">
            <a:xfrm>
              <a:off x="3689348" y="1330326"/>
              <a:ext cx="33338" cy="63500"/>
            </a:xfrm>
            <a:custGeom>
              <a:avLst/>
              <a:gdLst>
                <a:gd name="T0" fmla="*/ 8 w 8"/>
                <a:gd name="T1" fmla="*/ 0 h 15"/>
                <a:gd name="T2" fmla="*/ 4 w 8"/>
                <a:gd name="T3" fmla="*/ 15 h 15"/>
                <a:gd name="T4" fmla="*/ 0 w 8"/>
                <a:gd name="T5" fmla="*/ 0 h 15"/>
                <a:gd name="T6" fmla="*/ 4 w 8"/>
                <a:gd name="T7" fmla="*/ 1 h 15"/>
                <a:gd name="T8" fmla="*/ 8 w 8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cubicBezTo>
                    <a:pt x="6" y="5"/>
                    <a:pt x="5" y="10"/>
                    <a:pt x="4" y="15"/>
                  </a:cubicBezTo>
                  <a:cubicBezTo>
                    <a:pt x="3" y="12"/>
                    <a:pt x="2" y="6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5" y="1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3" name="Freeform 71"/>
            <p:cNvSpPr>
              <a:spLocks/>
            </p:cNvSpPr>
            <p:nvPr/>
          </p:nvSpPr>
          <p:spPr bwMode="auto">
            <a:xfrm>
              <a:off x="3676648" y="1238251"/>
              <a:ext cx="58738" cy="42863"/>
            </a:xfrm>
            <a:custGeom>
              <a:avLst/>
              <a:gdLst>
                <a:gd name="T0" fmla="*/ 37 w 37"/>
                <a:gd name="T1" fmla="*/ 8 h 27"/>
                <a:gd name="T2" fmla="*/ 37 w 37"/>
                <a:gd name="T3" fmla="*/ 0 h 27"/>
                <a:gd name="T4" fmla="*/ 0 w 37"/>
                <a:gd name="T5" fmla="*/ 0 h 27"/>
                <a:gd name="T6" fmla="*/ 0 w 37"/>
                <a:gd name="T7" fmla="*/ 27 h 27"/>
                <a:gd name="T8" fmla="*/ 37 w 3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7" y="8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4" name="Freeform 72"/>
            <p:cNvSpPr>
              <a:spLocks/>
            </p:cNvSpPr>
            <p:nvPr/>
          </p:nvSpPr>
          <p:spPr bwMode="auto">
            <a:xfrm>
              <a:off x="3581401" y="1089025"/>
              <a:ext cx="250825" cy="161925"/>
            </a:xfrm>
            <a:custGeom>
              <a:avLst/>
              <a:gdLst>
                <a:gd name="T0" fmla="*/ 30 w 60"/>
                <a:gd name="T1" fmla="*/ 0 h 39"/>
                <a:gd name="T2" fmla="*/ 30 w 60"/>
                <a:gd name="T3" fmla="*/ 39 h 39"/>
                <a:gd name="T4" fmla="*/ 30 w 6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9">
                  <a:moveTo>
                    <a:pt x="30" y="0"/>
                  </a:moveTo>
                  <a:cubicBezTo>
                    <a:pt x="60" y="0"/>
                    <a:pt x="48" y="39"/>
                    <a:pt x="30" y="39"/>
                  </a:cubicBezTo>
                  <a:cubicBezTo>
                    <a:pt x="12" y="39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5" name="Freeform 73"/>
            <p:cNvSpPr>
              <a:spLocks/>
            </p:cNvSpPr>
            <p:nvPr/>
          </p:nvSpPr>
          <p:spPr bwMode="auto">
            <a:xfrm>
              <a:off x="3619498" y="1055688"/>
              <a:ext cx="174625" cy="136525"/>
            </a:xfrm>
            <a:custGeom>
              <a:avLst/>
              <a:gdLst>
                <a:gd name="T0" fmla="*/ 21 w 42"/>
                <a:gd name="T1" fmla="*/ 12 h 33"/>
                <a:gd name="T2" fmla="*/ 37 w 42"/>
                <a:gd name="T3" fmla="*/ 24 h 33"/>
                <a:gd name="T4" fmla="*/ 40 w 42"/>
                <a:gd name="T5" fmla="*/ 25 h 33"/>
                <a:gd name="T6" fmla="*/ 21 w 42"/>
                <a:gd name="T7" fmla="*/ 0 h 33"/>
                <a:gd name="T8" fmla="*/ 2 w 42"/>
                <a:gd name="T9" fmla="*/ 24 h 33"/>
                <a:gd name="T10" fmla="*/ 5 w 42"/>
                <a:gd name="T11" fmla="*/ 24 h 33"/>
                <a:gd name="T12" fmla="*/ 21 w 42"/>
                <a:gd name="T13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3">
                  <a:moveTo>
                    <a:pt x="21" y="12"/>
                  </a:moveTo>
                  <a:cubicBezTo>
                    <a:pt x="31" y="12"/>
                    <a:pt x="36" y="18"/>
                    <a:pt x="37" y="24"/>
                  </a:cubicBezTo>
                  <a:cubicBezTo>
                    <a:pt x="39" y="30"/>
                    <a:pt x="38" y="30"/>
                    <a:pt x="40" y="25"/>
                  </a:cubicBezTo>
                  <a:cubicBezTo>
                    <a:pt x="42" y="20"/>
                    <a:pt x="37" y="0"/>
                    <a:pt x="21" y="0"/>
                  </a:cubicBezTo>
                  <a:cubicBezTo>
                    <a:pt x="6" y="0"/>
                    <a:pt x="0" y="16"/>
                    <a:pt x="2" y="24"/>
                  </a:cubicBezTo>
                  <a:cubicBezTo>
                    <a:pt x="4" y="33"/>
                    <a:pt x="4" y="31"/>
                    <a:pt x="5" y="24"/>
                  </a:cubicBezTo>
                  <a:cubicBezTo>
                    <a:pt x="7" y="18"/>
                    <a:pt x="10" y="13"/>
                    <a:pt x="21" y="1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6" name="Freeform 74"/>
            <p:cNvSpPr>
              <a:spLocks/>
            </p:cNvSpPr>
            <p:nvPr/>
          </p:nvSpPr>
          <p:spPr bwMode="auto">
            <a:xfrm>
              <a:off x="3622673" y="1055688"/>
              <a:ext cx="166688" cy="136525"/>
            </a:xfrm>
            <a:custGeom>
              <a:avLst/>
              <a:gdLst>
                <a:gd name="T0" fmla="*/ 20 w 40"/>
                <a:gd name="T1" fmla="*/ 12 h 33"/>
                <a:gd name="T2" fmla="*/ 6 w 40"/>
                <a:gd name="T3" fmla="*/ 30 h 33"/>
                <a:gd name="T4" fmla="*/ 4 w 40"/>
                <a:gd name="T5" fmla="*/ 30 h 33"/>
                <a:gd name="T6" fmla="*/ 0 w 40"/>
                <a:gd name="T7" fmla="*/ 24 h 33"/>
                <a:gd name="T8" fmla="*/ 9 w 40"/>
                <a:gd name="T9" fmla="*/ 7 h 33"/>
                <a:gd name="T10" fmla="*/ 10 w 40"/>
                <a:gd name="T11" fmla="*/ 12 h 33"/>
                <a:gd name="T12" fmla="*/ 15 w 40"/>
                <a:gd name="T13" fmla="*/ 3 h 33"/>
                <a:gd name="T14" fmla="*/ 14 w 40"/>
                <a:gd name="T15" fmla="*/ 10 h 33"/>
                <a:gd name="T16" fmla="*/ 22 w 40"/>
                <a:gd name="T17" fmla="*/ 0 h 33"/>
                <a:gd name="T18" fmla="*/ 27 w 40"/>
                <a:gd name="T19" fmla="*/ 10 h 33"/>
                <a:gd name="T20" fmla="*/ 24 w 40"/>
                <a:gd name="T21" fmla="*/ 3 h 33"/>
                <a:gd name="T22" fmla="*/ 32 w 40"/>
                <a:gd name="T23" fmla="*/ 12 h 33"/>
                <a:gd name="T24" fmla="*/ 32 w 40"/>
                <a:gd name="T25" fmla="*/ 7 h 33"/>
                <a:gd name="T26" fmla="*/ 40 w 40"/>
                <a:gd name="T27" fmla="*/ 23 h 33"/>
                <a:gd name="T28" fmla="*/ 36 w 40"/>
                <a:gd name="T29" fmla="*/ 30 h 33"/>
                <a:gd name="T30" fmla="*/ 34 w 40"/>
                <a:gd name="T31" fmla="*/ 30 h 33"/>
                <a:gd name="T32" fmla="*/ 20 w 40"/>
                <a:gd name="T33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3">
                  <a:moveTo>
                    <a:pt x="20" y="12"/>
                  </a:moveTo>
                  <a:cubicBezTo>
                    <a:pt x="8" y="12"/>
                    <a:pt x="4" y="21"/>
                    <a:pt x="6" y="30"/>
                  </a:cubicBezTo>
                  <a:cubicBezTo>
                    <a:pt x="6" y="33"/>
                    <a:pt x="4" y="32"/>
                    <a:pt x="4" y="30"/>
                  </a:cubicBezTo>
                  <a:cubicBezTo>
                    <a:pt x="4" y="28"/>
                    <a:pt x="3" y="24"/>
                    <a:pt x="0" y="24"/>
                  </a:cubicBezTo>
                  <a:cubicBezTo>
                    <a:pt x="0" y="19"/>
                    <a:pt x="5" y="11"/>
                    <a:pt x="9" y="7"/>
                  </a:cubicBezTo>
                  <a:cubicBezTo>
                    <a:pt x="8" y="9"/>
                    <a:pt x="8" y="11"/>
                    <a:pt x="10" y="12"/>
                  </a:cubicBezTo>
                  <a:cubicBezTo>
                    <a:pt x="10" y="9"/>
                    <a:pt x="10" y="5"/>
                    <a:pt x="15" y="3"/>
                  </a:cubicBezTo>
                  <a:cubicBezTo>
                    <a:pt x="14" y="5"/>
                    <a:pt x="13" y="7"/>
                    <a:pt x="14" y="10"/>
                  </a:cubicBezTo>
                  <a:cubicBezTo>
                    <a:pt x="18" y="7"/>
                    <a:pt x="16" y="1"/>
                    <a:pt x="22" y="0"/>
                  </a:cubicBezTo>
                  <a:cubicBezTo>
                    <a:pt x="19" y="6"/>
                    <a:pt x="24" y="10"/>
                    <a:pt x="27" y="10"/>
                  </a:cubicBezTo>
                  <a:cubicBezTo>
                    <a:pt x="29" y="7"/>
                    <a:pt x="26" y="5"/>
                    <a:pt x="24" y="3"/>
                  </a:cubicBezTo>
                  <a:cubicBezTo>
                    <a:pt x="28" y="3"/>
                    <a:pt x="32" y="9"/>
                    <a:pt x="32" y="12"/>
                  </a:cubicBezTo>
                  <a:cubicBezTo>
                    <a:pt x="34" y="10"/>
                    <a:pt x="33" y="9"/>
                    <a:pt x="32" y="7"/>
                  </a:cubicBezTo>
                  <a:cubicBezTo>
                    <a:pt x="37" y="10"/>
                    <a:pt x="40" y="18"/>
                    <a:pt x="40" y="23"/>
                  </a:cubicBezTo>
                  <a:cubicBezTo>
                    <a:pt x="39" y="22"/>
                    <a:pt x="37" y="22"/>
                    <a:pt x="36" y="30"/>
                  </a:cubicBezTo>
                  <a:cubicBezTo>
                    <a:pt x="35" y="33"/>
                    <a:pt x="34" y="32"/>
                    <a:pt x="34" y="30"/>
                  </a:cubicBezTo>
                  <a:cubicBezTo>
                    <a:pt x="37" y="18"/>
                    <a:pt x="30" y="12"/>
                    <a:pt x="20" y="12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7" name="Freeform 75"/>
            <p:cNvSpPr>
              <a:spLocks/>
            </p:cNvSpPr>
            <p:nvPr/>
          </p:nvSpPr>
          <p:spPr bwMode="auto">
            <a:xfrm>
              <a:off x="3773481" y="1143000"/>
              <a:ext cx="20638" cy="41275"/>
            </a:xfrm>
            <a:custGeom>
              <a:avLst/>
              <a:gdLst>
                <a:gd name="T0" fmla="*/ 3 w 5"/>
                <a:gd name="T1" fmla="*/ 0 h 10"/>
                <a:gd name="T2" fmla="*/ 4 w 5"/>
                <a:gd name="T3" fmla="*/ 5 h 10"/>
                <a:gd name="T4" fmla="*/ 1 w 5"/>
                <a:gd name="T5" fmla="*/ 9 h 10"/>
                <a:gd name="T6" fmla="*/ 0 w 5"/>
                <a:gd name="T7" fmla="*/ 4 h 10"/>
                <a:gd name="T8" fmla="*/ 3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3" y="0"/>
                  </a:moveTo>
                  <a:cubicBezTo>
                    <a:pt x="4" y="1"/>
                    <a:pt x="5" y="3"/>
                    <a:pt x="4" y="5"/>
                  </a:cubicBezTo>
                  <a:cubicBezTo>
                    <a:pt x="4" y="8"/>
                    <a:pt x="2" y="10"/>
                    <a:pt x="1" y="9"/>
                  </a:cubicBezTo>
                  <a:cubicBezTo>
                    <a:pt x="0" y="9"/>
                    <a:pt x="0" y="7"/>
                    <a:pt x="0" y="4"/>
                  </a:cubicBezTo>
                  <a:cubicBezTo>
                    <a:pt x="1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8" name="Freeform 76"/>
            <p:cNvSpPr>
              <a:spLocks/>
            </p:cNvSpPr>
            <p:nvPr/>
          </p:nvSpPr>
          <p:spPr bwMode="auto">
            <a:xfrm>
              <a:off x="3619496" y="1143000"/>
              <a:ext cx="20638" cy="41275"/>
            </a:xfrm>
            <a:custGeom>
              <a:avLst/>
              <a:gdLst>
                <a:gd name="T0" fmla="*/ 2 w 5"/>
                <a:gd name="T1" fmla="*/ 0 h 10"/>
                <a:gd name="T2" fmla="*/ 1 w 5"/>
                <a:gd name="T3" fmla="*/ 5 h 10"/>
                <a:gd name="T4" fmla="*/ 4 w 5"/>
                <a:gd name="T5" fmla="*/ 9 h 10"/>
                <a:gd name="T6" fmla="*/ 5 w 5"/>
                <a:gd name="T7" fmla="*/ 4 h 10"/>
                <a:gd name="T8" fmla="*/ 2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cubicBezTo>
                    <a:pt x="1" y="1"/>
                    <a:pt x="0" y="3"/>
                    <a:pt x="1" y="5"/>
                  </a:cubicBezTo>
                  <a:cubicBezTo>
                    <a:pt x="1" y="8"/>
                    <a:pt x="3" y="10"/>
                    <a:pt x="4" y="9"/>
                  </a:cubicBezTo>
                  <a:cubicBezTo>
                    <a:pt x="5" y="9"/>
                    <a:pt x="5" y="7"/>
                    <a:pt x="5" y="4"/>
                  </a:cubicBezTo>
                  <a:cubicBezTo>
                    <a:pt x="4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99" name="Freeform 77"/>
            <p:cNvSpPr>
              <a:spLocks noEditPoints="1"/>
            </p:cNvSpPr>
            <p:nvPr/>
          </p:nvSpPr>
          <p:spPr bwMode="auto">
            <a:xfrm>
              <a:off x="3648071" y="1146175"/>
              <a:ext cx="117475" cy="42863"/>
            </a:xfrm>
            <a:custGeom>
              <a:avLst/>
              <a:gdLst>
                <a:gd name="T0" fmla="*/ 14 w 28"/>
                <a:gd name="T1" fmla="*/ 4 h 10"/>
                <a:gd name="T2" fmla="*/ 15 w 28"/>
                <a:gd name="T3" fmla="*/ 4 h 10"/>
                <a:gd name="T4" fmla="*/ 16 w 28"/>
                <a:gd name="T5" fmla="*/ 6 h 10"/>
                <a:gd name="T6" fmla="*/ 22 w 28"/>
                <a:gd name="T7" fmla="*/ 10 h 10"/>
                <a:gd name="T8" fmla="*/ 27 w 28"/>
                <a:gd name="T9" fmla="*/ 6 h 10"/>
                <a:gd name="T10" fmla="*/ 25 w 28"/>
                <a:gd name="T11" fmla="*/ 0 h 10"/>
                <a:gd name="T12" fmla="*/ 22 w 28"/>
                <a:gd name="T13" fmla="*/ 0 h 10"/>
                <a:gd name="T14" fmla="*/ 22 w 28"/>
                <a:gd name="T15" fmla="*/ 0 h 10"/>
                <a:gd name="T16" fmla="*/ 14 w 28"/>
                <a:gd name="T17" fmla="*/ 0 h 10"/>
                <a:gd name="T18" fmla="*/ 14 w 28"/>
                <a:gd name="T19" fmla="*/ 0 h 10"/>
                <a:gd name="T20" fmla="*/ 14 w 28"/>
                <a:gd name="T21" fmla="*/ 0 h 10"/>
                <a:gd name="T22" fmla="*/ 14 w 28"/>
                <a:gd name="T23" fmla="*/ 0 h 10"/>
                <a:gd name="T24" fmla="*/ 18 w 28"/>
                <a:gd name="T25" fmla="*/ 0 h 10"/>
                <a:gd name="T26" fmla="*/ 17 w 28"/>
                <a:gd name="T27" fmla="*/ 1 h 10"/>
                <a:gd name="T28" fmla="*/ 15 w 28"/>
                <a:gd name="T29" fmla="*/ 3 h 10"/>
                <a:gd name="T30" fmla="*/ 14 w 28"/>
                <a:gd name="T31" fmla="*/ 3 h 10"/>
                <a:gd name="T32" fmla="*/ 14 w 28"/>
                <a:gd name="T33" fmla="*/ 4 h 10"/>
                <a:gd name="T34" fmla="*/ 3 w 28"/>
                <a:gd name="T35" fmla="*/ 0 h 10"/>
                <a:gd name="T36" fmla="*/ 1 w 28"/>
                <a:gd name="T37" fmla="*/ 6 h 10"/>
                <a:gd name="T38" fmla="*/ 6 w 28"/>
                <a:gd name="T39" fmla="*/ 10 h 10"/>
                <a:gd name="T40" fmla="*/ 12 w 28"/>
                <a:gd name="T41" fmla="*/ 6 h 10"/>
                <a:gd name="T42" fmla="*/ 13 w 28"/>
                <a:gd name="T43" fmla="*/ 4 h 10"/>
                <a:gd name="T44" fmla="*/ 14 w 28"/>
                <a:gd name="T45" fmla="*/ 4 h 10"/>
                <a:gd name="T46" fmla="*/ 14 w 28"/>
                <a:gd name="T47" fmla="*/ 3 h 10"/>
                <a:gd name="T48" fmla="*/ 13 w 28"/>
                <a:gd name="T49" fmla="*/ 3 h 10"/>
                <a:gd name="T50" fmla="*/ 11 w 28"/>
                <a:gd name="T51" fmla="*/ 1 h 10"/>
                <a:gd name="T52" fmla="*/ 10 w 28"/>
                <a:gd name="T53" fmla="*/ 0 h 10"/>
                <a:gd name="T54" fmla="*/ 14 w 28"/>
                <a:gd name="T55" fmla="*/ 0 h 10"/>
                <a:gd name="T56" fmla="*/ 14 w 28"/>
                <a:gd name="T57" fmla="*/ 0 h 10"/>
                <a:gd name="T58" fmla="*/ 14 w 28"/>
                <a:gd name="T59" fmla="*/ 0 h 10"/>
                <a:gd name="T60" fmla="*/ 14 w 28"/>
                <a:gd name="T61" fmla="*/ 0 h 10"/>
                <a:gd name="T62" fmla="*/ 6 w 28"/>
                <a:gd name="T63" fmla="*/ 0 h 10"/>
                <a:gd name="T64" fmla="*/ 6 w 28"/>
                <a:gd name="T65" fmla="*/ 0 h 10"/>
                <a:gd name="T66" fmla="*/ 3 w 28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10">
                  <a:moveTo>
                    <a:pt x="14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6" y="6"/>
                  </a:cubicBezTo>
                  <a:cubicBezTo>
                    <a:pt x="17" y="8"/>
                    <a:pt x="20" y="10"/>
                    <a:pt x="22" y="10"/>
                  </a:cubicBezTo>
                  <a:cubicBezTo>
                    <a:pt x="25" y="10"/>
                    <a:pt x="27" y="9"/>
                    <a:pt x="27" y="6"/>
                  </a:cubicBezTo>
                  <a:cubicBezTo>
                    <a:pt x="28" y="2"/>
                    <a:pt x="26" y="1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lnTo>
                    <a:pt x="14" y="4"/>
                  </a:lnTo>
                  <a:close/>
                  <a:moveTo>
                    <a:pt x="3" y="0"/>
                  </a:moveTo>
                  <a:cubicBezTo>
                    <a:pt x="2" y="1"/>
                    <a:pt x="0" y="2"/>
                    <a:pt x="1" y="6"/>
                  </a:cubicBezTo>
                  <a:cubicBezTo>
                    <a:pt x="1" y="9"/>
                    <a:pt x="3" y="10"/>
                    <a:pt x="6" y="10"/>
                  </a:cubicBezTo>
                  <a:cubicBezTo>
                    <a:pt x="8" y="10"/>
                    <a:pt x="11" y="8"/>
                    <a:pt x="12" y="6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2" y="1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00" name="Freeform 78"/>
            <p:cNvSpPr>
              <a:spLocks/>
            </p:cNvSpPr>
            <p:nvPr/>
          </p:nvSpPr>
          <p:spPr bwMode="auto">
            <a:xfrm>
              <a:off x="3652833" y="1146175"/>
              <a:ext cx="49213" cy="42863"/>
            </a:xfrm>
            <a:custGeom>
              <a:avLst/>
              <a:gdLst>
                <a:gd name="T0" fmla="*/ 2 w 12"/>
                <a:gd name="T1" fmla="*/ 1 h 10"/>
                <a:gd name="T2" fmla="*/ 1 w 12"/>
                <a:gd name="T3" fmla="*/ 2 h 10"/>
                <a:gd name="T4" fmla="*/ 0 w 12"/>
                <a:gd name="T5" fmla="*/ 5 h 10"/>
                <a:gd name="T6" fmla="*/ 3 w 12"/>
                <a:gd name="T7" fmla="*/ 9 h 10"/>
                <a:gd name="T8" fmla="*/ 5 w 12"/>
                <a:gd name="T9" fmla="*/ 10 h 10"/>
                <a:gd name="T10" fmla="*/ 11 w 12"/>
                <a:gd name="T11" fmla="*/ 6 h 10"/>
                <a:gd name="T12" fmla="*/ 11 w 12"/>
                <a:gd name="T13" fmla="*/ 2 h 10"/>
                <a:gd name="T14" fmla="*/ 10 w 12"/>
                <a:gd name="T15" fmla="*/ 1 h 10"/>
                <a:gd name="T16" fmla="*/ 6 w 12"/>
                <a:gd name="T17" fmla="*/ 0 h 10"/>
                <a:gd name="T18" fmla="*/ 2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7"/>
                    <a:pt x="1" y="9"/>
                    <a:pt x="3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7" y="9"/>
                    <a:pt x="10" y="8"/>
                    <a:pt x="11" y="6"/>
                  </a:cubicBezTo>
                  <a:cubicBezTo>
                    <a:pt x="12" y="5"/>
                    <a:pt x="12" y="3"/>
                    <a:pt x="11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01" name="Freeform 79"/>
            <p:cNvSpPr>
              <a:spLocks/>
            </p:cNvSpPr>
            <p:nvPr/>
          </p:nvSpPr>
          <p:spPr bwMode="auto">
            <a:xfrm>
              <a:off x="3709983" y="1146175"/>
              <a:ext cx="50800" cy="42863"/>
            </a:xfrm>
            <a:custGeom>
              <a:avLst/>
              <a:gdLst>
                <a:gd name="T0" fmla="*/ 10 w 12"/>
                <a:gd name="T1" fmla="*/ 1 h 10"/>
                <a:gd name="T2" fmla="*/ 11 w 12"/>
                <a:gd name="T3" fmla="*/ 2 h 10"/>
                <a:gd name="T4" fmla="*/ 12 w 12"/>
                <a:gd name="T5" fmla="*/ 5 h 10"/>
                <a:gd name="T6" fmla="*/ 9 w 12"/>
                <a:gd name="T7" fmla="*/ 9 h 10"/>
                <a:gd name="T8" fmla="*/ 7 w 12"/>
                <a:gd name="T9" fmla="*/ 10 h 10"/>
                <a:gd name="T10" fmla="*/ 1 w 12"/>
                <a:gd name="T11" fmla="*/ 6 h 10"/>
                <a:gd name="T12" fmla="*/ 1 w 12"/>
                <a:gd name="T13" fmla="*/ 2 h 10"/>
                <a:gd name="T14" fmla="*/ 2 w 12"/>
                <a:gd name="T15" fmla="*/ 1 h 10"/>
                <a:gd name="T16" fmla="*/ 6 w 12"/>
                <a:gd name="T17" fmla="*/ 0 h 10"/>
                <a:gd name="T18" fmla="*/ 10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0" y="1"/>
                  </a:move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11" y="7"/>
                    <a:pt x="11" y="9"/>
                    <a:pt x="9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5" y="9"/>
                    <a:pt x="2" y="8"/>
                    <a:pt x="1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02" name="Freeform 80"/>
            <p:cNvSpPr>
              <a:spLocks/>
            </p:cNvSpPr>
            <p:nvPr/>
          </p:nvSpPr>
          <p:spPr bwMode="auto">
            <a:xfrm>
              <a:off x="3627428" y="1235075"/>
              <a:ext cx="79375" cy="158750"/>
            </a:xfrm>
            <a:custGeom>
              <a:avLst/>
              <a:gdLst>
                <a:gd name="T0" fmla="*/ 19 w 19"/>
                <a:gd name="T1" fmla="*/ 38 h 38"/>
                <a:gd name="T2" fmla="*/ 12 w 19"/>
                <a:gd name="T3" fmla="*/ 2 h 38"/>
                <a:gd name="T4" fmla="*/ 10 w 19"/>
                <a:gd name="T5" fmla="*/ 0 h 38"/>
                <a:gd name="T6" fmla="*/ 0 w 19"/>
                <a:gd name="T7" fmla="*/ 12 h 38"/>
                <a:gd name="T8" fmla="*/ 19 w 1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19" y="38"/>
                  </a:moveTo>
                  <a:cubicBezTo>
                    <a:pt x="19" y="27"/>
                    <a:pt x="11" y="14"/>
                    <a:pt x="12" y="2"/>
                  </a:cubicBezTo>
                  <a:cubicBezTo>
                    <a:pt x="11" y="2"/>
                    <a:pt x="10" y="1"/>
                    <a:pt x="10" y="0"/>
                  </a:cubicBezTo>
                  <a:cubicBezTo>
                    <a:pt x="5" y="3"/>
                    <a:pt x="1" y="9"/>
                    <a:pt x="0" y="12"/>
                  </a:cubicBezTo>
                  <a:cubicBezTo>
                    <a:pt x="14" y="12"/>
                    <a:pt x="15" y="29"/>
                    <a:pt x="19" y="38"/>
                  </a:cubicBezTo>
                  <a:close/>
                </a:path>
              </a:pathLst>
            </a:custGeom>
            <a:solidFill>
              <a:srgbClr val="70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03" name="Freeform 81"/>
            <p:cNvSpPr>
              <a:spLocks/>
            </p:cNvSpPr>
            <p:nvPr/>
          </p:nvSpPr>
          <p:spPr bwMode="auto">
            <a:xfrm>
              <a:off x="3706813" y="1235075"/>
              <a:ext cx="79375" cy="158750"/>
            </a:xfrm>
            <a:custGeom>
              <a:avLst/>
              <a:gdLst>
                <a:gd name="T0" fmla="*/ 0 w 19"/>
                <a:gd name="T1" fmla="*/ 38 h 38"/>
                <a:gd name="T2" fmla="*/ 7 w 19"/>
                <a:gd name="T3" fmla="*/ 2 h 38"/>
                <a:gd name="T4" fmla="*/ 9 w 19"/>
                <a:gd name="T5" fmla="*/ 0 h 38"/>
                <a:gd name="T6" fmla="*/ 19 w 19"/>
                <a:gd name="T7" fmla="*/ 12 h 38"/>
                <a:gd name="T8" fmla="*/ 0 w 1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cubicBezTo>
                    <a:pt x="0" y="22"/>
                    <a:pt x="7" y="24"/>
                    <a:pt x="7" y="2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14" y="3"/>
                    <a:pt x="18" y="9"/>
                    <a:pt x="19" y="12"/>
                  </a:cubicBezTo>
                  <a:cubicBezTo>
                    <a:pt x="5" y="12"/>
                    <a:pt x="4" y="29"/>
                    <a:pt x="0" y="38"/>
                  </a:cubicBezTo>
                  <a:close/>
                </a:path>
              </a:pathLst>
            </a:custGeom>
            <a:solidFill>
              <a:srgbClr val="70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14589302" y="4853765"/>
            <a:ext cx="1118440" cy="1115001"/>
            <a:chOff x="5954707" y="1360480"/>
            <a:chExt cx="476250" cy="474660"/>
          </a:xfrm>
        </p:grpSpPr>
        <p:sp>
          <p:nvSpPr>
            <p:cNvPr id="205" name="Oval 82"/>
            <p:cNvSpPr>
              <a:spLocks noChangeArrowheads="1"/>
            </p:cNvSpPr>
            <p:nvPr/>
          </p:nvSpPr>
          <p:spPr bwMode="auto">
            <a:xfrm>
              <a:off x="5954707" y="1360480"/>
              <a:ext cx="476250" cy="4746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06" name="Oval 83"/>
            <p:cNvSpPr>
              <a:spLocks noChangeArrowheads="1"/>
            </p:cNvSpPr>
            <p:nvPr/>
          </p:nvSpPr>
          <p:spPr bwMode="auto">
            <a:xfrm>
              <a:off x="5984872" y="1389055"/>
              <a:ext cx="415925" cy="4175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07" name="Freeform 84"/>
            <p:cNvSpPr>
              <a:spLocks/>
            </p:cNvSpPr>
            <p:nvPr/>
          </p:nvSpPr>
          <p:spPr bwMode="auto">
            <a:xfrm>
              <a:off x="6080122" y="1484304"/>
              <a:ext cx="158750" cy="317498"/>
            </a:xfrm>
            <a:custGeom>
              <a:avLst/>
              <a:gdLst>
                <a:gd name="T0" fmla="*/ 9 w 38"/>
                <a:gd name="T1" fmla="*/ 4 h 76"/>
                <a:gd name="T2" fmla="*/ 8 w 38"/>
                <a:gd name="T3" fmla="*/ 58 h 76"/>
                <a:gd name="T4" fmla="*/ 37 w 38"/>
                <a:gd name="T5" fmla="*/ 66 h 76"/>
                <a:gd name="T6" fmla="*/ 9 w 38"/>
                <a:gd name="T7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6">
                  <a:moveTo>
                    <a:pt x="9" y="4"/>
                  </a:moveTo>
                  <a:cubicBezTo>
                    <a:pt x="6" y="9"/>
                    <a:pt x="0" y="40"/>
                    <a:pt x="8" y="58"/>
                  </a:cubicBezTo>
                  <a:cubicBezTo>
                    <a:pt x="16" y="76"/>
                    <a:pt x="37" y="76"/>
                    <a:pt x="37" y="66"/>
                  </a:cubicBezTo>
                  <a:cubicBezTo>
                    <a:pt x="38" y="56"/>
                    <a:pt x="14" y="0"/>
                    <a:pt x="9" y="4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08" name="Freeform 85"/>
            <p:cNvSpPr>
              <a:spLocks/>
            </p:cNvSpPr>
            <p:nvPr/>
          </p:nvSpPr>
          <p:spPr bwMode="auto">
            <a:xfrm>
              <a:off x="6142034" y="1484304"/>
              <a:ext cx="155575" cy="317498"/>
            </a:xfrm>
            <a:custGeom>
              <a:avLst/>
              <a:gdLst>
                <a:gd name="T0" fmla="*/ 29 w 37"/>
                <a:gd name="T1" fmla="*/ 4 h 76"/>
                <a:gd name="T2" fmla="*/ 29 w 37"/>
                <a:gd name="T3" fmla="*/ 56 h 76"/>
                <a:gd name="T4" fmla="*/ 1 w 37"/>
                <a:gd name="T5" fmla="*/ 66 h 76"/>
                <a:gd name="T6" fmla="*/ 29 w 37"/>
                <a:gd name="T7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6">
                  <a:moveTo>
                    <a:pt x="29" y="4"/>
                  </a:moveTo>
                  <a:cubicBezTo>
                    <a:pt x="32" y="9"/>
                    <a:pt x="37" y="38"/>
                    <a:pt x="29" y="56"/>
                  </a:cubicBezTo>
                  <a:cubicBezTo>
                    <a:pt x="21" y="74"/>
                    <a:pt x="1" y="76"/>
                    <a:pt x="1" y="66"/>
                  </a:cubicBezTo>
                  <a:cubicBezTo>
                    <a:pt x="0" y="56"/>
                    <a:pt x="24" y="0"/>
                    <a:pt x="29" y="4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09" name="Freeform 86"/>
            <p:cNvSpPr>
              <a:spLocks/>
            </p:cNvSpPr>
            <p:nvPr/>
          </p:nvSpPr>
          <p:spPr bwMode="auto">
            <a:xfrm>
              <a:off x="6072184" y="1663690"/>
              <a:ext cx="238125" cy="142874"/>
            </a:xfrm>
            <a:custGeom>
              <a:avLst/>
              <a:gdLst>
                <a:gd name="T0" fmla="*/ 10 w 57"/>
                <a:gd name="T1" fmla="*/ 7 h 34"/>
                <a:gd name="T2" fmla="*/ 0 w 57"/>
                <a:gd name="T3" fmla="*/ 25 h 34"/>
                <a:gd name="T4" fmla="*/ 29 w 57"/>
                <a:gd name="T5" fmla="*/ 34 h 34"/>
                <a:gd name="T6" fmla="*/ 57 w 57"/>
                <a:gd name="T7" fmla="*/ 25 h 34"/>
                <a:gd name="T8" fmla="*/ 48 w 57"/>
                <a:gd name="T9" fmla="*/ 7 h 34"/>
                <a:gd name="T10" fmla="*/ 29 w 57"/>
                <a:gd name="T11" fmla="*/ 0 h 34"/>
                <a:gd name="T12" fmla="*/ 10 w 57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8" y="31"/>
                    <a:pt x="18" y="34"/>
                    <a:pt x="29" y="34"/>
                  </a:cubicBezTo>
                  <a:cubicBezTo>
                    <a:pt x="39" y="34"/>
                    <a:pt x="49" y="31"/>
                    <a:pt x="57" y="25"/>
                  </a:cubicBezTo>
                  <a:cubicBezTo>
                    <a:pt x="55" y="17"/>
                    <a:pt x="53" y="10"/>
                    <a:pt x="48" y="7"/>
                  </a:cubicBezTo>
                  <a:cubicBezTo>
                    <a:pt x="39" y="2"/>
                    <a:pt x="34" y="0"/>
                    <a:pt x="29" y="0"/>
                  </a:cubicBezTo>
                  <a:cubicBezTo>
                    <a:pt x="24" y="0"/>
                    <a:pt x="19" y="2"/>
                    <a:pt x="10" y="7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0" name="Freeform 87"/>
            <p:cNvSpPr>
              <a:spLocks/>
            </p:cNvSpPr>
            <p:nvPr/>
          </p:nvSpPr>
          <p:spPr bwMode="auto">
            <a:xfrm>
              <a:off x="6164259" y="1589079"/>
              <a:ext cx="57150" cy="117474"/>
            </a:xfrm>
            <a:custGeom>
              <a:avLst/>
              <a:gdLst>
                <a:gd name="T0" fmla="*/ 0 w 14"/>
                <a:gd name="T1" fmla="*/ 0 h 28"/>
                <a:gd name="T2" fmla="*/ 14 w 14"/>
                <a:gd name="T3" fmla="*/ 0 h 28"/>
                <a:gd name="T4" fmla="*/ 14 w 14"/>
                <a:gd name="T5" fmla="*/ 20 h 28"/>
                <a:gd name="T6" fmla="*/ 0 w 14"/>
                <a:gd name="T7" fmla="*/ 20 h 28"/>
                <a:gd name="T8" fmla="*/ 0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7"/>
                    <a:pt x="0" y="28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1" name="Freeform 88"/>
            <p:cNvSpPr>
              <a:spLocks/>
            </p:cNvSpPr>
            <p:nvPr/>
          </p:nvSpPr>
          <p:spPr bwMode="auto">
            <a:xfrm>
              <a:off x="6164259" y="1630354"/>
              <a:ext cx="57150" cy="38100"/>
            </a:xfrm>
            <a:custGeom>
              <a:avLst/>
              <a:gdLst>
                <a:gd name="T0" fmla="*/ 36 w 36"/>
                <a:gd name="T1" fmla="*/ 6 h 24"/>
                <a:gd name="T2" fmla="*/ 36 w 36"/>
                <a:gd name="T3" fmla="*/ 0 h 24"/>
                <a:gd name="T4" fmla="*/ 0 w 36"/>
                <a:gd name="T5" fmla="*/ 0 h 24"/>
                <a:gd name="T6" fmla="*/ 0 w 36"/>
                <a:gd name="T7" fmla="*/ 24 h 24"/>
                <a:gd name="T8" fmla="*/ 36 w 36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6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2" name="Freeform 89"/>
            <p:cNvSpPr>
              <a:spLocks/>
            </p:cNvSpPr>
            <p:nvPr/>
          </p:nvSpPr>
          <p:spPr bwMode="auto">
            <a:xfrm>
              <a:off x="6067423" y="1476366"/>
              <a:ext cx="250825" cy="166687"/>
            </a:xfrm>
            <a:custGeom>
              <a:avLst/>
              <a:gdLst>
                <a:gd name="T0" fmla="*/ 30 w 60"/>
                <a:gd name="T1" fmla="*/ 0 h 40"/>
                <a:gd name="T2" fmla="*/ 30 w 60"/>
                <a:gd name="T3" fmla="*/ 40 h 40"/>
                <a:gd name="T4" fmla="*/ 30 w 60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40">
                  <a:moveTo>
                    <a:pt x="30" y="0"/>
                  </a:moveTo>
                  <a:cubicBezTo>
                    <a:pt x="60" y="0"/>
                    <a:pt x="48" y="40"/>
                    <a:pt x="30" y="40"/>
                  </a:cubicBezTo>
                  <a:cubicBezTo>
                    <a:pt x="12" y="40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3" name="Freeform 90"/>
            <p:cNvSpPr>
              <a:spLocks/>
            </p:cNvSpPr>
            <p:nvPr/>
          </p:nvSpPr>
          <p:spPr bwMode="auto">
            <a:xfrm>
              <a:off x="6100760" y="1447791"/>
              <a:ext cx="179388" cy="133349"/>
            </a:xfrm>
            <a:custGeom>
              <a:avLst/>
              <a:gdLst>
                <a:gd name="T0" fmla="*/ 28 w 43"/>
                <a:gd name="T1" fmla="*/ 11 h 32"/>
                <a:gd name="T2" fmla="*/ 37 w 43"/>
                <a:gd name="T3" fmla="*/ 24 h 32"/>
                <a:gd name="T4" fmla="*/ 41 w 43"/>
                <a:gd name="T5" fmla="*/ 25 h 32"/>
                <a:gd name="T6" fmla="*/ 22 w 43"/>
                <a:gd name="T7" fmla="*/ 0 h 32"/>
                <a:gd name="T8" fmla="*/ 3 w 43"/>
                <a:gd name="T9" fmla="*/ 24 h 32"/>
                <a:gd name="T10" fmla="*/ 8 w 43"/>
                <a:gd name="T11" fmla="*/ 23 h 32"/>
                <a:gd name="T12" fmla="*/ 28 w 43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28" y="11"/>
                  </a:moveTo>
                  <a:cubicBezTo>
                    <a:pt x="33" y="14"/>
                    <a:pt x="36" y="18"/>
                    <a:pt x="37" y="24"/>
                  </a:cubicBezTo>
                  <a:cubicBezTo>
                    <a:pt x="38" y="30"/>
                    <a:pt x="39" y="29"/>
                    <a:pt x="41" y="25"/>
                  </a:cubicBezTo>
                  <a:cubicBezTo>
                    <a:pt x="43" y="20"/>
                    <a:pt x="38" y="0"/>
                    <a:pt x="22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5" y="32"/>
                    <a:pt x="6" y="30"/>
                    <a:pt x="8" y="23"/>
                  </a:cubicBezTo>
                  <a:cubicBezTo>
                    <a:pt x="9" y="17"/>
                    <a:pt x="16" y="11"/>
                    <a:pt x="28" y="1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4" name="Freeform 91"/>
            <p:cNvSpPr>
              <a:spLocks/>
            </p:cNvSpPr>
            <p:nvPr/>
          </p:nvSpPr>
          <p:spPr bwMode="auto">
            <a:xfrm>
              <a:off x="6218240" y="1489066"/>
              <a:ext cx="82550" cy="207962"/>
            </a:xfrm>
            <a:custGeom>
              <a:avLst/>
              <a:gdLst>
                <a:gd name="T0" fmla="*/ 8 w 20"/>
                <a:gd name="T1" fmla="*/ 50 h 50"/>
                <a:gd name="T2" fmla="*/ 0 w 20"/>
                <a:gd name="T3" fmla="*/ 1 h 50"/>
                <a:gd name="T4" fmla="*/ 8 w 2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0">
                  <a:moveTo>
                    <a:pt x="8" y="50"/>
                  </a:moveTo>
                  <a:cubicBezTo>
                    <a:pt x="17" y="20"/>
                    <a:pt x="3" y="1"/>
                    <a:pt x="0" y="1"/>
                  </a:cubicBezTo>
                  <a:cubicBezTo>
                    <a:pt x="6" y="0"/>
                    <a:pt x="20" y="18"/>
                    <a:pt x="8" y="50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5" name="Freeform 92"/>
            <p:cNvSpPr>
              <a:spLocks/>
            </p:cNvSpPr>
            <p:nvPr/>
          </p:nvSpPr>
          <p:spPr bwMode="auto">
            <a:xfrm>
              <a:off x="6164265" y="1668453"/>
              <a:ext cx="57150" cy="74613"/>
            </a:xfrm>
            <a:custGeom>
              <a:avLst/>
              <a:gdLst>
                <a:gd name="T0" fmla="*/ 14 w 14"/>
                <a:gd name="T1" fmla="*/ 0 h 18"/>
                <a:gd name="T2" fmla="*/ 7 w 14"/>
                <a:gd name="T3" fmla="*/ 18 h 18"/>
                <a:gd name="T4" fmla="*/ 0 w 14"/>
                <a:gd name="T5" fmla="*/ 0 h 18"/>
                <a:gd name="T6" fmla="*/ 14 w 1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8">
                  <a:moveTo>
                    <a:pt x="14" y="0"/>
                  </a:moveTo>
                  <a:cubicBezTo>
                    <a:pt x="13" y="7"/>
                    <a:pt x="7" y="13"/>
                    <a:pt x="7" y="18"/>
                  </a:cubicBezTo>
                  <a:cubicBezTo>
                    <a:pt x="7" y="13"/>
                    <a:pt x="0" y="7"/>
                    <a:pt x="0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6" name="Freeform 93"/>
            <p:cNvSpPr>
              <a:spLocks/>
            </p:cNvSpPr>
            <p:nvPr/>
          </p:nvSpPr>
          <p:spPr bwMode="auto">
            <a:xfrm>
              <a:off x="6192841" y="1660515"/>
              <a:ext cx="71438" cy="74613"/>
            </a:xfrm>
            <a:custGeom>
              <a:avLst/>
              <a:gdLst>
                <a:gd name="T0" fmla="*/ 0 w 17"/>
                <a:gd name="T1" fmla="*/ 18 h 18"/>
                <a:gd name="T2" fmla="*/ 10 w 17"/>
                <a:gd name="T3" fmla="*/ 9 h 18"/>
                <a:gd name="T4" fmla="*/ 17 w 17"/>
                <a:gd name="T5" fmla="*/ 9 h 18"/>
                <a:gd name="T6" fmla="*/ 7 w 17"/>
                <a:gd name="T7" fmla="*/ 0 h 18"/>
                <a:gd name="T8" fmla="*/ 0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18"/>
                  </a:moveTo>
                  <a:cubicBezTo>
                    <a:pt x="3" y="13"/>
                    <a:pt x="6" y="11"/>
                    <a:pt x="10" y="9"/>
                  </a:cubicBezTo>
                  <a:cubicBezTo>
                    <a:pt x="12" y="9"/>
                    <a:pt x="15" y="8"/>
                    <a:pt x="17" y="9"/>
                  </a:cubicBezTo>
                  <a:cubicBezTo>
                    <a:pt x="14" y="5"/>
                    <a:pt x="10" y="3"/>
                    <a:pt x="7" y="0"/>
                  </a:cubicBezTo>
                  <a:cubicBezTo>
                    <a:pt x="7" y="10"/>
                    <a:pt x="0" y="12"/>
                    <a:pt x="0" y="18"/>
                  </a:cubicBez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7" name="Freeform 94"/>
            <p:cNvSpPr>
              <a:spLocks/>
            </p:cNvSpPr>
            <p:nvPr/>
          </p:nvSpPr>
          <p:spPr bwMode="auto">
            <a:xfrm>
              <a:off x="6192841" y="1660515"/>
              <a:ext cx="61913" cy="74613"/>
            </a:xfrm>
            <a:custGeom>
              <a:avLst/>
              <a:gdLst>
                <a:gd name="T0" fmla="*/ 0 w 15"/>
                <a:gd name="T1" fmla="*/ 18 h 18"/>
                <a:gd name="T2" fmla="*/ 10 w 15"/>
                <a:gd name="T3" fmla="*/ 8 h 18"/>
                <a:gd name="T4" fmla="*/ 15 w 15"/>
                <a:gd name="T5" fmla="*/ 8 h 18"/>
                <a:gd name="T6" fmla="*/ 7 w 15"/>
                <a:gd name="T7" fmla="*/ 0 h 18"/>
                <a:gd name="T8" fmla="*/ 0 w 1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0" y="18"/>
                  </a:moveTo>
                  <a:cubicBezTo>
                    <a:pt x="2" y="13"/>
                    <a:pt x="6" y="9"/>
                    <a:pt x="10" y="8"/>
                  </a:cubicBezTo>
                  <a:cubicBezTo>
                    <a:pt x="12" y="7"/>
                    <a:pt x="13" y="7"/>
                    <a:pt x="15" y="8"/>
                  </a:cubicBezTo>
                  <a:cubicBezTo>
                    <a:pt x="12" y="4"/>
                    <a:pt x="10" y="2"/>
                    <a:pt x="7" y="0"/>
                  </a:cubicBezTo>
                  <a:cubicBezTo>
                    <a:pt x="7" y="10"/>
                    <a:pt x="0" y="12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8" name="Freeform 95"/>
            <p:cNvSpPr>
              <a:spLocks/>
            </p:cNvSpPr>
            <p:nvPr/>
          </p:nvSpPr>
          <p:spPr bwMode="auto">
            <a:xfrm>
              <a:off x="6121403" y="1660515"/>
              <a:ext cx="71438" cy="74613"/>
            </a:xfrm>
            <a:custGeom>
              <a:avLst/>
              <a:gdLst>
                <a:gd name="T0" fmla="*/ 17 w 17"/>
                <a:gd name="T1" fmla="*/ 18 h 18"/>
                <a:gd name="T2" fmla="*/ 7 w 17"/>
                <a:gd name="T3" fmla="*/ 9 h 18"/>
                <a:gd name="T4" fmla="*/ 0 w 17"/>
                <a:gd name="T5" fmla="*/ 9 h 18"/>
                <a:gd name="T6" fmla="*/ 10 w 17"/>
                <a:gd name="T7" fmla="*/ 0 h 18"/>
                <a:gd name="T8" fmla="*/ 17 w 1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7" y="18"/>
                  </a:moveTo>
                  <a:cubicBezTo>
                    <a:pt x="14" y="13"/>
                    <a:pt x="11" y="11"/>
                    <a:pt x="7" y="9"/>
                  </a:cubicBezTo>
                  <a:cubicBezTo>
                    <a:pt x="5" y="9"/>
                    <a:pt x="1" y="8"/>
                    <a:pt x="0" y="9"/>
                  </a:cubicBezTo>
                  <a:cubicBezTo>
                    <a:pt x="3" y="5"/>
                    <a:pt x="7" y="3"/>
                    <a:pt x="10" y="0"/>
                  </a:cubicBezTo>
                  <a:cubicBezTo>
                    <a:pt x="10" y="10"/>
                    <a:pt x="17" y="12"/>
                    <a:pt x="17" y="18"/>
                  </a:cubicBez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19" name="Freeform 96"/>
            <p:cNvSpPr>
              <a:spLocks/>
            </p:cNvSpPr>
            <p:nvPr/>
          </p:nvSpPr>
          <p:spPr bwMode="auto">
            <a:xfrm>
              <a:off x="6130928" y="1660515"/>
              <a:ext cx="61913" cy="74613"/>
            </a:xfrm>
            <a:custGeom>
              <a:avLst/>
              <a:gdLst>
                <a:gd name="T0" fmla="*/ 15 w 15"/>
                <a:gd name="T1" fmla="*/ 18 h 18"/>
                <a:gd name="T2" fmla="*/ 5 w 15"/>
                <a:gd name="T3" fmla="*/ 8 h 18"/>
                <a:gd name="T4" fmla="*/ 0 w 15"/>
                <a:gd name="T5" fmla="*/ 8 h 18"/>
                <a:gd name="T6" fmla="*/ 8 w 15"/>
                <a:gd name="T7" fmla="*/ 0 h 18"/>
                <a:gd name="T8" fmla="*/ 15 w 15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5" y="18"/>
                  </a:moveTo>
                  <a:cubicBezTo>
                    <a:pt x="13" y="13"/>
                    <a:pt x="9" y="9"/>
                    <a:pt x="5" y="8"/>
                  </a:cubicBezTo>
                  <a:cubicBezTo>
                    <a:pt x="3" y="7"/>
                    <a:pt x="1" y="7"/>
                    <a:pt x="0" y="8"/>
                  </a:cubicBezTo>
                  <a:cubicBezTo>
                    <a:pt x="3" y="4"/>
                    <a:pt x="5" y="2"/>
                    <a:pt x="8" y="0"/>
                  </a:cubicBezTo>
                  <a:cubicBezTo>
                    <a:pt x="8" y="10"/>
                    <a:pt x="15" y="12"/>
                    <a:pt x="1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20" name="Freeform 97"/>
            <p:cNvSpPr>
              <a:spLocks/>
            </p:cNvSpPr>
            <p:nvPr/>
          </p:nvSpPr>
          <p:spPr bwMode="auto">
            <a:xfrm>
              <a:off x="6059493" y="1463666"/>
              <a:ext cx="158750" cy="255586"/>
            </a:xfrm>
            <a:custGeom>
              <a:avLst/>
              <a:gdLst>
                <a:gd name="T0" fmla="*/ 19 w 38"/>
                <a:gd name="T1" fmla="*/ 61 h 61"/>
                <a:gd name="T2" fmla="*/ 38 w 38"/>
                <a:gd name="T3" fmla="*/ 7 h 61"/>
                <a:gd name="T4" fmla="*/ 19 w 38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1">
                  <a:moveTo>
                    <a:pt x="19" y="61"/>
                  </a:moveTo>
                  <a:cubicBezTo>
                    <a:pt x="9" y="2"/>
                    <a:pt x="32" y="8"/>
                    <a:pt x="38" y="7"/>
                  </a:cubicBezTo>
                  <a:cubicBezTo>
                    <a:pt x="31" y="0"/>
                    <a:pt x="0" y="0"/>
                    <a:pt x="19" y="61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21" name="Freeform 98"/>
            <p:cNvSpPr>
              <a:spLocks/>
            </p:cNvSpPr>
            <p:nvPr/>
          </p:nvSpPr>
          <p:spPr bwMode="auto">
            <a:xfrm>
              <a:off x="6113475" y="1684328"/>
              <a:ext cx="58738" cy="122237"/>
            </a:xfrm>
            <a:custGeom>
              <a:avLst/>
              <a:gdLst>
                <a:gd name="T0" fmla="*/ 3 w 14"/>
                <a:gd name="T1" fmla="*/ 0 h 29"/>
                <a:gd name="T2" fmla="*/ 0 w 14"/>
                <a:gd name="T3" fmla="*/ 8 h 29"/>
                <a:gd name="T4" fmla="*/ 11 w 14"/>
                <a:gd name="T5" fmla="*/ 11 h 29"/>
                <a:gd name="T6" fmla="*/ 4 w 14"/>
                <a:gd name="T7" fmla="*/ 18 h 29"/>
                <a:gd name="T8" fmla="*/ 13 w 14"/>
                <a:gd name="T9" fmla="*/ 29 h 29"/>
                <a:gd name="T10" fmla="*/ 14 w 14"/>
                <a:gd name="T11" fmla="*/ 29 h 29"/>
                <a:gd name="T12" fmla="*/ 6 w 14"/>
                <a:gd name="T13" fmla="*/ 18 h 29"/>
                <a:gd name="T14" fmla="*/ 13 w 14"/>
                <a:gd name="T15" fmla="*/ 12 h 29"/>
                <a:gd name="T16" fmla="*/ 1 w 14"/>
                <a:gd name="T17" fmla="*/ 6 h 29"/>
                <a:gd name="T18" fmla="*/ 3 w 14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9">
                  <a:moveTo>
                    <a:pt x="3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5" y="7"/>
                    <a:pt x="10" y="10"/>
                    <a:pt x="11" y="11"/>
                  </a:cubicBezTo>
                  <a:cubicBezTo>
                    <a:pt x="7" y="14"/>
                    <a:pt x="6" y="16"/>
                    <a:pt x="4" y="18"/>
                  </a:cubicBezTo>
                  <a:cubicBezTo>
                    <a:pt x="6" y="21"/>
                    <a:pt x="10" y="24"/>
                    <a:pt x="13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1" y="24"/>
                    <a:pt x="8" y="21"/>
                    <a:pt x="6" y="18"/>
                  </a:cubicBezTo>
                  <a:cubicBezTo>
                    <a:pt x="8" y="15"/>
                    <a:pt x="9" y="14"/>
                    <a:pt x="13" y="12"/>
                  </a:cubicBezTo>
                  <a:cubicBezTo>
                    <a:pt x="12" y="10"/>
                    <a:pt x="6" y="5"/>
                    <a:pt x="1" y="6"/>
                  </a:cubicBezTo>
                  <a:cubicBezTo>
                    <a:pt x="1" y="3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22" name="Freeform 99"/>
            <p:cNvSpPr>
              <a:spLocks/>
            </p:cNvSpPr>
            <p:nvPr/>
          </p:nvSpPr>
          <p:spPr bwMode="auto">
            <a:xfrm>
              <a:off x="6208723" y="1684328"/>
              <a:ext cx="63500" cy="122237"/>
            </a:xfrm>
            <a:custGeom>
              <a:avLst/>
              <a:gdLst>
                <a:gd name="T0" fmla="*/ 11 w 15"/>
                <a:gd name="T1" fmla="*/ 0 h 29"/>
                <a:gd name="T2" fmla="*/ 15 w 15"/>
                <a:gd name="T3" fmla="*/ 8 h 29"/>
                <a:gd name="T4" fmla="*/ 4 w 15"/>
                <a:gd name="T5" fmla="*/ 11 h 29"/>
                <a:gd name="T6" fmla="*/ 11 w 15"/>
                <a:gd name="T7" fmla="*/ 18 h 29"/>
                <a:gd name="T8" fmla="*/ 2 w 15"/>
                <a:gd name="T9" fmla="*/ 29 h 29"/>
                <a:gd name="T10" fmla="*/ 0 w 15"/>
                <a:gd name="T11" fmla="*/ 29 h 29"/>
                <a:gd name="T12" fmla="*/ 9 w 15"/>
                <a:gd name="T13" fmla="*/ 18 h 29"/>
                <a:gd name="T14" fmla="*/ 2 w 15"/>
                <a:gd name="T15" fmla="*/ 12 h 29"/>
                <a:gd name="T16" fmla="*/ 14 w 15"/>
                <a:gd name="T17" fmla="*/ 6 h 29"/>
                <a:gd name="T18" fmla="*/ 11 w 15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9">
                  <a:moveTo>
                    <a:pt x="11" y="0"/>
                  </a:moveTo>
                  <a:cubicBezTo>
                    <a:pt x="14" y="2"/>
                    <a:pt x="15" y="5"/>
                    <a:pt x="15" y="8"/>
                  </a:cubicBezTo>
                  <a:cubicBezTo>
                    <a:pt x="10" y="7"/>
                    <a:pt x="5" y="10"/>
                    <a:pt x="4" y="11"/>
                  </a:cubicBezTo>
                  <a:cubicBezTo>
                    <a:pt x="8" y="14"/>
                    <a:pt x="9" y="16"/>
                    <a:pt x="11" y="18"/>
                  </a:cubicBezTo>
                  <a:cubicBezTo>
                    <a:pt x="9" y="21"/>
                    <a:pt x="5" y="24"/>
                    <a:pt x="2" y="29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3" y="24"/>
                    <a:pt x="7" y="21"/>
                    <a:pt x="9" y="18"/>
                  </a:cubicBezTo>
                  <a:cubicBezTo>
                    <a:pt x="7" y="15"/>
                    <a:pt x="5" y="14"/>
                    <a:pt x="2" y="12"/>
                  </a:cubicBezTo>
                  <a:cubicBezTo>
                    <a:pt x="3" y="10"/>
                    <a:pt x="9" y="5"/>
                    <a:pt x="14" y="6"/>
                  </a:cubicBezTo>
                  <a:cubicBezTo>
                    <a:pt x="14" y="3"/>
                    <a:pt x="13" y="2"/>
                    <a:pt x="11" y="0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23" name="Freeform 100"/>
            <p:cNvSpPr>
              <a:spLocks/>
            </p:cNvSpPr>
            <p:nvPr/>
          </p:nvSpPr>
          <p:spPr bwMode="auto">
            <a:xfrm>
              <a:off x="6188085" y="1739888"/>
              <a:ext cx="4763" cy="66674"/>
            </a:xfrm>
            <a:custGeom>
              <a:avLst/>
              <a:gdLst>
                <a:gd name="T0" fmla="*/ 1 w 1"/>
                <a:gd name="T1" fmla="*/ 16 h 16"/>
                <a:gd name="T2" fmla="*/ 1 w 1"/>
                <a:gd name="T3" fmla="*/ 0 h 16"/>
                <a:gd name="T4" fmla="*/ 0 w 1"/>
                <a:gd name="T5" fmla="*/ 16 h 16"/>
                <a:gd name="T6" fmla="*/ 1 w 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6">
                  <a:moveTo>
                    <a:pt x="1" y="16"/>
                  </a:moveTo>
                  <a:cubicBezTo>
                    <a:pt x="1" y="11"/>
                    <a:pt x="1" y="4"/>
                    <a:pt x="1" y="0"/>
                  </a:cubicBezTo>
                  <a:cubicBezTo>
                    <a:pt x="0" y="4"/>
                    <a:pt x="0" y="11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24" name="Freeform 101"/>
            <p:cNvSpPr>
              <a:spLocks noEditPoints="1"/>
            </p:cNvSpPr>
            <p:nvPr/>
          </p:nvSpPr>
          <p:spPr bwMode="auto">
            <a:xfrm>
              <a:off x="6134101" y="1550988"/>
              <a:ext cx="112713" cy="25400"/>
            </a:xfrm>
            <a:custGeom>
              <a:avLst/>
              <a:gdLst>
                <a:gd name="T0" fmla="*/ 21 w 27"/>
                <a:gd name="T1" fmla="*/ 6 h 6"/>
                <a:gd name="T2" fmla="*/ 22 w 27"/>
                <a:gd name="T3" fmla="*/ 6 h 6"/>
                <a:gd name="T4" fmla="*/ 27 w 27"/>
                <a:gd name="T5" fmla="*/ 4 h 6"/>
                <a:gd name="T6" fmla="*/ 27 w 27"/>
                <a:gd name="T7" fmla="*/ 0 h 6"/>
                <a:gd name="T8" fmla="*/ 21 w 27"/>
                <a:gd name="T9" fmla="*/ 0 h 6"/>
                <a:gd name="T10" fmla="*/ 21 w 27"/>
                <a:gd name="T11" fmla="*/ 1 h 6"/>
                <a:gd name="T12" fmla="*/ 26 w 27"/>
                <a:gd name="T13" fmla="*/ 1 h 6"/>
                <a:gd name="T14" fmla="*/ 25 w 27"/>
                <a:gd name="T15" fmla="*/ 4 h 6"/>
                <a:gd name="T16" fmla="*/ 21 w 27"/>
                <a:gd name="T17" fmla="*/ 5 h 6"/>
                <a:gd name="T18" fmla="*/ 21 w 27"/>
                <a:gd name="T19" fmla="*/ 5 h 6"/>
                <a:gd name="T20" fmla="*/ 21 w 27"/>
                <a:gd name="T21" fmla="*/ 6 h 6"/>
                <a:gd name="T22" fmla="*/ 7 w 27"/>
                <a:gd name="T23" fmla="*/ 6 h 6"/>
                <a:gd name="T24" fmla="*/ 11 w 27"/>
                <a:gd name="T25" fmla="*/ 6 h 6"/>
                <a:gd name="T26" fmla="*/ 13 w 27"/>
                <a:gd name="T27" fmla="*/ 3 h 6"/>
                <a:gd name="T28" fmla="*/ 15 w 27"/>
                <a:gd name="T29" fmla="*/ 3 h 6"/>
                <a:gd name="T30" fmla="*/ 16 w 27"/>
                <a:gd name="T31" fmla="*/ 6 h 6"/>
                <a:gd name="T32" fmla="*/ 21 w 27"/>
                <a:gd name="T33" fmla="*/ 6 h 6"/>
                <a:gd name="T34" fmla="*/ 21 w 27"/>
                <a:gd name="T35" fmla="*/ 5 h 6"/>
                <a:gd name="T36" fmla="*/ 17 w 27"/>
                <a:gd name="T37" fmla="*/ 5 h 6"/>
                <a:gd name="T38" fmla="*/ 16 w 27"/>
                <a:gd name="T39" fmla="*/ 2 h 6"/>
                <a:gd name="T40" fmla="*/ 20 w 27"/>
                <a:gd name="T41" fmla="*/ 1 h 6"/>
                <a:gd name="T42" fmla="*/ 21 w 27"/>
                <a:gd name="T43" fmla="*/ 1 h 6"/>
                <a:gd name="T44" fmla="*/ 21 w 27"/>
                <a:gd name="T45" fmla="*/ 0 h 6"/>
                <a:gd name="T46" fmla="*/ 20 w 27"/>
                <a:gd name="T47" fmla="*/ 0 h 6"/>
                <a:gd name="T48" fmla="*/ 14 w 27"/>
                <a:gd name="T49" fmla="*/ 1 h 6"/>
                <a:gd name="T50" fmla="*/ 8 w 27"/>
                <a:gd name="T51" fmla="*/ 0 h 6"/>
                <a:gd name="T52" fmla="*/ 7 w 27"/>
                <a:gd name="T53" fmla="*/ 0 h 6"/>
                <a:gd name="T54" fmla="*/ 7 w 27"/>
                <a:gd name="T55" fmla="*/ 1 h 6"/>
                <a:gd name="T56" fmla="*/ 7 w 27"/>
                <a:gd name="T57" fmla="*/ 1 h 6"/>
                <a:gd name="T58" fmla="*/ 12 w 27"/>
                <a:gd name="T59" fmla="*/ 2 h 6"/>
                <a:gd name="T60" fmla="*/ 11 w 27"/>
                <a:gd name="T61" fmla="*/ 5 h 6"/>
                <a:gd name="T62" fmla="*/ 7 w 27"/>
                <a:gd name="T63" fmla="*/ 5 h 6"/>
                <a:gd name="T64" fmla="*/ 7 w 27"/>
                <a:gd name="T65" fmla="*/ 6 h 6"/>
                <a:gd name="T66" fmla="*/ 0 w 27"/>
                <a:gd name="T67" fmla="*/ 0 h 6"/>
                <a:gd name="T68" fmla="*/ 0 w 27"/>
                <a:gd name="T69" fmla="*/ 4 h 6"/>
                <a:gd name="T70" fmla="*/ 6 w 27"/>
                <a:gd name="T71" fmla="*/ 6 h 6"/>
                <a:gd name="T72" fmla="*/ 7 w 27"/>
                <a:gd name="T73" fmla="*/ 6 h 6"/>
                <a:gd name="T74" fmla="*/ 7 w 27"/>
                <a:gd name="T75" fmla="*/ 5 h 6"/>
                <a:gd name="T76" fmla="*/ 6 w 27"/>
                <a:gd name="T77" fmla="*/ 5 h 6"/>
                <a:gd name="T78" fmla="*/ 2 w 27"/>
                <a:gd name="T79" fmla="*/ 4 h 6"/>
                <a:gd name="T80" fmla="*/ 2 w 27"/>
                <a:gd name="T81" fmla="*/ 1 h 6"/>
                <a:gd name="T82" fmla="*/ 7 w 27"/>
                <a:gd name="T83" fmla="*/ 1 h 6"/>
                <a:gd name="T84" fmla="*/ 7 w 27"/>
                <a:gd name="T85" fmla="*/ 0 h 6"/>
                <a:gd name="T86" fmla="*/ 0 w 27"/>
                <a:gd name="T8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6">
                  <a:moveTo>
                    <a:pt x="21" y="6"/>
                  </a:moveTo>
                  <a:cubicBezTo>
                    <a:pt x="21" y="6"/>
                    <a:pt x="22" y="6"/>
                    <a:pt x="22" y="6"/>
                  </a:cubicBezTo>
                  <a:cubicBezTo>
                    <a:pt x="24" y="6"/>
                    <a:pt x="27" y="4"/>
                    <a:pt x="27" y="4"/>
                  </a:cubicBezTo>
                  <a:cubicBezTo>
                    <a:pt x="27" y="3"/>
                    <a:pt x="27" y="1"/>
                    <a:pt x="27" y="0"/>
                  </a:cubicBezTo>
                  <a:cubicBezTo>
                    <a:pt x="27" y="0"/>
                    <a:pt x="23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6" y="1"/>
                    <a:pt x="26" y="1"/>
                  </a:cubicBezTo>
                  <a:cubicBezTo>
                    <a:pt x="26" y="2"/>
                    <a:pt x="26" y="3"/>
                    <a:pt x="25" y="4"/>
                  </a:cubicBezTo>
                  <a:cubicBezTo>
                    <a:pt x="25" y="5"/>
                    <a:pt x="23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lnTo>
                    <a:pt x="21" y="6"/>
                  </a:lnTo>
                  <a:close/>
                  <a:moveTo>
                    <a:pt x="7" y="6"/>
                  </a:moveTo>
                  <a:cubicBezTo>
                    <a:pt x="9" y="6"/>
                    <a:pt x="11" y="6"/>
                    <a:pt x="11" y="6"/>
                  </a:cubicBezTo>
                  <a:cubicBezTo>
                    <a:pt x="12" y="5"/>
                    <a:pt x="13" y="4"/>
                    <a:pt x="13" y="3"/>
                  </a:cubicBezTo>
                  <a:cubicBezTo>
                    <a:pt x="13" y="3"/>
                    <a:pt x="15" y="3"/>
                    <a:pt x="15" y="3"/>
                  </a:cubicBezTo>
                  <a:cubicBezTo>
                    <a:pt x="15" y="4"/>
                    <a:pt x="16" y="5"/>
                    <a:pt x="16" y="6"/>
                  </a:cubicBezTo>
                  <a:cubicBezTo>
                    <a:pt x="17" y="6"/>
                    <a:pt x="19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6" y="5"/>
                    <a:pt x="15" y="3"/>
                    <a:pt x="16" y="2"/>
                  </a:cubicBezTo>
                  <a:cubicBezTo>
                    <a:pt x="16" y="2"/>
                    <a:pt x="19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2" y="1"/>
                    <a:pt x="11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12" y="2"/>
                    <a:pt x="12" y="2"/>
                  </a:cubicBezTo>
                  <a:cubicBezTo>
                    <a:pt x="12" y="3"/>
                    <a:pt x="11" y="5"/>
                    <a:pt x="11" y="5"/>
                  </a:cubicBezTo>
                  <a:cubicBezTo>
                    <a:pt x="10" y="5"/>
                    <a:pt x="8" y="6"/>
                    <a:pt x="7" y="5"/>
                  </a:cubicBezTo>
                  <a:lnTo>
                    <a:pt x="7" y="6"/>
                  </a:lnTo>
                  <a:close/>
                  <a:moveTo>
                    <a:pt x="0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1" y="4"/>
                    <a:pt x="3" y="6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5" y="5"/>
                    <a:pt x="3" y="5"/>
                    <a:pt x="2" y="4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4059911" y="3656723"/>
            <a:ext cx="872382" cy="880067"/>
            <a:chOff x="5375262" y="850895"/>
            <a:chExt cx="371474" cy="374647"/>
          </a:xfrm>
        </p:grpSpPr>
        <p:sp>
          <p:nvSpPr>
            <p:cNvPr id="226" name="Oval 102"/>
            <p:cNvSpPr>
              <a:spLocks noChangeArrowheads="1"/>
            </p:cNvSpPr>
            <p:nvPr/>
          </p:nvSpPr>
          <p:spPr bwMode="auto">
            <a:xfrm>
              <a:off x="5375262" y="850895"/>
              <a:ext cx="371474" cy="374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27" name="Oval 103"/>
            <p:cNvSpPr>
              <a:spLocks noChangeArrowheads="1"/>
            </p:cNvSpPr>
            <p:nvPr/>
          </p:nvSpPr>
          <p:spPr bwMode="auto">
            <a:xfrm>
              <a:off x="5403841" y="879470"/>
              <a:ext cx="312737" cy="3174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28" name="Freeform 104"/>
            <p:cNvSpPr>
              <a:spLocks/>
            </p:cNvSpPr>
            <p:nvPr/>
          </p:nvSpPr>
          <p:spPr bwMode="auto">
            <a:xfrm>
              <a:off x="5480040" y="1117594"/>
              <a:ext cx="161925" cy="79375"/>
            </a:xfrm>
            <a:custGeom>
              <a:avLst/>
              <a:gdLst>
                <a:gd name="T0" fmla="*/ 5 w 39"/>
                <a:gd name="T1" fmla="*/ 5 h 19"/>
                <a:gd name="T2" fmla="*/ 0 w 39"/>
                <a:gd name="T3" fmla="*/ 14 h 19"/>
                <a:gd name="T4" fmla="*/ 19 w 39"/>
                <a:gd name="T5" fmla="*/ 19 h 19"/>
                <a:gd name="T6" fmla="*/ 39 w 39"/>
                <a:gd name="T7" fmla="*/ 14 h 19"/>
                <a:gd name="T8" fmla="*/ 34 w 39"/>
                <a:gd name="T9" fmla="*/ 5 h 19"/>
                <a:gd name="T10" fmla="*/ 19 w 39"/>
                <a:gd name="T11" fmla="*/ 0 h 19"/>
                <a:gd name="T12" fmla="*/ 5 w 39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5"/>
                  </a:moveTo>
                  <a:cubicBezTo>
                    <a:pt x="3" y="7"/>
                    <a:pt x="1" y="10"/>
                    <a:pt x="0" y="14"/>
                  </a:cubicBezTo>
                  <a:cubicBezTo>
                    <a:pt x="6" y="17"/>
                    <a:pt x="12" y="19"/>
                    <a:pt x="19" y="19"/>
                  </a:cubicBezTo>
                  <a:cubicBezTo>
                    <a:pt x="27" y="19"/>
                    <a:pt x="33" y="17"/>
                    <a:pt x="39" y="14"/>
                  </a:cubicBezTo>
                  <a:cubicBezTo>
                    <a:pt x="38" y="10"/>
                    <a:pt x="36" y="7"/>
                    <a:pt x="34" y="5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29" name="Freeform 105"/>
            <p:cNvSpPr>
              <a:spLocks/>
            </p:cNvSpPr>
            <p:nvPr/>
          </p:nvSpPr>
          <p:spPr bwMode="auto">
            <a:xfrm>
              <a:off x="5537190" y="1058857"/>
              <a:ext cx="46038" cy="87313"/>
            </a:xfrm>
            <a:custGeom>
              <a:avLst/>
              <a:gdLst>
                <a:gd name="T0" fmla="*/ 0 w 11"/>
                <a:gd name="T1" fmla="*/ 0 h 21"/>
                <a:gd name="T2" fmla="*/ 11 w 11"/>
                <a:gd name="T3" fmla="*/ 0 h 21"/>
                <a:gd name="T4" fmla="*/ 11 w 11"/>
                <a:gd name="T5" fmla="*/ 15 h 21"/>
                <a:gd name="T6" fmla="*/ 0 w 11"/>
                <a:gd name="T7" fmla="*/ 15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1"/>
                    <a:pt x="0" y="21"/>
                    <a:pt x="0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0" name="Freeform 106"/>
            <p:cNvSpPr>
              <a:spLocks/>
            </p:cNvSpPr>
            <p:nvPr/>
          </p:nvSpPr>
          <p:spPr bwMode="auto">
            <a:xfrm>
              <a:off x="5537190" y="1092194"/>
              <a:ext cx="46038" cy="30163"/>
            </a:xfrm>
            <a:custGeom>
              <a:avLst/>
              <a:gdLst>
                <a:gd name="T0" fmla="*/ 29 w 29"/>
                <a:gd name="T1" fmla="*/ 6 h 19"/>
                <a:gd name="T2" fmla="*/ 29 w 29"/>
                <a:gd name="T3" fmla="*/ 0 h 19"/>
                <a:gd name="T4" fmla="*/ 0 w 29"/>
                <a:gd name="T5" fmla="*/ 0 h 19"/>
                <a:gd name="T6" fmla="*/ 0 w 29"/>
                <a:gd name="T7" fmla="*/ 19 h 19"/>
                <a:gd name="T8" fmla="*/ 29 w 29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6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1" name="Freeform 107"/>
            <p:cNvSpPr>
              <a:spLocks/>
            </p:cNvSpPr>
            <p:nvPr/>
          </p:nvSpPr>
          <p:spPr bwMode="auto">
            <a:xfrm>
              <a:off x="5467340" y="976308"/>
              <a:ext cx="187325" cy="125412"/>
            </a:xfrm>
            <a:custGeom>
              <a:avLst/>
              <a:gdLst>
                <a:gd name="T0" fmla="*/ 22 w 45"/>
                <a:gd name="T1" fmla="*/ 0 h 30"/>
                <a:gd name="T2" fmla="*/ 22 w 45"/>
                <a:gd name="T3" fmla="*/ 30 h 30"/>
                <a:gd name="T4" fmla="*/ 22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2" y="0"/>
                  </a:moveTo>
                  <a:cubicBezTo>
                    <a:pt x="45" y="0"/>
                    <a:pt x="36" y="30"/>
                    <a:pt x="22" y="30"/>
                  </a:cubicBezTo>
                  <a:cubicBezTo>
                    <a:pt x="9" y="30"/>
                    <a:pt x="0" y="0"/>
                    <a:pt x="22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2" name="Freeform 108"/>
            <p:cNvSpPr>
              <a:spLocks/>
            </p:cNvSpPr>
            <p:nvPr/>
          </p:nvSpPr>
          <p:spPr bwMode="auto">
            <a:xfrm>
              <a:off x="5491160" y="955669"/>
              <a:ext cx="138113" cy="100013"/>
            </a:xfrm>
            <a:custGeom>
              <a:avLst/>
              <a:gdLst>
                <a:gd name="T0" fmla="*/ 16 w 33"/>
                <a:gd name="T1" fmla="*/ 9 h 24"/>
                <a:gd name="T2" fmla="*/ 22 w 33"/>
                <a:gd name="T3" fmla="*/ 8 h 24"/>
                <a:gd name="T4" fmla="*/ 29 w 33"/>
                <a:gd name="T5" fmla="*/ 18 h 24"/>
                <a:gd name="T6" fmla="*/ 31 w 33"/>
                <a:gd name="T7" fmla="*/ 18 h 24"/>
                <a:gd name="T8" fmla="*/ 17 w 33"/>
                <a:gd name="T9" fmla="*/ 0 h 24"/>
                <a:gd name="T10" fmla="*/ 2 w 33"/>
                <a:gd name="T11" fmla="*/ 18 h 24"/>
                <a:gd name="T12" fmla="*/ 5 w 33"/>
                <a:gd name="T13" fmla="*/ 18 h 24"/>
                <a:gd name="T14" fmla="*/ 16 w 33"/>
                <a:gd name="T1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4">
                  <a:moveTo>
                    <a:pt x="16" y="9"/>
                  </a:moveTo>
                  <a:cubicBezTo>
                    <a:pt x="19" y="9"/>
                    <a:pt x="20" y="8"/>
                    <a:pt x="22" y="8"/>
                  </a:cubicBezTo>
                  <a:cubicBezTo>
                    <a:pt x="25" y="10"/>
                    <a:pt x="28" y="15"/>
                    <a:pt x="29" y="18"/>
                  </a:cubicBezTo>
                  <a:cubicBezTo>
                    <a:pt x="30" y="22"/>
                    <a:pt x="29" y="22"/>
                    <a:pt x="31" y="18"/>
                  </a:cubicBezTo>
                  <a:cubicBezTo>
                    <a:pt x="33" y="15"/>
                    <a:pt x="29" y="0"/>
                    <a:pt x="17" y="0"/>
                  </a:cubicBezTo>
                  <a:cubicBezTo>
                    <a:pt x="5" y="0"/>
                    <a:pt x="0" y="11"/>
                    <a:pt x="2" y="18"/>
                  </a:cubicBezTo>
                  <a:cubicBezTo>
                    <a:pt x="4" y="24"/>
                    <a:pt x="4" y="23"/>
                    <a:pt x="5" y="18"/>
                  </a:cubicBezTo>
                  <a:cubicBezTo>
                    <a:pt x="6" y="13"/>
                    <a:pt x="8" y="9"/>
                    <a:pt x="16" y="9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3" name="Freeform 109"/>
            <p:cNvSpPr>
              <a:spLocks/>
            </p:cNvSpPr>
            <p:nvPr/>
          </p:nvSpPr>
          <p:spPr bwMode="auto">
            <a:xfrm>
              <a:off x="5500685" y="976306"/>
              <a:ext cx="120650" cy="74612"/>
            </a:xfrm>
            <a:custGeom>
              <a:avLst/>
              <a:gdLst>
                <a:gd name="T0" fmla="*/ 20 w 29"/>
                <a:gd name="T1" fmla="*/ 4 h 18"/>
                <a:gd name="T2" fmla="*/ 6 w 29"/>
                <a:gd name="T3" fmla="*/ 13 h 18"/>
                <a:gd name="T4" fmla="*/ 3 w 29"/>
                <a:gd name="T5" fmla="*/ 15 h 18"/>
                <a:gd name="T6" fmla="*/ 2 w 29"/>
                <a:gd name="T7" fmla="*/ 14 h 18"/>
                <a:gd name="T8" fmla="*/ 1 w 29"/>
                <a:gd name="T9" fmla="*/ 5 h 18"/>
                <a:gd name="T10" fmla="*/ 19 w 29"/>
                <a:gd name="T11" fmla="*/ 0 h 18"/>
                <a:gd name="T12" fmla="*/ 28 w 29"/>
                <a:gd name="T13" fmla="*/ 6 h 18"/>
                <a:gd name="T14" fmla="*/ 27 w 29"/>
                <a:gd name="T15" fmla="*/ 14 h 18"/>
                <a:gd name="T16" fmla="*/ 26 w 29"/>
                <a:gd name="T17" fmla="*/ 14 h 18"/>
                <a:gd name="T18" fmla="*/ 20 w 29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8">
                  <a:moveTo>
                    <a:pt x="20" y="4"/>
                  </a:moveTo>
                  <a:cubicBezTo>
                    <a:pt x="20" y="4"/>
                    <a:pt x="15" y="12"/>
                    <a:pt x="6" y="13"/>
                  </a:cubicBezTo>
                  <a:cubicBezTo>
                    <a:pt x="9" y="8"/>
                    <a:pt x="4" y="10"/>
                    <a:pt x="3" y="15"/>
                  </a:cubicBezTo>
                  <a:cubicBezTo>
                    <a:pt x="3" y="18"/>
                    <a:pt x="2" y="17"/>
                    <a:pt x="2" y="14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3"/>
                    <a:pt x="15" y="0"/>
                    <a:pt x="19" y="0"/>
                  </a:cubicBezTo>
                  <a:cubicBezTo>
                    <a:pt x="23" y="0"/>
                    <a:pt x="27" y="4"/>
                    <a:pt x="28" y="6"/>
                  </a:cubicBezTo>
                  <a:cubicBezTo>
                    <a:pt x="29" y="7"/>
                    <a:pt x="27" y="12"/>
                    <a:pt x="27" y="14"/>
                  </a:cubicBezTo>
                  <a:cubicBezTo>
                    <a:pt x="27" y="16"/>
                    <a:pt x="26" y="17"/>
                    <a:pt x="26" y="14"/>
                  </a:cubicBezTo>
                  <a:cubicBezTo>
                    <a:pt x="26" y="10"/>
                    <a:pt x="24" y="7"/>
                    <a:pt x="20" y="4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4" name="Freeform 110"/>
            <p:cNvSpPr>
              <a:spLocks/>
            </p:cNvSpPr>
            <p:nvPr/>
          </p:nvSpPr>
          <p:spPr bwMode="auto">
            <a:xfrm>
              <a:off x="5608639" y="1017581"/>
              <a:ext cx="17463" cy="33338"/>
            </a:xfrm>
            <a:custGeom>
              <a:avLst/>
              <a:gdLst>
                <a:gd name="T0" fmla="*/ 3 w 4"/>
                <a:gd name="T1" fmla="*/ 1 h 8"/>
                <a:gd name="T2" fmla="*/ 4 w 4"/>
                <a:gd name="T3" fmla="*/ 4 h 8"/>
                <a:gd name="T4" fmla="*/ 1 w 4"/>
                <a:gd name="T5" fmla="*/ 7 h 8"/>
                <a:gd name="T6" fmla="*/ 1 w 4"/>
                <a:gd name="T7" fmla="*/ 4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3" y="6"/>
                    <a:pt x="2" y="8"/>
                    <a:pt x="1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5" name="Freeform 111"/>
            <p:cNvSpPr>
              <a:spLocks/>
            </p:cNvSpPr>
            <p:nvPr/>
          </p:nvSpPr>
          <p:spPr bwMode="auto">
            <a:xfrm>
              <a:off x="5495929" y="1017581"/>
              <a:ext cx="17463" cy="33338"/>
            </a:xfrm>
            <a:custGeom>
              <a:avLst/>
              <a:gdLst>
                <a:gd name="T0" fmla="*/ 1 w 4"/>
                <a:gd name="T1" fmla="*/ 1 h 8"/>
                <a:gd name="T2" fmla="*/ 0 w 4"/>
                <a:gd name="T3" fmla="*/ 4 h 8"/>
                <a:gd name="T4" fmla="*/ 2 w 4"/>
                <a:gd name="T5" fmla="*/ 7 h 8"/>
                <a:gd name="T6" fmla="*/ 3 w 4"/>
                <a:gd name="T7" fmla="*/ 4 h 8"/>
                <a:gd name="T8" fmla="*/ 1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8"/>
                    <a:pt x="2" y="7"/>
                  </a:cubicBezTo>
                  <a:cubicBezTo>
                    <a:pt x="3" y="7"/>
                    <a:pt x="4" y="6"/>
                    <a:pt x="3" y="4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6" name="Freeform 112"/>
            <p:cNvSpPr>
              <a:spLocks/>
            </p:cNvSpPr>
            <p:nvPr/>
          </p:nvSpPr>
          <p:spPr bwMode="auto">
            <a:xfrm>
              <a:off x="5537203" y="1117593"/>
              <a:ext cx="42863" cy="79374"/>
            </a:xfrm>
            <a:custGeom>
              <a:avLst/>
              <a:gdLst>
                <a:gd name="T0" fmla="*/ 4 w 10"/>
                <a:gd name="T1" fmla="*/ 10 h 19"/>
                <a:gd name="T2" fmla="*/ 4 w 10"/>
                <a:gd name="T3" fmla="*/ 19 h 19"/>
                <a:gd name="T4" fmla="*/ 5 w 10"/>
                <a:gd name="T5" fmla="*/ 19 h 19"/>
                <a:gd name="T6" fmla="*/ 7 w 10"/>
                <a:gd name="T7" fmla="*/ 19 h 19"/>
                <a:gd name="T8" fmla="*/ 7 w 10"/>
                <a:gd name="T9" fmla="*/ 10 h 19"/>
                <a:gd name="T10" fmla="*/ 10 w 10"/>
                <a:gd name="T11" fmla="*/ 1 h 19"/>
                <a:gd name="T12" fmla="*/ 0 w 10"/>
                <a:gd name="T13" fmla="*/ 1 h 19"/>
                <a:gd name="T14" fmla="*/ 4 w 10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4" y="10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0"/>
                    <a:pt x="0" y="1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245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7" name="Freeform 113"/>
            <p:cNvSpPr>
              <a:spLocks/>
            </p:cNvSpPr>
            <p:nvPr/>
          </p:nvSpPr>
          <p:spPr bwMode="auto">
            <a:xfrm>
              <a:off x="5521329" y="1104893"/>
              <a:ext cx="38100" cy="50800"/>
            </a:xfrm>
            <a:custGeom>
              <a:avLst/>
              <a:gdLst>
                <a:gd name="T0" fmla="*/ 10 w 24"/>
                <a:gd name="T1" fmla="*/ 0 h 32"/>
                <a:gd name="T2" fmla="*/ 0 w 24"/>
                <a:gd name="T3" fmla="*/ 16 h 32"/>
                <a:gd name="T4" fmla="*/ 5 w 24"/>
                <a:gd name="T5" fmla="*/ 32 h 32"/>
                <a:gd name="T6" fmla="*/ 24 w 24"/>
                <a:gd name="T7" fmla="*/ 11 h 32"/>
                <a:gd name="T8" fmla="*/ 10 w 24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24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8" name="Freeform 114"/>
            <p:cNvSpPr>
              <a:spLocks/>
            </p:cNvSpPr>
            <p:nvPr/>
          </p:nvSpPr>
          <p:spPr bwMode="auto">
            <a:xfrm>
              <a:off x="5521323" y="1104893"/>
              <a:ext cx="38100" cy="41275"/>
            </a:xfrm>
            <a:custGeom>
              <a:avLst/>
              <a:gdLst>
                <a:gd name="T0" fmla="*/ 10 w 24"/>
                <a:gd name="T1" fmla="*/ 0 h 26"/>
                <a:gd name="T2" fmla="*/ 0 w 24"/>
                <a:gd name="T3" fmla="*/ 16 h 26"/>
                <a:gd name="T4" fmla="*/ 5 w 24"/>
                <a:gd name="T5" fmla="*/ 26 h 26"/>
                <a:gd name="T6" fmla="*/ 24 w 24"/>
                <a:gd name="T7" fmla="*/ 11 h 26"/>
                <a:gd name="T8" fmla="*/ 10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0" y="0"/>
                  </a:moveTo>
                  <a:lnTo>
                    <a:pt x="0" y="16"/>
                  </a:lnTo>
                  <a:lnTo>
                    <a:pt x="5" y="26"/>
                  </a:lnTo>
                  <a:lnTo>
                    <a:pt x="24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39" name="Freeform 115"/>
            <p:cNvSpPr>
              <a:spLocks/>
            </p:cNvSpPr>
            <p:nvPr/>
          </p:nvSpPr>
          <p:spPr bwMode="auto">
            <a:xfrm>
              <a:off x="5559445" y="1104896"/>
              <a:ext cx="41275" cy="50800"/>
            </a:xfrm>
            <a:custGeom>
              <a:avLst/>
              <a:gdLst>
                <a:gd name="T0" fmla="*/ 15 w 26"/>
                <a:gd name="T1" fmla="*/ 0 h 32"/>
                <a:gd name="T2" fmla="*/ 26 w 26"/>
                <a:gd name="T3" fmla="*/ 16 h 32"/>
                <a:gd name="T4" fmla="*/ 18 w 26"/>
                <a:gd name="T5" fmla="*/ 32 h 32"/>
                <a:gd name="T6" fmla="*/ 0 w 26"/>
                <a:gd name="T7" fmla="*/ 11 h 32"/>
                <a:gd name="T8" fmla="*/ 15 w 2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15" y="0"/>
                  </a:moveTo>
                  <a:lnTo>
                    <a:pt x="26" y="16"/>
                  </a:lnTo>
                  <a:lnTo>
                    <a:pt x="18" y="32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40" name="Freeform 116"/>
            <p:cNvSpPr>
              <a:spLocks/>
            </p:cNvSpPr>
            <p:nvPr/>
          </p:nvSpPr>
          <p:spPr bwMode="auto">
            <a:xfrm>
              <a:off x="5559426" y="1104900"/>
              <a:ext cx="41275" cy="41275"/>
            </a:xfrm>
            <a:custGeom>
              <a:avLst/>
              <a:gdLst>
                <a:gd name="T0" fmla="*/ 15 w 26"/>
                <a:gd name="T1" fmla="*/ 0 h 26"/>
                <a:gd name="T2" fmla="*/ 26 w 26"/>
                <a:gd name="T3" fmla="*/ 16 h 26"/>
                <a:gd name="T4" fmla="*/ 18 w 26"/>
                <a:gd name="T5" fmla="*/ 26 h 26"/>
                <a:gd name="T6" fmla="*/ 0 w 26"/>
                <a:gd name="T7" fmla="*/ 11 h 26"/>
                <a:gd name="T8" fmla="*/ 15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5" y="0"/>
                  </a:moveTo>
                  <a:lnTo>
                    <a:pt x="26" y="16"/>
                  </a:lnTo>
                  <a:lnTo>
                    <a:pt x="18" y="26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5696554" y="8303182"/>
            <a:ext cx="704618" cy="704802"/>
            <a:chOff x="6072126" y="2828930"/>
            <a:chExt cx="300035" cy="300039"/>
          </a:xfrm>
        </p:grpSpPr>
        <p:sp>
          <p:nvSpPr>
            <p:cNvPr id="242" name="Oval 117"/>
            <p:cNvSpPr>
              <a:spLocks noChangeArrowheads="1"/>
            </p:cNvSpPr>
            <p:nvPr/>
          </p:nvSpPr>
          <p:spPr bwMode="auto">
            <a:xfrm>
              <a:off x="6072126" y="2828930"/>
              <a:ext cx="300035" cy="3000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43" name="Oval 118"/>
            <p:cNvSpPr>
              <a:spLocks noChangeArrowheads="1"/>
            </p:cNvSpPr>
            <p:nvPr/>
          </p:nvSpPr>
          <p:spPr bwMode="auto">
            <a:xfrm>
              <a:off x="6097524" y="2849569"/>
              <a:ext cx="253997" cy="2587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44" name="Freeform 119"/>
            <p:cNvSpPr>
              <a:spLocks/>
            </p:cNvSpPr>
            <p:nvPr/>
          </p:nvSpPr>
          <p:spPr bwMode="auto">
            <a:xfrm>
              <a:off x="6154674" y="3041656"/>
              <a:ext cx="133349" cy="66675"/>
            </a:xfrm>
            <a:custGeom>
              <a:avLst/>
              <a:gdLst>
                <a:gd name="T0" fmla="*/ 5 w 32"/>
                <a:gd name="T1" fmla="*/ 5 h 16"/>
                <a:gd name="T2" fmla="*/ 0 w 32"/>
                <a:gd name="T3" fmla="*/ 11 h 16"/>
                <a:gd name="T4" fmla="*/ 16 w 32"/>
                <a:gd name="T5" fmla="*/ 16 h 16"/>
                <a:gd name="T6" fmla="*/ 32 w 32"/>
                <a:gd name="T7" fmla="*/ 11 h 16"/>
                <a:gd name="T8" fmla="*/ 28 w 32"/>
                <a:gd name="T9" fmla="*/ 5 h 16"/>
                <a:gd name="T10" fmla="*/ 16 w 32"/>
                <a:gd name="T11" fmla="*/ 0 h 16"/>
                <a:gd name="T12" fmla="*/ 5 w 32"/>
                <a:gd name="T1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6">
                  <a:moveTo>
                    <a:pt x="5" y="5"/>
                  </a:moveTo>
                  <a:cubicBezTo>
                    <a:pt x="3" y="6"/>
                    <a:pt x="1" y="8"/>
                    <a:pt x="0" y="11"/>
                  </a:cubicBezTo>
                  <a:cubicBezTo>
                    <a:pt x="5" y="14"/>
                    <a:pt x="10" y="16"/>
                    <a:pt x="16" y="16"/>
                  </a:cubicBezTo>
                  <a:cubicBezTo>
                    <a:pt x="22" y="16"/>
                    <a:pt x="27" y="14"/>
                    <a:pt x="32" y="11"/>
                  </a:cubicBezTo>
                  <a:cubicBezTo>
                    <a:pt x="31" y="8"/>
                    <a:pt x="30" y="6"/>
                    <a:pt x="28" y="5"/>
                  </a:cubicBezTo>
                  <a:cubicBezTo>
                    <a:pt x="22" y="1"/>
                    <a:pt x="19" y="1"/>
                    <a:pt x="16" y="0"/>
                  </a:cubicBezTo>
                  <a:cubicBezTo>
                    <a:pt x="13" y="0"/>
                    <a:pt x="10" y="1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45" name="Freeform 120"/>
            <p:cNvSpPr>
              <a:spLocks/>
            </p:cNvSpPr>
            <p:nvPr/>
          </p:nvSpPr>
          <p:spPr bwMode="auto">
            <a:xfrm>
              <a:off x="6205473" y="2995620"/>
              <a:ext cx="36513" cy="66675"/>
            </a:xfrm>
            <a:custGeom>
              <a:avLst/>
              <a:gdLst>
                <a:gd name="T0" fmla="*/ 0 w 9"/>
                <a:gd name="T1" fmla="*/ 0 h 16"/>
                <a:gd name="T2" fmla="*/ 9 w 9"/>
                <a:gd name="T3" fmla="*/ 0 h 16"/>
                <a:gd name="T4" fmla="*/ 9 w 9"/>
                <a:gd name="T5" fmla="*/ 11 h 16"/>
                <a:gd name="T6" fmla="*/ 0 w 9"/>
                <a:gd name="T7" fmla="*/ 11 h 16"/>
                <a:gd name="T8" fmla="*/ 0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5"/>
                    <a:pt x="0" y="16"/>
                    <a:pt x="0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46" name="Freeform 121"/>
            <p:cNvSpPr>
              <a:spLocks/>
            </p:cNvSpPr>
            <p:nvPr/>
          </p:nvSpPr>
          <p:spPr bwMode="auto">
            <a:xfrm>
              <a:off x="6205473" y="3019431"/>
              <a:ext cx="36513" cy="25400"/>
            </a:xfrm>
            <a:custGeom>
              <a:avLst/>
              <a:gdLst>
                <a:gd name="T0" fmla="*/ 23 w 23"/>
                <a:gd name="T1" fmla="*/ 6 h 16"/>
                <a:gd name="T2" fmla="*/ 23 w 23"/>
                <a:gd name="T3" fmla="*/ 0 h 16"/>
                <a:gd name="T4" fmla="*/ 0 w 23"/>
                <a:gd name="T5" fmla="*/ 0 h 16"/>
                <a:gd name="T6" fmla="*/ 0 w 23"/>
                <a:gd name="T7" fmla="*/ 16 h 16"/>
                <a:gd name="T8" fmla="*/ 23 w 23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23" y="6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47" name="Freeform 122"/>
            <p:cNvSpPr>
              <a:spLocks/>
            </p:cNvSpPr>
            <p:nvPr/>
          </p:nvSpPr>
          <p:spPr bwMode="auto">
            <a:xfrm>
              <a:off x="6146739" y="2928944"/>
              <a:ext cx="153986" cy="100013"/>
            </a:xfrm>
            <a:custGeom>
              <a:avLst/>
              <a:gdLst>
                <a:gd name="T0" fmla="*/ 18 w 37"/>
                <a:gd name="T1" fmla="*/ 0 h 24"/>
                <a:gd name="T2" fmla="*/ 18 w 37"/>
                <a:gd name="T3" fmla="*/ 24 h 24"/>
                <a:gd name="T4" fmla="*/ 18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8" y="0"/>
                  </a:moveTo>
                  <a:cubicBezTo>
                    <a:pt x="37" y="0"/>
                    <a:pt x="29" y="24"/>
                    <a:pt x="18" y="24"/>
                  </a:cubicBezTo>
                  <a:cubicBezTo>
                    <a:pt x="7" y="24"/>
                    <a:pt x="0" y="0"/>
                    <a:pt x="18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48" name="Freeform 123"/>
            <p:cNvSpPr>
              <a:spLocks/>
            </p:cNvSpPr>
            <p:nvPr/>
          </p:nvSpPr>
          <p:spPr bwMode="auto">
            <a:xfrm>
              <a:off x="6167384" y="2906719"/>
              <a:ext cx="109537" cy="84138"/>
            </a:xfrm>
            <a:custGeom>
              <a:avLst/>
              <a:gdLst>
                <a:gd name="T0" fmla="*/ 13 w 26"/>
                <a:gd name="T1" fmla="*/ 6 h 20"/>
                <a:gd name="T2" fmla="*/ 22 w 26"/>
                <a:gd name="T3" fmla="*/ 15 h 20"/>
                <a:gd name="T4" fmla="*/ 25 w 26"/>
                <a:gd name="T5" fmla="*/ 15 h 20"/>
                <a:gd name="T6" fmla="*/ 13 w 26"/>
                <a:gd name="T7" fmla="*/ 0 h 20"/>
                <a:gd name="T8" fmla="*/ 1 w 26"/>
                <a:gd name="T9" fmla="*/ 15 h 20"/>
                <a:gd name="T10" fmla="*/ 4 w 26"/>
                <a:gd name="T11" fmla="*/ 15 h 20"/>
                <a:gd name="T12" fmla="*/ 13 w 26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0">
                  <a:moveTo>
                    <a:pt x="13" y="6"/>
                  </a:moveTo>
                  <a:cubicBezTo>
                    <a:pt x="19" y="6"/>
                    <a:pt x="22" y="12"/>
                    <a:pt x="22" y="15"/>
                  </a:cubicBezTo>
                  <a:cubicBezTo>
                    <a:pt x="22" y="18"/>
                    <a:pt x="24" y="18"/>
                    <a:pt x="25" y="15"/>
                  </a:cubicBezTo>
                  <a:cubicBezTo>
                    <a:pt x="26" y="13"/>
                    <a:pt x="23" y="0"/>
                    <a:pt x="13" y="0"/>
                  </a:cubicBezTo>
                  <a:cubicBezTo>
                    <a:pt x="4" y="0"/>
                    <a:pt x="0" y="10"/>
                    <a:pt x="1" y="15"/>
                  </a:cubicBezTo>
                  <a:cubicBezTo>
                    <a:pt x="3" y="20"/>
                    <a:pt x="4" y="17"/>
                    <a:pt x="4" y="15"/>
                  </a:cubicBezTo>
                  <a:cubicBezTo>
                    <a:pt x="4" y="13"/>
                    <a:pt x="6" y="6"/>
                    <a:pt x="13" y="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49" name="Freeform 124"/>
            <p:cNvSpPr>
              <a:spLocks/>
            </p:cNvSpPr>
            <p:nvPr/>
          </p:nvSpPr>
          <p:spPr bwMode="auto">
            <a:xfrm>
              <a:off x="6172147" y="2903543"/>
              <a:ext cx="69849" cy="61913"/>
            </a:xfrm>
            <a:custGeom>
              <a:avLst/>
              <a:gdLst>
                <a:gd name="T0" fmla="*/ 17 w 17"/>
                <a:gd name="T1" fmla="*/ 3 h 15"/>
                <a:gd name="T2" fmla="*/ 2 w 17"/>
                <a:gd name="T3" fmla="*/ 15 h 15"/>
                <a:gd name="T4" fmla="*/ 17 w 17"/>
                <a:gd name="T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5">
                  <a:moveTo>
                    <a:pt x="17" y="3"/>
                  </a:moveTo>
                  <a:cubicBezTo>
                    <a:pt x="15" y="7"/>
                    <a:pt x="8" y="14"/>
                    <a:pt x="2" y="15"/>
                  </a:cubicBezTo>
                  <a:cubicBezTo>
                    <a:pt x="0" y="5"/>
                    <a:pt x="11" y="0"/>
                    <a:pt x="17" y="3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50" name="Freeform 125"/>
            <p:cNvSpPr>
              <a:spLocks/>
            </p:cNvSpPr>
            <p:nvPr/>
          </p:nvSpPr>
          <p:spPr bwMode="auto">
            <a:xfrm>
              <a:off x="6264234" y="2962280"/>
              <a:ext cx="12700" cy="23813"/>
            </a:xfrm>
            <a:custGeom>
              <a:avLst/>
              <a:gdLst>
                <a:gd name="T0" fmla="*/ 2 w 3"/>
                <a:gd name="T1" fmla="*/ 0 h 6"/>
                <a:gd name="T2" fmla="*/ 3 w 3"/>
                <a:gd name="T3" fmla="*/ 3 h 6"/>
                <a:gd name="T4" fmla="*/ 1 w 3"/>
                <a:gd name="T5" fmla="*/ 6 h 6"/>
                <a:gd name="T6" fmla="*/ 0 w 3"/>
                <a:gd name="T7" fmla="*/ 3 h 6"/>
                <a:gd name="T8" fmla="*/ 2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51" name="Freeform 126"/>
            <p:cNvSpPr>
              <a:spLocks/>
            </p:cNvSpPr>
            <p:nvPr/>
          </p:nvSpPr>
          <p:spPr bwMode="auto">
            <a:xfrm>
              <a:off x="6172167" y="2962280"/>
              <a:ext cx="12700" cy="23813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3 h 6"/>
                <a:gd name="T4" fmla="*/ 2 w 3"/>
                <a:gd name="T5" fmla="*/ 6 h 6"/>
                <a:gd name="T6" fmla="*/ 2 w 3"/>
                <a:gd name="T7" fmla="*/ 3 h 6"/>
                <a:gd name="T8" fmla="*/ 0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3" y="4"/>
                    <a:pt x="2" y="3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52" name="Freeform 127"/>
            <p:cNvSpPr>
              <a:spLocks/>
            </p:cNvSpPr>
            <p:nvPr/>
          </p:nvSpPr>
          <p:spPr bwMode="auto">
            <a:xfrm>
              <a:off x="6208680" y="2911480"/>
              <a:ext cx="63500" cy="53975"/>
            </a:xfrm>
            <a:custGeom>
              <a:avLst/>
              <a:gdLst>
                <a:gd name="T0" fmla="*/ 1 w 15"/>
                <a:gd name="T1" fmla="*/ 2 h 13"/>
                <a:gd name="T2" fmla="*/ 13 w 15"/>
                <a:gd name="T3" fmla="*/ 13 h 13"/>
                <a:gd name="T4" fmla="*/ 1 w 15"/>
                <a:gd name="T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1" y="2"/>
                  </a:moveTo>
                  <a:cubicBezTo>
                    <a:pt x="0" y="4"/>
                    <a:pt x="5" y="11"/>
                    <a:pt x="13" y="13"/>
                  </a:cubicBezTo>
                  <a:cubicBezTo>
                    <a:pt x="15" y="6"/>
                    <a:pt x="8" y="0"/>
                    <a:pt x="1" y="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53" name="Freeform 128"/>
            <p:cNvSpPr>
              <a:spLocks/>
            </p:cNvSpPr>
            <p:nvPr/>
          </p:nvSpPr>
          <p:spPr bwMode="auto">
            <a:xfrm>
              <a:off x="6205505" y="3041659"/>
              <a:ext cx="33338" cy="66675"/>
            </a:xfrm>
            <a:custGeom>
              <a:avLst/>
              <a:gdLst>
                <a:gd name="T0" fmla="*/ 3 w 8"/>
                <a:gd name="T1" fmla="*/ 8 h 16"/>
                <a:gd name="T2" fmla="*/ 3 w 8"/>
                <a:gd name="T3" fmla="*/ 16 h 16"/>
                <a:gd name="T4" fmla="*/ 4 w 8"/>
                <a:gd name="T5" fmla="*/ 16 h 16"/>
                <a:gd name="T6" fmla="*/ 6 w 8"/>
                <a:gd name="T7" fmla="*/ 16 h 16"/>
                <a:gd name="T8" fmla="*/ 5 w 8"/>
                <a:gd name="T9" fmla="*/ 8 h 16"/>
                <a:gd name="T10" fmla="*/ 8 w 8"/>
                <a:gd name="T11" fmla="*/ 1 h 16"/>
                <a:gd name="T12" fmla="*/ 0 w 8"/>
                <a:gd name="T13" fmla="*/ 1 h 16"/>
                <a:gd name="T14" fmla="*/ 3 w 8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3" y="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0"/>
                    <a:pt x="0" y="1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54" name="Freeform 129"/>
            <p:cNvSpPr>
              <a:spLocks/>
            </p:cNvSpPr>
            <p:nvPr/>
          </p:nvSpPr>
          <p:spPr bwMode="auto">
            <a:xfrm>
              <a:off x="6192821" y="3032134"/>
              <a:ext cx="28575" cy="38100"/>
            </a:xfrm>
            <a:custGeom>
              <a:avLst/>
              <a:gdLst>
                <a:gd name="T0" fmla="*/ 8 w 18"/>
                <a:gd name="T1" fmla="*/ 0 h 24"/>
                <a:gd name="T2" fmla="*/ 0 w 18"/>
                <a:gd name="T3" fmla="*/ 11 h 24"/>
                <a:gd name="T4" fmla="*/ 5 w 18"/>
                <a:gd name="T5" fmla="*/ 24 h 24"/>
                <a:gd name="T6" fmla="*/ 18 w 18"/>
                <a:gd name="T7" fmla="*/ 6 h 24"/>
                <a:gd name="T8" fmla="*/ 8 w 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8" y="0"/>
                  </a:moveTo>
                  <a:lnTo>
                    <a:pt x="0" y="11"/>
                  </a:lnTo>
                  <a:lnTo>
                    <a:pt x="5" y="24"/>
                  </a:lnTo>
                  <a:lnTo>
                    <a:pt x="1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CC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55" name="Freeform 130"/>
            <p:cNvSpPr>
              <a:spLocks/>
            </p:cNvSpPr>
            <p:nvPr/>
          </p:nvSpPr>
          <p:spPr bwMode="auto">
            <a:xfrm>
              <a:off x="6192840" y="3032121"/>
              <a:ext cx="28575" cy="33338"/>
            </a:xfrm>
            <a:custGeom>
              <a:avLst/>
              <a:gdLst>
                <a:gd name="T0" fmla="*/ 8 w 18"/>
                <a:gd name="T1" fmla="*/ 0 h 21"/>
                <a:gd name="T2" fmla="*/ 0 w 18"/>
                <a:gd name="T3" fmla="*/ 11 h 21"/>
                <a:gd name="T4" fmla="*/ 5 w 18"/>
                <a:gd name="T5" fmla="*/ 21 h 21"/>
                <a:gd name="T6" fmla="*/ 18 w 18"/>
                <a:gd name="T7" fmla="*/ 6 h 21"/>
                <a:gd name="T8" fmla="*/ 8 w 1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8" y="0"/>
                  </a:moveTo>
                  <a:lnTo>
                    <a:pt x="0" y="11"/>
                  </a:lnTo>
                  <a:lnTo>
                    <a:pt x="5" y="21"/>
                  </a:lnTo>
                  <a:lnTo>
                    <a:pt x="1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56" name="Freeform 131"/>
            <p:cNvSpPr>
              <a:spLocks/>
            </p:cNvSpPr>
            <p:nvPr/>
          </p:nvSpPr>
          <p:spPr bwMode="auto">
            <a:xfrm>
              <a:off x="6221407" y="3032135"/>
              <a:ext cx="33338" cy="38100"/>
            </a:xfrm>
            <a:custGeom>
              <a:avLst/>
              <a:gdLst>
                <a:gd name="T0" fmla="*/ 13 w 21"/>
                <a:gd name="T1" fmla="*/ 0 h 24"/>
                <a:gd name="T2" fmla="*/ 21 w 21"/>
                <a:gd name="T3" fmla="*/ 11 h 24"/>
                <a:gd name="T4" fmla="*/ 16 w 21"/>
                <a:gd name="T5" fmla="*/ 24 h 24"/>
                <a:gd name="T6" fmla="*/ 0 w 21"/>
                <a:gd name="T7" fmla="*/ 6 h 24"/>
                <a:gd name="T8" fmla="*/ 13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13" y="0"/>
                  </a:moveTo>
                  <a:lnTo>
                    <a:pt x="21" y="11"/>
                  </a:lnTo>
                  <a:lnTo>
                    <a:pt x="16" y="24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57" name="Freeform 132"/>
            <p:cNvSpPr>
              <a:spLocks/>
            </p:cNvSpPr>
            <p:nvPr/>
          </p:nvSpPr>
          <p:spPr bwMode="auto">
            <a:xfrm>
              <a:off x="6221413" y="3032125"/>
              <a:ext cx="33338" cy="33338"/>
            </a:xfrm>
            <a:custGeom>
              <a:avLst/>
              <a:gdLst>
                <a:gd name="T0" fmla="*/ 13 w 21"/>
                <a:gd name="T1" fmla="*/ 0 h 21"/>
                <a:gd name="T2" fmla="*/ 21 w 21"/>
                <a:gd name="T3" fmla="*/ 11 h 21"/>
                <a:gd name="T4" fmla="*/ 16 w 21"/>
                <a:gd name="T5" fmla="*/ 21 h 21"/>
                <a:gd name="T6" fmla="*/ 0 w 21"/>
                <a:gd name="T7" fmla="*/ 6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lnTo>
                    <a:pt x="21" y="11"/>
                  </a:lnTo>
                  <a:lnTo>
                    <a:pt x="16" y="21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sp>
        <p:nvSpPr>
          <p:cNvPr id="258" name="Freeform 133"/>
          <p:cNvSpPr>
            <a:spLocks/>
          </p:cNvSpPr>
          <p:nvPr/>
        </p:nvSpPr>
        <p:spPr bwMode="auto">
          <a:xfrm>
            <a:off x="10857445" y="6968164"/>
            <a:ext cx="2702895" cy="2703599"/>
          </a:xfrm>
          <a:custGeom>
            <a:avLst/>
            <a:gdLst>
              <a:gd name="T0" fmla="*/ 2 w 276"/>
              <a:gd name="T1" fmla="*/ 117 h 276"/>
              <a:gd name="T2" fmla="*/ 0 w 276"/>
              <a:gd name="T3" fmla="*/ 138 h 276"/>
              <a:gd name="T4" fmla="*/ 2 w 276"/>
              <a:gd name="T5" fmla="*/ 159 h 276"/>
              <a:gd name="T6" fmla="*/ 4 w 276"/>
              <a:gd name="T7" fmla="*/ 173 h 276"/>
              <a:gd name="T8" fmla="*/ 11 w 276"/>
              <a:gd name="T9" fmla="*/ 192 h 276"/>
              <a:gd name="T10" fmla="*/ 15 w 276"/>
              <a:gd name="T11" fmla="*/ 201 h 276"/>
              <a:gd name="T12" fmla="*/ 29 w 276"/>
              <a:gd name="T13" fmla="*/ 223 h 276"/>
              <a:gd name="T14" fmla="*/ 40 w 276"/>
              <a:gd name="T15" fmla="*/ 236 h 276"/>
              <a:gd name="T16" fmla="*/ 69 w 276"/>
              <a:gd name="T17" fmla="*/ 258 h 276"/>
              <a:gd name="T18" fmla="*/ 87 w 276"/>
              <a:gd name="T19" fmla="*/ 267 h 276"/>
              <a:gd name="T20" fmla="*/ 138 w 276"/>
              <a:gd name="T21" fmla="*/ 276 h 276"/>
              <a:gd name="T22" fmla="*/ 182 w 276"/>
              <a:gd name="T23" fmla="*/ 269 h 276"/>
              <a:gd name="T24" fmla="*/ 201 w 276"/>
              <a:gd name="T25" fmla="*/ 261 h 276"/>
              <a:gd name="T26" fmla="*/ 231 w 276"/>
              <a:gd name="T27" fmla="*/ 240 h 276"/>
              <a:gd name="T28" fmla="*/ 240 w 276"/>
              <a:gd name="T29" fmla="*/ 231 h 276"/>
              <a:gd name="T30" fmla="*/ 255 w 276"/>
              <a:gd name="T31" fmla="*/ 210 h 276"/>
              <a:gd name="T32" fmla="*/ 261 w 276"/>
              <a:gd name="T33" fmla="*/ 201 h 276"/>
              <a:gd name="T34" fmla="*/ 265 w 276"/>
              <a:gd name="T35" fmla="*/ 192 h 276"/>
              <a:gd name="T36" fmla="*/ 271 w 276"/>
              <a:gd name="T37" fmla="*/ 173 h 276"/>
              <a:gd name="T38" fmla="*/ 274 w 276"/>
              <a:gd name="T39" fmla="*/ 159 h 276"/>
              <a:gd name="T40" fmla="*/ 276 w 276"/>
              <a:gd name="T41" fmla="*/ 138 h 276"/>
              <a:gd name="T42" fmla="*/ 274 w 276"/>
              <a:gd name="T43" fmla="*/ 117 h 276"/>
              <a:gd name="T44" fmla="*/ 271 w 276"/>
              <a:gd name="T45" fmla="*/ 104 h 276"/>
              <a:gd name="T46" fmla="*/ 266 w 276"/>
              <a:gd name="T47" fmla="*/ 88 h 276"/>
              <a:gd name="T48" fmla="*/ 261 w 276"/>
              <a:gd name="T49" fmla="*/ 75 h 276"/>
              <a:gd name="T50" fmla="*/ 246 w 276"/>
              <a:gd name="T51" fmla="*/ 53 h 276"/>
              <a:gd name="T52" fmla="*/ 235 w 276"/>
              <a:gd name="T53" fmla="*/ 41 h 276"/>
              <a:gd name="T54" fmla="*/ 221 w 276"/>
              <a:gd name="T55" fmla="*/ 28 h 276"/>
              <a:gd name="T56" fmla="*/ 201 w 276"/>
              <a:gd name="T57" fmla="*/ 15 h 276"/>
              <a:gd name="T58" fmla="*/ 195 w 276"/>
              <a:gd name="T59" fmla="*/ 13 h 276"/>
              <a:gd name="T60" fmla="*/ 188 w 276"/>
              <a:gd name="T61" fmla="*/ 10 h 276"/>
              <a:gd name="T62" fmla="*/ 183 w 276"/>
              <a:gd name="T63" fmla="*/ 8 h 276"/>
              <a:gd name="T64" fmla="*/ 170 w 276"/>
              <a:gd name="T65" fmla="*/ 4 h 276"/>
              <a:gd name="T66" fmla="*/ 163 w 276"/>
              <a:gd name="T67" fmla="*/ 3 h 276"/>
              <a:gd name="T68" fmla="*/ 138 w 276"/>
              <a:gd name="T69" fmla="*/ 0 h 276"/>
              <a:gd name="T70" fmla="*/ 94 w 276"/>
              <a:gd name="T71" fmla="*/ 8 h 276"/>
              <a:gd name="T72" fmla="*/ 85 w 276"/>
              <a:gd name="T73" fmla="*/ 11 h 276"/>
              <a:gd name="T74" fmla="*/ 75 w 276"/>
              <a:gd name="T75" fmla="*/ 15 h 276"/>
              <a:gd name="T76" fmla="*/ 48 w 276"/>
              <a:gd name="T77" fmla="*/ 34 h 276"/>
              <a:gd name="T78" fmla="*/ 40 w 276"/>
              <a:gd name="T79" fmla="*/ 41 h 276"/>
              <a:gd name="T80" fmla="*/ 29 w 276"/>
              <a:gd name="T81" fmla="*/ 53 h 276"/>
              <a:gd name="T82" fmla="*/ 15 w 276"/>
              <a:gd name="T83" fmla="*/ 75 h 276"/>
              <a:gd name="T84" fmla="*/ 10 w 276"/>
              <a:gd name="T85" fmla="*/ 88 h 276"/>
              <a:gd name="T86" fmla="*/ 4 w 276"/>
              <a:gd name="T87" fmla="*/ 10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6" h="276">
                <a:moveTo>
                  <a:pt x="3" y="110"/>
                </a:moveTo>
                <a:cubicBezTo>
                  <a:pt x="2" y="113"/>
                  <a:pt x="2" y="115"/>
                  <a:pt x="2" y="117"/>
                </a:cubicBezTo>
                <a:cubicBezTo>
                  <a:pt x="1" y="120"/>
                  <a:pt x="1" y="122"/>
                  <a:pt x="1" y="124"/>
                </a:cubicBezTo>
                <a:cubicBezTo>
                  <a:pt x="0" y="129"/>
                  <a:pt x="0" y="133"/>
                  <a:pt x="0" y="138"/>
                </a:cubicBezTo>
                <a:cubicBezTo>
                  <a:pt x="0" y="143"/>
                  <a:pt x="0" y="148"/>
                  <a:pt x="1" y="152"/>
                </a:cubicBezTo>
                <a:cubicBezTo>
                  <a:pt x="1" y="155"/>
                  <a:pt x="1" y="157"/>
                  <a:pt x="2" y="159"/>
                </a:cubicBezTo>
                <a:cubicBezTo>
                  <a:pt x="2" y="162"/>
                  <a:pt x="2" y="164"/>
                  <a:pt x="3" y="166"/>
                </a:cubicBezTo>
                <a:cubicBezTo>
                  <a:pt x="3" y="168"/>
                  <a:pt x="4" y="170"/>
                  <a:pt x="4" y="173"/>
                </a:cubicBezTo>
                <a:cubicBezTo>
                  <a:pt x="5" y="177"/>
                  <a:pt x="7" y="181"/>
                  <a:pt x="8" y="186"/>
                </a:cubicBezTo>
                <a:cubicBezTo>
                  <a:pt x="9" y="188"/>
                  <a:pt x="10" y="190"/>
                  <a:pt x="11" y="192"/>
                </a:cubicBezTo>
                <a:cubicBezTo>
                  <a:pt x="12" y="194"/>
                  <a:pt x="13" y="196"/>
                  <a:pt x="14" y="198"/>
                </a:cubicBezTo>
                <a:cubicBezTo>
                  <a:pt x="14" y="199"/>
                  <a:pt x="15" y="200"/>
                  <a:pt x="15" y="201"/>
                </a:cubicBezTo>
                <a:cubicBezTo>
                  <a:pt x="16" y="203"/>
                  <a:pt x="17" y="205"/>
                  <a:pt x="18" y="207"/>
                </a:cubicBezTo>
                <a:cubicBezTo>
                  <a:pt x="22" y="213"/>
                  <a:pt x="25" y="218"/>
                  <a:pt x="29" y="223"/>
                </a:cubicBezTo>
                <a:cubicBezTo>
                  <a:pt x="31" y="226"/>
                  <a:pt x="34" y="228"/>
                  <a:pt x="36" y="231"/>
                </a:cubicBezTo>
                <a:cubicBezTo>
                  <a:pt x="37" y="233"/>
                  <a:pt x="39" y="234"/>
                  <a:pt x="40" y="236"/>
                </a:cubicBezTo>
                <a:cubicBezTo>
                  <a:pt x="42" y="237"/>
                  <a:pt x="44" y="239"/>
                  <a:pt x="45" y="240"/>
                </a:cubicBezTo>
                <a:cubicBezTo>
                  <a:pt x="52" y="247"/>
                  <a:pt x="61" y="253"/>
                  <a:pt x="69" y="258"/>
                </a:cubicBezTo>
                <a:cubicBezTo>
                  <a:pt x="71" y="259"/>
                  <a:pt x="73" y="260"/>
                  <a:pt x="75" y="261"/>
                </a:cubicBezTo>
                <a:cubicBezTo>
                  <a:pt x="79" y="263"/>
                  <a:pt x="83" y="265"/>
                  <a:pt x="87" y="267"/>
                </a:cubicBezTo>
                <a:cubicBezTo>
                  <a:pt x="89" y="267"/>
                  <a:pt x="91" y="268"/>
                  <a:pt x="94" y="269"/>
                </a:cubicBezTo>
                <a:cubicBezTo>
                  <a:pt x="108" y="274"/>
                  <a:pt x="122" y="276"/>
                  <a:pt x="138" y="276"/>
                </a:cubicBezTo>
                <a:cubicBezTo>
                  <a:pt x="148" y="276"/>
                  <a:pt x="159" y="275"/>
                  <a:pt x="169" y="273"/>
                </a:cubicBezTo>
                <a:cubicBezTo>
                  <a:pt x="173" y="272"/>
                  <a:pt x="178" y="270"/>
                  <a:pt x="182" y="269"/>
                </a:cubicBezTo>
                <a:cubicBezTo>
                  <a:pt x="184" y="268"/>
                  <a:pt x="186" y="267"/>
                  <a:pt x="188" y="267"/>
                </a:cubicBezTo>
                <a:cubicBezTo>
                  <a:pt x="193" y="265"/>
                  <a:pt x="197" y="263"/>
                  <a:pt x="201" y="261"/>
                </a:cubicBezTo>
                <a:cubicBezTo>
                  <a:pt x="203" y="260"/>
                  <a:pt x="205" y="259"/>
                  <a:pt x="206" y="258"/>
                </a:cubicBezTo>
                <a:cubicBezTo>
                  <a:pt x="215" y="253"/>
                  <a:pt x="223" y="247"/>
                  <a:pt x="231" y="240"/>
                </a:cubicBezTo>
                <a:cubicBezTo>
                  <a:pt x="232" y="239"/>
                  <a:pt x="234" y="237"/>
                  <a:pt x="235" y="236"/>
                </a:cubicBezTo>
                <a:cubicBezTo>
                  <a:pt x="237" y="234"/>
                  <a:pt x="238" y="233"/>
                  <a:pt x="240" y="231"/>
                </a:cubicBezTo>
                <a:cubicBezTo>
                  <a:pt x="242" y="228"/>
                  <a:pt x="244" y="226"/>
                  <a:pt x="246" y="223"/>
                </a:cubicBezTo>
                <a:cubicBezTo>
                  <a:pt x="250" y="219"/>
                  <a:pt x="253" y="215"/>
                  <a:pt x="255" y="210"/>
                </a:cubicBezTo>
                <a:cubicBezTo>
                  <a:pt x="256" y="209"/>
                  <a:pt x="257" y="208"/>
                  <a:pt x="257" y="207"/>
                </a:cubicBezTo>
                <a:cubicBezTo>
                  <a:pt x="259" y="205"/>
                  <a:pt x="260" y="203"/>
                  <a:pt x="261" y="201"/>
                </a:cubicBezTo>
                <a:cubicBezTo>
                  <a:pt x="261" y="200"/>
                  <a:pt x="262" y="199"/>
                  <a:pt x="262" y="198"/>
                </a:cubicBezTo>
                <a:cubicBezTo>
                  <a:pt x="263" y="196"/>
                  <a:pt x="264" y="194"/>
                  <a:pt x="265" y="192"/>
                </a:cubicBezTo>
                <a:cubicBezTo>
                  <a:pt x="266" y="190"/>
                  <a:pt x="267" y="188"/>
                  <a:pt x="267" y="186"/>
                </a:cubicBezTo>
                <a:cubicBezTo>
                  <a:pt x="269" y="181"/>
                  <a:pt x="270" y="177"/>
                  <a:pt x="271" y="173"/>
                </a:cubicBezTo>
                <a:cubicBezTo>
                  <a:pt x="272" y="170"/>
                  <a:pt x="272" y="168"/>
                  <a:pt x="273" y="166"/>
                </a:cubicBezTo>
                <a:cubicBezTo>
                  <a:pt x="273" y="164"/>
                  <a:pt x="274" y="162"/>
                  <a:pt x="274" y="159"/>
                </a:cubicBezTo>
                <a:cubicBezTo>
                  <a:pt x="274" y="157"/>
                  <a:pt x="275" y="155"/>
                  <a:pt x="275" y="152"/>
                </a:cubicBezTo>
                <a:cubicBezTo>
                  <a:pt x="275" y="148"/>
                  <a:pt x="276" y="143"/>
                  <a:pt x="276" y="138"/>
                </a:cubicBezTo>
                <a:cubicBezTo>
                  <a:pt x="276" y="133"/>
                  <a:pt x="275" y="129"/>
                  <a:pt x="275" y="124"/>
                </a:cubicBezTo>
                <a:cubicBezTo>
                  <a:pt x="275" y="122"/>
                  <a:pt x="274" y="120"/>
                  <a:pt x="274" y="117"/>
                </a:cubicBezTo>
                <a:cubicBezTo>
                  <a:pt x="274" y="115"/>
                  <a:pt x="273" y="113"/>
                  <a:pt x="273" y="110"/>
                </a:cubicBezTo>
                <a:cubicBezTo>
                  <a:pt x="272" y="108"/>
                  <a:pt x="272" y="106"/>
                  <a:pt x="271" y="104"/>
                </a:cubicBezTo>
                <a:cubicBezTo>
                  <a:pt x="270" y="99"/>
                  <a:pt x="269" y="95"/>
                  <a:pt x="267" y="91"/>
                </a:cubicBezTo>
                <a:cubicBezTo>
                  <a:pt x="267" y="90"/>
                  <a:pt x="267" y="89"/>
                  <a:pt x="266" y="88"/>
                </a:cubicBezTo>
                <a:cubicBezTo>
                  <a:pt x="265" y="85"/>
                  <a:pt x="264" y="81"/>
                  <a:pt x="262" y="78"/>
                </a:cubicBezTo>
                <a:cubicBezTo>
                  <a:pt x="262" y="77"/>
                  <a:pt x="261" y="76"/>
                  <a:pt x="261" y="75"/>
                </a:cubicBezTo>
                <a:cubicBezTo>
                  <a:pt x="260" y="73"/>
                  <a:pt x="259" y="72"/>
                  <a:pt x="257" y="70"/>
                </a:cubicBezTo>
                <a:cubicBezTo>
                  <a:pt x="254" y="64"/>
                  <a:pt x="250" y="58"/>
                  <a:pt x="246" y="53"/>
                </a:cubicBezTo>
                <a:cubicBezTo>
                  <a:pt x="244" y="51"/>
                  <a:pt x="242" y="48"/>
                  <a:pt x="240" y="46"/>
                </a:cubicBezTo>
                <a:cubicBezTo>
                  <a:pt x="238" y="44"/>
                  <a:pt x="237" y="42"/>
                  <a:pt x="235" y="41"/>
                </a:cubicBezTo>
                <a:cubicBezTo>
                  <a:pt x="234" y="39"/>
                  <a:pt x="232" y="38"/>
                  <a:pt x="231" y="36"/>
                </a:cubicBezTo>
                <a:cubicBezTo>
                  <a:pt x="227" y="33"/>
                  <a:pt x="224" y="31"/>
                  <a:pt x="221" y="28"/>
                </a:cubicBezTo>
                <a:cubicBezTo>
                  <a:pt x="216" y="25"/>
                  <a:pt x="211" y="21"/>
                  <a:pt x="206" y="19"/>
                </a:cubicBezTo>
                <a:cubicBezTo>
                  <a:pt x="205" y="18"/>
                  <a:pt x="203" y="16"/>
                  <a:pt x="201" y="15"/>
                </a:cubicBezTo>
                <a:cubicBezTo>
                  <a:pt x="200" y="15"/>
                  <a:pt x="199" y="15"/>
                  <a:pt x="198" y="14"/>
                </a:cubicBezTo>
                <a:cubicBezTo>
                  <a:pt x="197" y="14"/>
                  <a:pt x="196" y="13"/>
                  <a:pt x="195" y="13"/>
                </a:cubicBezTo>
                <a:cubicBezTo>
                  <a:pt x="194" y="12"/>
                  <a:pt x="194" y="12"/>
                  <a:pt x="193" y="12"/>
                </a:cubicBezTo>
                <a:cubicBezTo>
                  <a:pt x="192" y="11"/>
                  <a:pt x="190" y="11"/>
                  <a:pt x="188" y="10"/>
                </a:cubicBezTo>
                <a:cubicBezTo>
                  <a:pt x="188" y="10"/>
                  <a:pt x="188" y="10"/>
                  <a:pt x="188" y="10"/>
                </a:cubicBezTo>
                <a:cubicBezTo>
                  <a:pt x="187" y="9"/>
                  <a:pt x="185" y="9"/>
                  <a:pt x="183" y="8"/>
                </a:cubicBezTo>
                <a:cubicBezTo>
                  <a:pt x="183" y="8"/>
                  <a:pt x="182" y="8"/>
                  <a:pt x="182" y="8"/>
                </a:cubicBezTo>
                <a:cubicBezTo>
                  <a:pt x="178" y="6"/>
                  <a:pt x="174" y="5"/>
                  <a:pt x="170" y="4"/>
                </a:cubicBezTo>
                <a:cubicBezTo>
                  <a:pt x="168" y="4"/>
                  <a:pt x="167" y="3"/>
                  <a:pt x="166" y="3"/>
                </a:cubicBezTo>
                <a:cubicBezTo>
                  <a:pt x="165" y="3"/>
                  <a:pt x="164" y="3"/>
                  <a:pt x="163" y="3"/>
                </a:cubicBezTo>
                <a:cubicBezTo>
                  <a:pt x="155" y="1"/>
                  <a:pt x="148" y="1"/>
                  <a:pt x="140" y="0"/>
                </a:cubicBezTo>
                <a:cubicBezTo>
                  <a:pt x="140" y="0"/>
                  <a:pt x="139" y="0"/>
                  <a:pt x="138" y="0"/>
                </a:cubicBezTo>
                <a:cubicBezTo>
                  <a:pt x="136" y="0"/>
                  <a:pt x="135" y="0"/>
                  <a:pt x="134" y="0"/>
                </a:cubicBezTo>
                <a:cubicBezTo>
                  <a:pt x="120" y="1"/>
                  <a:pt x="106" y="3"/>
                  <a:pt x="94" y="8"/>
                </a:cubicBezTo>
                <a:cubicBezTo>
                  <a:pt x="91" y="8"/>
                  <a:pt x="89" y="9"/>
                  <a:pt x="87" y="10"/>
                </a:cubicBezTo>
                <a:cubicBezTo>
                  <a:pt x="87" y="10"/>
                  <a:pt x="86" y="10"/>
                  <a:pt x="85" y="11"/>
                </a:cubicBezTo>
                <a:cubicBezTo>
                  <a:pt x="84" y="11"/>
                  <a:pt x="83" y="12"/>
                  <a:pt x="81" y="13"/>
                </a:cubicBezTo>
                <a:cubicBezTo>
                  <a:pt x="79" y="13"/>
                  <a:pt x="77" y="14"/>
                  <a:pt x="75" y="15"/>
                </a:cubicBezTo>
                <a:cubicBezTo>
                  <a:pt x="73" y="16"/>
                  <a:pt x="71" y="18"/>
                  <a:pt x="69" y="19"/>
                </a:cubicBezTo>
                <a:cubicBezTo>
                  <a:pt x="61" y="23"/>
                  <a:pt x="54" y="28"/>
                  <a:pt x="48" y="34"/>
                </a:cubicBezTo>
                <a:cubicBezTo>
                  <a:pt x="47" y="35"/>
                  <a:pt x="46" y="35"/>
                  <a:pt x="45" y="36"/>
                </a:cubicBezTo>
                <a:cubicBezTo>
                  <a:pt x="44" y="38"/>
                  <a:pt x="42" y="39"/>
                  <a:pt x="40" y="41"/>
                </a:cubicBezTo>
                <a:cubicBezTo>
                  <a:pt x="39" y="42"/>
                  <a:pt x="37" y="44"/>
                  <a:pt x="36" y="46"/>
                </a:cubicBezTo>
                <a:cubicBezTo>
                  <a:pt x="34" y="48"/>
                  <a:pt x="31" y="51"/>
                  <a:pt x="29" y="53"/>
                </a:cubicBezTo>
                <a:cubicBezTo>
                  <a:pt x="25" y="58"/>
                  <a:pt x="22" y="64"/>
                  <a:pt x="18" y="70"/>
                </a:cubicBezTo>
                <a:cubicBezTo>
                  <a:pt x="17" y="72"/>
                  <a:pt x="16" y="73"/>
                  <a:pt x="15" y="75"/>
                </a:cubicBezTo>
                <a:cubicBezTo>
                  <a:pt x="15" y="76"/>
                  <a:pt x="14" y="77"/>
                  <a:pt x="14" y="78"/>
                </a:cubicBezTo>
                <a:cubicBezTo>
                  <a:pt x="12" y="81"/>
                  <a:pt x="11" y="85"/>
                  <a:pt x="10" y="88"/>
                </a:cubicBezTo>
                <a:cubicBezTo>
                  <a:pt x="9" y="89"/>
                  <a:pt x="9" y="90"/>
                  <a:pt x="8" y="91"/>
                </a:cubicBezTo>
                <a:cubicBezTo>
                  <a:pt x="7" y="95"/>
                  <a:pt x="5" y="99"/>
                  <a:pt x="4" y="104"/>
                </a:cubicBezTo>
                <a:cubicBezTo>
                  <a:pt x="4" y="106"/>
                  <a:pt x="3" y="108"/>
                  <a:pt x="3" y="1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59" name="Freeform 134"/>
          <p:cNvSpPr>
            <a:spLocks noEditPoints="1"/>
          </p:cNvSpPr>
          <p:nvPr/>
        </p:nvSpPr>
        <p:spPr bwMode="auto">
          <a:xfrm>
            <a:off x="10857445" y="6968164"/>
            <a:ext cx="2702895" cy="2599185"/>
          </a:xfrm>
          <a:custGeom>
            <a:avLst/>
            <a:gdLst>
              <a:gd name="T0" fmla="*/ 239 w 276"/>
              <a:gd name="T1" fmla="*/ 115 h 265"/>
              <a:gd name="T2" fmla="*/ 241 w 276"/>
              <a:gd name="T3" fmla="*/ 108 h 265"/>
              <a:gd name="T4" fmla="*/ 226 w 276"/>
              <a:gd name="T5" fmla="*/ 71 h 265"/>
              <a:gd name="T6" fmla="*/ 240 w 276"/>
              <a:gd name="T7" fmla="*/ 46 h 265"/>
              <a:gd name="T8" fmla="*/ 274 w 276"/>
              <a:gd name="T9" fmla="*/ 117 h 265"/>
              <a:gd name="T10" fmla="*/ 252 w 276"/>
              <a:gd name="T11" fmla="*/ 136 h 265"/>
              <a:gd name="T12" fmla="*/ 255 w 276"/>
              <a:gd name="T13" fmla="*/ 210 h 265"/>
              <a:gd name="T14" fmla="*/ 219 w 276"/>
              <a:gd name="T15" fmla="*/ 112 h 265"/>
              <a:gd name="T16" fmla="*/ 233 w 276"/>
              <a:gd name="T17" fmla="*/ 38 h 265"/>
              <a:gd name="T18" fmla="*/ 204 w 276"/>
              <a:gd name="T19" fmla="*/ 62 h 265"/>
              <a:gd name="T20" fmla="*/ 188 w 276"/>
              <a:gd name="T21" fmla="*/ 83 h 265"/>
              <a:gd name="T22" fmla="*/ 214 w 276"/>
              <a:gd name="T23" fmla="*/ 70 h 265"/>
              <a:gd name="T24" fmla="*/ 188 w 276"/>
              <a:gd name="T25" fmla="*/ 186 h 265"/>
              <a:gd name="T26" fmla="*/ 188 w 276"/>
              <a:gd name="T27" fmla="*/ 77 h 265"/>
              <a:gd name="T28" fmla="*/ 185 w 276"/>
              <a:gd name="T29" fmla="*/ 83 h 265"/>
              <a:gd name="T30" fmla="*/ 185 w 276"/>
              <a:gd name="T31" fmla="*/ 65 h 265"/>
              <a:gd name="T32" fmla="*/ 185 w 276"/>
              <a:gd name="T33" fmla="*/ 111 h 265"/>
              <a:gd name="T34" fmla="*/ 185 w 276"/>
              <a:gd name="T35" fmla="*/ 186 h 265"/>
              <a:gd name="T36" fmla="*/ 177 w 276"/>
              <a:gd name="T37" fmla="*/ 62 h 265"/>
              <a:gd name="T38" fmla="*/ 177 w 276"/>
              <a:gd name="T39" fmla="*/ 119 h 265"/>
              <a:gd name="T40" fmla="*/ 168 w 276"/>
              <a:gd name="T41" fmla="*/ 188 h 265"/>
              <a:gd name="T42" fmla="*/ 168 w 276"/>
              <a:gd name="T43" fmla="*/ 21 h 265"/>
              <a:gd name="T44" fmla="*/ 168 w 276"/>
              <a:gd name="T45" fmla="*/ 82 h 265"/>
              <a:gd name="T46" fmla="*/ 168 w 276"/>
              <a:gd name="T47" fmla="*/ 124 h 265"/>
              <a:gd name="T48" fmla="*/ 153 w 276"/>
              <a:gd name="T49" fmla="*/ 127 h 265"/>
              <a:gd name="T50" fmla="*/ 150 w 276"/>
              <a:gd name="T51" fmla="*/ 47 h 265"/>
              <a:gd name="T52" fmla="*/ 152 w 276"/>
              <a:gd name="T53" fmla="*/ 173 h 265"/>
              <a:gd name="T54" fmla="*/ 151 w 276"/>
              <a:gd name="T55" fmla="*/ 135 h 265"/>
              <a:gd name="T56" fmla="*/ 150 w 276"/>
              <a:gd name="T57" fmla="*/ 37 h 265"/>
              <a:gd name="T58" fmla="*/ 150 w 276"/>
              <a:gd name="T59" fmla="*/ 152 h 265"/>
              <a:gd name="T60" fmla="*/ 142 w 276"/>
              <a:gd name="T61" fmla="*/ 3 h 265"/>
              <a:gd name="T62" fmla="*/ 70 w 276"/>
              <a:gd name="T63" fmla="*/ 81 h 265"/>
              <a:gd name="T64" fmla="*/ 93 w 276"/>
              <a:gd name="T65" fmla="*/ 58 h 265"/>
              <a:gd name="T66" fmla="*/ 85 w 276"/>
              <a:gd name="T67" fmla="*/ 11 h 265"/>
              <a:gd name="T68" fmla="*/ 70 w 276"/>
              <a:gd name="T69" fmla="*/ 258 h 265"/>
              <a:gd name="T70" fmla="*/ 87 w 276"/>
              <a:gd name="T71" fmla="*/ 254 h 265"/>
              <a:gd name="T72" fmla="*/ 73 w 276"/>
              <a:gd name="T73" fmla="*/ 94 h 265"/>
              <a:gd name="T74" fmla="*/ 58 w 276"/>
              <a:gd name="T75" fmla="*/ 86 h 265"/>
              <a:gd name="T76" fmla="*/ 58 w 276"/>
              <a:gd name="T77" fmla="*/ 176 h 265"/>
              <a:gd name="T78" fmla="*/ 58 w 276"/>
              <a:gd name="T79" fmla="*/ 39 h 265"/>
              <a:gd name="T80" fmla="*/ 56 w 276"/>
              <a:gd name="T81" fmla="*/ 56 h 265"/>
              <a:gd name="T82" fmla="*/ 58 w 276"/>
              <a:gd name="T83" fmla="*/ 34 h 265"/>
              <a:gd name="T84" fmla="*/ 58 w 276"/>
              <a:gd name="T85" fmla="*/ 176 h 265"/>
              <a:gd name="T86" fmla="*/ 54 w 276"/>
              <a:gd name="T87" fmla="*/ 44 h 265"/>
              <a:gd name="T88" fmla="*/ 48 w 276"/>
              <a:gd name="T89" fmla="*/ 60 h 265"/>
              <a:gd name="T90" fmla="*/ 48 w 276"/>
              <a:gd name="T91" fmla="*/ 34 h 265"/>
              <a:gd name="T92" fmla="*/ 52 w 276"/>
              <a:gd name="T93" fmla="*/ 162 h 265"/>
              <a:gd name="T94" fmla="*/ 42 w 276"/>
              <a:gd name="T95" fmla="*/ 107 h 265"/>
              <a:gd name="T96" fmla="*/ 42 w 276"/>
              <a:gd name="T97" fmla="*/ 47 h 265"/>
              <a:gd name="T98" fmla="*/ 42 w 276"/>
              <a:gd name="T99" fmla="*/ 176 h 265"/>
              <a:gd name="T100" fmla="*/ 38 w 276"/>
              <a:gd name="T101" fmla="*/ 110 h 265"/>
              <a:gd name="T102" fmla="*/ 40 w 276"/>
              <a:gd name="T103" fmla="*/ 41 h 265"/>
              <a:gd name="T104" fmla="*/ 36 w 276"/>
              <a:gd name="T105" fmla="*/ 231 h 265"/>
              <a:gd name="T106" fmla="*/ 31 w 276"/>
              <a:gd name="T107" fmla="*/ 156 h 265"/>
              <a:gd name="T108" fmla="*/ 31 w 276"/>
              <a:gd name="T109" fmla="*/ 51 h 265"/>
              <a:gd name="T110" fmla="*/ 31 w 276"/>
              <a:gd name="T111" fmla="*/ 147 h 265"/>
              <a:gd name="T112" fmla="*/ 31 w 276"/>
              <a:gd name="T113" fmla="*/ 225 h 265"/>
              <a:gd name="T114" fmla="*/ 22 w 276"/>
              <a:gd name="T115" fmla="*/ 177 h 265"/>
              <a:gd name="T116" fmla="*/ 1 w 276"/>
              <a:gd name="T117" fmla="*/ 124 h 265"/>
              <a:gd name="T118" fmla="*/ 14 w 276"/>
              <a:gd name="T119" fmla="*/ 78 h 265"/>
              <a:gd name="T120" fmla="*/ 22 w 276"/>
              <a:gd name="T121" fmla="*/ 177 h 265"/>
              <a:gd name="T122" fmla="*/ 17 w 276"/>
              <a:gd name="T123" fmla="*/ 181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" h="265">
                <a:moveTo>
                  <a:pt x="214" y="250"/>
                </a:moveTo>
                <a:cubicBezTo>
                  <a:pt x="214" y="128"/>
                  <a:pt x="214" y="128"/>
                  <a:pt x="214" y="128"/>
                </a:cubicBezTo>
                <a:cubicBezTo>
                  <a:pt x="215" y="128"/>
                  <a:pt x="215" y="128"/>
                  <a:pt x="216" y="128"/>
                </a:cubicBezTo>
                <a:cubicBezTo>
                  <a:pt x="219" y="131"/>
                  <a:pt x="224" y="133"/>
                  <a:pt x="225" y="130"/>
                </a:cubicBezTo>
                <a:cubicBezTo>
                  <a:pt x="227" y="127"/>
                  <a:pt x="231" y="128"/>
                  <a:pt x="235" y="129"/>
                </a:cubicBezTo>
                <a:cubicBezTo>
                  <a:pt x="239" y="130"/>
                  <a:pt x="246" y="131"/>
                  <a:pt x="249" y="131"/>
                </a:cubicBezTo>
                <a:cubicBezTo>
                  <a:pt x="253" y="130"/>
                  <a:pt x="256" y="127"/>
                  <a:pt x="257" y="124"/>
                </a:cubicBezTo>
                <a:cubicBezTo>
                  <a:pt x="257" y="121"/>
                  <a:pt x="252" y="120"/>
                  <a:pt x="246" y="120"/>
                </a:cubicBezTo>
                <a:cubicBezTo>
                  <a:pt x="240" y="120"/>
                  <a:pt x="238" y="119"/>
                  <a:pt x="239" y="115"/>
                </a:cubicBezTo>
                <a:cubicBezTo>
                  <a:pt x="240" y="112"/>
                  <a:pt x="242" y="109"/>
                  <a:pt x="245" y="107"/>
                </a:cubicBezTo>
                <a:cubicBezTo>
                  <a:pt x="248" y="106"/>
                  <a:pt x="251" y="105"/>
                  <a:pt x="254" y="105"/>
                </a:cubicBezTo>
                <a:cubicBezTo>
                  <a:pt x="257" y="105"/>
                  <a:pt x="261" y="108"/>
                  <a:pt x="265" y="107"/>
                </a:cubicBezTo>
                <a:cubicBezTo>
                  <a:pt x="269" y="107"/>
                  <a:pt x="268" y="104"/>
                  <a:pt x="264" y="101"/>
                </a:cubicBezTo>
                <a:cubicBezTo>
                  <a:pt x="260" y="99"/>
                  <a:pt x="259" y="96"/>
                  <a:pt x="261" y="94"/>
                </a:cubicBezTo>
                <a:cubicBezTo>
                  <a:pt x="263" y="93"/>
                  <a:pt x="262" y="91"/>
                  <a:pt x="258" y="93"/>
                </a:cubicBezTo>
                <a:cubicBezTo>
                  <a:pt x="255" y="94"/>
                  <a:pt x="251" y="99"/>
                  <a:pt x="250" y="96"/>
                </a:cubicBezTo>
                <a:cubicBezTo>
                  <a:pt x="249" y="93"/>
                  <a:pt x="241" y="96"/>
                  <a:pt x="241" y="100"/>
                </a:cubicBezTo>
                <a:cubicBezTo>
                  <a:pt x="241" y="104"/>
                  <a:pt x="242" y="105"/>
                  <a:pt x="241" y="108"/>
                </a:cubicBezTo>
                <a:cubicBezTo>
                  <a:pt x="239" y="111"/>
                  <a:pt x="236" y="113"/>
                  <a:pt x="233" y="112"/>
                </a:cubicBezTo>
                <a:cubicBezTo>
                  <a:pt x="230" y="112"/>
                  <a:pt x="234" y="117"/>
                  <a:pt x="231" y="119"/>
                </a:cubicBezTo>
                <a:cubicBezTo>
                  <a:pt x="228" y="120"/>
                  <a:pt x="226" y="117"/>
                  <a:pt x="225" y="113"/>
                </a:cubicBezTo>
                <a:cubicBezTo>
                  <a:pt x="223" y="109"/>
                  <a:pt x="222" y="107"/>
                  <a:pt x="220" y="105"/>
                </a:cubicBezTo>
                <a:cubicBezTo>
                  <a:pt x="218" y="103"/>
                  <a:pt x="217" y="102"/>
                  <a:pt x="215" y="100"/>
                </a:cubicBezTo>
                <a:cubicBezTo>
                  <a:pt x="214" y="100"/>
                  <a:pt x="214" y="100"/>
                  <a:pt x="214" y="100"/>
                </a:cubicBezTo>
                <a:cubicBezTo>
                  <a:pt x="214" y="70"/>
                  <a:pt x="214" y="70"/>
                  <a:pt x="214" y="70"/>
                </a:cubicBezTo>
                <a:cubicBezTo>
                  <a:pt x="215" y="70"/>
                  <a:pt x="216" y="70"/>
                  <a:pt x="217" y="70"/>
                </a:cubicBezTo>
                <a:cubicBezTo>
                  <a:pt x="221" y="70"/>
                  <a:pt x="223" y="73"/>
                  <a:pt x="226" y="71"/>
                </a:cubicBezTo>
                <a:cubicBezTo>
                  <a:pt x="229" y="68"/>
                  <a:pt x="224" y="64"/>
                  <a:pt x="228" y="64"/>
                </a:cubicBezTo>
                <a:cubicBezTo>
                  <a:pt x="232" y="64"/>
                  <a:pt x="236" y="65"/>
                  <a:pt x="233" y="61"/>
                </a:cubicBezTo>
                <a:cubicBezTo>
                  <a:pt x="230" y="58"/>
                  <a:pt x="234" y="60"/>
                  <a:pt x="237" y="58"/>
                </a:cubicBezTo>
                <a:cubicBezTo>
                  <a:pt x="241" y="56"/>
                  <a:pt x="241" y="54"/>
                  <a:pt x="236" y="54"/>
                </a:cubicBezTo>
                <a:cubicBezTo>
                  <a:pt x="232" y="55"/>
                  <a:pt x="229" y="57"/>
                  <a:pt x="227" y="53"/>
                </a:cubicBezTo>
                <a:cubicBezTo>
                  <a:pt x="225" y="49"/>
                  <a:pt x="230" y="44"/>
                  <a:pt x="233" y="41"/>
                </a:cubicBezTo>
                <a:cubicBezTo>
                  <a:pt x="234" y="40"/>
                  <a:pt x="234" y="40"/>
                  <a:pt x="234" y="39"/>
                </a:cubicBezTo>
                <a:cubicBezTo>
                  <a:pt x="234" y="40"/>
                  <a:pt x="235" y="40"/>
                  <a:pt x="235" y="41"/>
                </a:cubicBezTo>
                <a:cubicBezTo>
                  <a:pt x="237" y="42"/>
                  <a:pt x="238" y="44"/>
                  <a:pt x="240" y="46"/>
                </a:cubicBezTo>
                <a:cubicBezTo>
                  <a:pt x="242" y="48"/>
                  <a:pt x="244" y="51"/>
                  <a:pt x="246" y="53"/>
                </a:cubicBezTo>
                <a:cubicBezTo>
                  <a:pt x="250" y="58"/>
                  <a:pt x="254" y="64"/>
                  <a:pt x="257" y="70"/>
                </a:cubicBezTo>
                <a:cubicBezTo>
                  <a:pt x="259" y="72"/>
                  <a:pt x="260" y="73"/>
                  <a:pt x="261" y="75"/>
                </a:cubicBezTo>
                <a:cubicBezTo>
                  <a:pt x="261" y="76"/>
                  <a:pt x="262" y="77"/>
                  <a:pt x="262" y="78"/>
                </a:cubicBezTo>
                <a:cubicBezTo>
                  <a:pt x="264" y="81"/>
                  <a:pt x="265" y="85"/>
                  <a:pt x="266" y="88"/>
                </a:cubicBezTo>
                <a:cubicBezTo>
                  <a:pt x="267" y="89"/>
                  <a:pt x="267" y="90"/>
                  <a:pt x="267" y="91"/>
                </a:cubicBezTo>
                <a:cubicBezTo>
                  <a:pt x="269" y="95"/>
                  <a:pt x="270" y="99"/>
                  <a:pt x="271" y="104"/>
                </a:cubicBezTo>
                <a:cubicBezTo>
                  <a:pt x="272" y="106"/>
                  <a:pt x="272" y="108"/>
                  <a:pt x="273" y="110"/>
                </a:cubicBezTo>
                <a:cubicBezTo>
                  <a:pt x="273" y="113"/>
                  <a:pt x="274" y="115"/>
                  <a:pt x="274" y="117"/>
                </a:cubicBezTo>
                <a:cubicBezTo>
                  <a:pt x="274" y="120"/>
                  <a:pt x="275" y="122"/>
                  <a:pt x="275" y="124"/>
                </a:cubicBezTo>
                <a:cubicBezTo>
                  <a:pt x="275" y="129"/>
                  <a:pt x="276" y="133"/>
                  <a:pt x="276" y="138"/>
                </a:cubicBezTo>
                <a:cubicBezTo>
                  <a:pt x="276" y="143"/>
                  <a:pt x="275" y="148"/>
                  <a:pt x="275" y="152"/>
                </a:cubicBezTo>
                <a:cubicBezTo>
                  <a:pt x="275" y="155"/>
                  <a:pt x="274" y="157"/>
                  <a:pt x="274" y="159"/>
                </a:cubicBezTo>
                <a:cubicBezTo>
                  <a:pt x="274" y="162"/>
                  <a:pt x="273" y="164"/>
                  <a:pt x="273" y="166"/>
                </a:cubicBezTo>
                <a:cubicBezTo>
                  <a:pt x="273" y="167"/>
                  <a:pt x="273" y="168"/>
                  <a:pt x="272" y="169"/>
                </a:cubicBezTo>
                <a:cubicBezTo>
                  <a:pt x="272" y="169"/>
                  <a:pt x="272" y="169"/>
                  <a:pt x="272" y="169"/>
                </a:cubicBezTo>
                <a:cubicBezTo>
                  <a:pt x="269" y="161"/>
                  <a:pt x="262" y="153"/>
                  <a:pt x="260" y="146"/>
                </a:cubicBezTo>
                <a:cubicBezTo>
                  <a:pt x="257" y="140"/>
                  <a:pt x="255" y="135"/>
                  <a:pt x="252" y="136"/>
                </a:cubicBezTo>
                <a:cubicBezTo>
                  <a:pt x="250" y="136"/>
                  <a:pt x="255" y="149"/>
                  <a:pt x="258" y="153"/>
                </a:cubicBezTo>
                <a:cubicBezTo>
                  <a:pt x="260" y="158"/>
                  <a:pt x="263" y="165"/>
                  <a:pt x="267" y="170"/>
                </a:cubicBezTo>
                <a:cubicBezTo>
                  <a:pt x="269" y="171"/>
                  <a:pt x="270" y="172"/>
                  <a:pt x="271" y="173"/>
                </a:cubicBezTo>
                <a:cubicBezTo>
                  <a:pt x="270" y="177"/>
                  <a:pt x="269" y="181"/>
                  <a:pt x="267" y="186"/>
                </a:cubicBezTo>
                <a:cubicBezTo>
                  <a:pt x="267" y="188"/>
                  <a:pt x="266" y="190"/>
                  <a:pt x="265" y="192"/>
                </a:cubicBezTo>
                <a:cubicBezTo>
                  <a:pt x="264" y="194"/>
                  <a:pt x="263" y="196"/>
                  <a:pt x="262" y="198"/>
                </a:cubicBezTo>
                <a:cubicBezTo>
                  <a:pt x="262" y="199"/>
                  <a:pt x="261" y="200"/>
                  <a:pt x="261" y="201"/>
                </a:cubicBezTo>
                <a:cubicBezTo>
                  <a:pt x="260" y="203"/>
                  <a:pt x="259" y="205"/>
                  <a:pt x="257" y="207"/>
                </a:cubicBezTo>
                <a:cubicBezTo>
                  <a:pt x="257" y="208"/>
                  <a:pt x="256" y="209"/>
                  <a:pt x="255" y="210"/>
                </a:cubicBezTo>
                <a:cubicBezTo>
                  <a:pt x="253" y="215"/>
                  <a:pt x="250" y="219"/>
                  <a:pt x="246" y="223"/>
                </a:cubicBezTo>
                <a:cubicBezTo>
                  <a:pt x="244" y="226"/>
                  <a:pt x="242" y="228"/>
                  <a:pt x="240" y="231"/>
                </a:cubicBezTo>
                <a:cubicBezTo>
                  <a:pt x="238" y="233"/>
                  <a:pt x="237" y="234"/>
                  <a:pt x="235" y="236"/>
                </a:cubicBezTo>
                <a:cubicBezTo>
                  <a:pt x="234" y="237"/>
                  <a:pt x="232" y="239"/>
                  <a:pt x="231" y="240"/>
                </a:cubicBezTo>
                <a:cubicBezTo>
                  <a:pt x="226" y="245"/>
                  <a:pt x="220" y="249"/>
                  <a:pt x="215" y="253"/>
                </a:cubicBezTo>
                <a:cubicBezTo>
                  <a:pt x="214" y="252"/>
                  <a:pt x="214" y="251"/>
                  <a:pt x="214" y="250"/>
                </a:cubicBezTo>
                <a:close/>
                <a:moveTo>
                  <a:pt x="214" y="110"/>
                </a:moveTo>
                <a:cubicBezTo>
                  <a:pt x="214" y="112"/>
                  <a:pt x="215" y="114"/>
                  <a:pt x="215" y="116"/>
                </a:cubicBezTo>
                <a:cubicBezTo>
                  <a:pt x="215" y="121"/>
                  <a:pt x="218" y="114"/>
                  <a:pt x="219" y="112"/>
                </a:cubicBezTo>
                <a:cubicBezTo>
                  <a:pt x="220" y="110"/>
                  <a:pt x="221" y="105"/>
                  <a:pt x="218" y="105"/>
                </a:cubicBezTo>
                <a:cubicBezTo>
                  <a:pt x="216" y="105"/>
                  <a:pt x="215" y="105"/>
                  <a:pt x="214" y="103"/>
                </a:cubicBezTo>
                <a:cubicBezTo>
                  <a:pt x="214" y="110"/>
                  <a:pt x="214" y="110"/>
                  <a:pt x="214" y="110"/>
                </a:cubicBezTo>
                <a:close/>
                <a:moveTo>
                  <a:pt x="214" y="67"/>
                </a:moveTo>
                <a:cubicBezTo>
                  <a:pt x="214" y="66"/>
                  <a:pt x="215" y="66"/>
                  <a:pt x="216" y="66"/>
                </a:cubicBezTo>
                <a:cubicBezTo>
                  <a:pt x="218" y="66"/>
                  <a:pt x="219" y="63"/>
                  <a:pt x="222" y="60"/>
                </a:cubicBezTo>
                <a:cubicBezTo>
                  <a:pt x="225" y="57"/>
                  <a:pt x="219" y="54"/>
                  <a:pt x="221" y="50"/>
                </a:cubicBezTo>
                <a:cubicBezTo>
                  <a:pt x="222" y="46"/>
                  <a:pt x="226" y="44"/>
                  <a:pt x="228" y="40"/>
                </a:cubicBezTo>
                <a:cubicBezTo>
                  <a:pt x="228" y="38"/>
                  <a:pt x="231" y="38"/>
                  <a:pt x="233" y="38"/>
                </a:cubicBezTo>
                <a:cubicBezTo>
                  <a:pt x="232" y="38"/>
                  <a:pt x="231" y="37"/>
                  <a:pt x="231" y="36"/>
                </a:cubicBezTo>
                <a:cubicBezTo>
                  <a:pt x="227" y="33"/>
                  <a:pt x="224" y="31"/>
                  <a:pt x="221" y="28"/>
                </a:cubicBezTo>
                <a:cubicBezTo>
                  <a:pt x="220" y="27"/>
                  <a:pt x="219" y="27"/>
                  <a:pt x="218" y="26"/>
                </a:cubicBezTo>
                <a:cubicBezTo>
                  <a:pt x="217" y="27"/>
                  <a:pt x="215" y="29"/>
                  <a:pt x="214" y="31"/>
                </a:cubicBezTo>
                <a:lnTo>
                  <a:pt x="214" y="67"/>
                </a:lnTo>
                <a:close/>
                <a:moveTo>
                  <a:pt x="214" y="31"/>
                </a:moveTo>
                <a:cubicBezTo>
                  <a:pt x="214" y="67"/>
                  <a:pt x="214" y="67"/>
                  <a:pt x="214" y="67"/>
                </a:cubicBezTo>
                <a:cubicBezTo>
                  <a:pt x="212" y="68"/>
                  <a:pt x="211" y="70"/>
                  <a:pt x="210" y="68"/>
                </a:cubicBezTo>
                <a:cubicBezTo>
                  <a:pt x="209" y="64"/>
                  <a:pt x="207" y="60"/>
                  <a:pt x="204" y="62"/>
                </a:cubicBezTo>
                <a:cubicBezTo>
                  <a:pt x="202" y="64"/>
                  <a:pt x="202" y="70"/>
                  <a:pt x="199" y="65"/>
                </a:cubicBezTo>
                <a:cubicBezTo>
                  <a:pt x="196" y="60"/>
                  <a:pt x="193" y="53"/>
                  <a:pt x="197" y="49"/>
                </a:cubicBezTo>
                <a:cubicBezTo>
                  <a:pt x="200" y="45"/>
                  <a:pt x="205" y="42"/>
                  <a:pt x="208" y="38"/>
                </a:cubicBezTo>
                <a:cubicBezTo>
                  <a:pt x="209" y="36"/>
                  <a:pt x="211" y="33"/>
                  <a:pt x="214" y="31"/>
                </a:cubicBezTo>
                <a:close/>
                <a:moveTo>
                  <a:pt x="214" y="70"/>
                </a:moveTo>
                <a:cubicBezTo>
                  <a:pt x="212" y="71"/>
                  <a:pt x="210" y="72"/>
                  <a:pt x="207" y="72"/>
                </a:cubicBezTo>
                <a:cubicBezTo>
                  <a:pt x="203" y="72"/>
                  <a:pt x="204" y="69"/>
                  <a:pt x="202" y="69"/>
                </a:cubicBezTo>
                <a:cubicBezTo>
                  <a:pt x="199" y="69"/>
                  <a:pt x="199" y="74"/>
                  <a:pt x="197" y="76"/>
                </a:cubicBezTo>
                <a:cubicBezTo>
                  <a:pt x="195" y="79"/>
                  <a:pt x="191" y="81"/>
                  <a:pt x="188" y="83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9" y="110"/>
                  <a:pt x="190" y="107"/>
                  <a:pt x="189" y="104"/>
                </a:cubicBezTo>
                <a:cubicBezTo>
                  <a:pt x="188" y="100"/>
                  <a:pt x="195" y="101"/>
                  <a:pt x="200" y="101"/>
                </a:cubicBezTo>
                <a:cubicBezTo>
                  <a:pt x="206" y="101"/>
                  <a:pt x="206" y="105"/>
                  <a:pt x="210" y="106"/>
                </a:cubicBezTo>
                <a:cubicBezTo>
                  <a:pt x="212" y="107"/>
                  <a:pt x="213" y="108"/>
                  <a:pt x="214" y="110"/>
                </a:cubicBezTo>
                <a:cubicBezTo>
                  <a:pt x="214" y="103"/>
                  <a:pt x="214" y="103"/>
                  <a:pt x="214" y="103"/>
                </a:cubicBezTo>
                <a:cubicBezTo>
                  <a:pt x="213" y="103"/>
                  <a:pt x="213" y="102"/>
                  <a:pt x="212" y="102"/>
                </a:cubicBezTo>
                <a:cubicBezTo>
                  <a:pt x="210" y="100"/>
                  <a:pt x="212" y="98"/>
                  <a:pt x="214" y="100"/>
                </a:cubicBezTo>
                <a:cubicBezTo>
                  <a:pt x="214" y="70"/>
                  <a:pt x="214" y="70"/>
                  <a:pt x="214" y="70"/>
                </a:cubicBezTo>
                <a:close/>
                <a:moveTo>
                  <a:pt x="214" y="128"/>
                </a:moveTo>
                <a:cubicBezTo>
                  <a:pt x="214" y="250"/>
                  <a:pt x="214" y="250"/>
                  <a:pt x="214" y="250"/>
                </a:cubicBezTo>
                <a:cubicBezTo>
                  <a:pt x="214" y="248"/>
                  <a:pt x="213" y="245"/>
                  <a:pt x="212" y="243"/>
                </a:cubicBezTo>
                <a:cubicBezTo>
                  <a:pt x="209" y="238"/>
                  <a:pt x="205" y="230"/>
                  <a:pt x="209" y="226"/>
                </a:cubicBezTo>
                <a:cubicBezTo>
                  <a:pt x="212" y="222"/>
                  <a:pt x="213" y="218"/>
                  <a:pt x="210" y="217"/>
                </a:cubicBezTo>
                <a:cubicBezTo>
                  <a:pt x="208" y="216"/>
                  <a:pt x="212" y="211"/>
                  <a:pt x="208" y="209"/>
                </a:cubicBezTo>
                <a:cubicBezTo>
                  <a:pt x="204" y="206"/>
                  <a:pt x="202" y="200"/>
                  <a:pt x="203" y="197"/>
                </a:cubicBezTo>
                <a:cubicBezTo>
                  <a:pt x="204" y="193"/>
                  <a:pt x="205" y="188"/>
                  <a:pt x="200" y="188"/>
                </a:cubicBezTo>
                <a:cubicBezTo>
                  <a:pt x="197" y="188"/>
                  <a:pt x="192" y="186"/>
                  <a:pt x="188" y="186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90" y="118"/>
                  <a:pt x="192" y="117"/>
                  <a:pt x="195" y="117"/>
                </a:cubicBezTo>
                <a:cubicBezTo>
                  <a:pt x="202" y="117"/>
                  <a:pt x="207" y="115"/>
                  <a:pt x="206" y="120"/>
                </a:cubicBezTo>
                <a:cubicBezTo>
                  <a:pt x="206" y="125"/>
                  <a:pt x="210" y="126"/>
                  <a:pt x="214" y="128"/>
                </a:cubicBezTo>
                <a:close/>
                <a:moveTo>
                  <a:pt x="188" y="80"/>
                </a:moveTo>
                <a:cubicBezTo>
                  <a:pt x="188" y="77"/>
                  <a:pt x="188" y="77"/>
                  <a:pt x="188" y="77"/>
                </a:cubicBezTo>
                <a:cubicBezTo>
                  <a:pt x="189" y="77"/>
                  <a:pt x="189" y="77"/>
                  <a:pt x="189" y="78"/>
                </a:cubicBezTo>
                <a:cubicBezTo>
                  <a:pt x="189" y="79"/>
                  <a:pt x="188" y="80"/>
                  <a:pt x="188" y="80"/>
                </a:cubicBezTo>
                <a:close/>
                <a:moveTo>
                  <a:pt x="188" y="77"/>
                </a:moveTo>
                <a:cubicBezTo>
                  <a:pt x="188" y="80"/>
                  <a:pt x="188" y="80"/>
                  <a:pt x="188" y="80"/>
                </a:cubicBezTo>
                <a:cubicBezTo>
                  <a:pt x="187" y="80"/>
                  <a:pt x="187" y="80"/>
                  <a:pt x="187" y="79"/>
                </a:cubicBezTo>
                <a:cubicBezTo>
                  <a:pt x="186" y="78"/>
                  <a:pt x="186" y="77"/>
                  <a:pt x="187" y="77"/>
                </a:cubicBezTo>
                <a:cubicBezTo>
                  <a:pt x="187" y="77"/>
                  <a:pt x="188" y="77"/>
                  <a:pt x="188" y="77"/>
                </a:cubicBezTo>
                <a:close/>
                <a:moveTo>
                  <a:pt x="188" y="83"/>
                </a:moveTo>
                <a:cubicBezTo>
                  <a:pt x="188" y="111"/>
                  <a:pt x="188" y="111"/>
                  <a:pt x="188" y="111"/>
                </a:cubicBezTo>
                <a:cubicBezTo>
                  <a:pt x="188" y="111"/>
                  <a:pt x="187" y="111"/>
                  <a:pt x="187" y="111"/>
                </a:cubicBezTo>
                <a:cubicBezTo>
                  <a:pt x="187" y="111"/>
                  <a:pt x="186" y="111"/>
                  <a:pt x="185" y="111"/>
                </a:cubicBezTo>
                <a:cubicBezTo>
                  <a:pt x="185" y="83"/>
                  <a:pt x="185" y="83"/>
                  <a:pt x="185" y="83"/>
                </a:cubicBezTo>
                <a:cubicBezTo>
                  <a:pt x="186" y="83"/>
                  <a:pt x="186" y="83"/>
                  <a:pt x="186" y="83"/>
                </a:cubicBezTo>
                <a:cubicBezTo>
                  <a:pt x="187" y="83"/>
                  <a:pt x="187" y="83"/>
                  <a:pt x="188" y="83"/>
                </a:cubicBezTo>
                <a:close/>
                <a:moveTo>
                  <a:pt x="188" y="119"/>
                </a:moveTo>
                <a:cubicBezTo>
                  <a:pt x="188" y="186"/>
                  <a:pt x="188" y="186"/>
                  <a:pt x="188" y="186"/>
                </a:cubicBezTo>
                <a:cubicBezTo>
                  <a:pt x="187" y="186"/>
                  <a:pt x="186" y="186"/>
                  <a:pt x="185" y="186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6" y="119"/>
                  <a:pt x="187" y="119"/>
                  <a:pt x="188" y="119"/>
                </a:cubicBezTo>
                <a:close/>
                <a:moveTo>
                  <a:pt x="185" y="68"/>
                </a:moveTo>
                <a:cubicBezTo>
                  <a:pt x="185" y="65"/>
                  <a:pt x="185" y="65"/>
                  <a:pt x="185" y="65"/>
                </a:cubicBezTo>
                <a:cubicBezTo>
                  <a:pt x="186" y="65"/>
                  <a:pt x="187" y="65"/>
                  <a:pt x="187" y="66"/>
                </a:cubicBezTo>
                <a:cubicBezTo>
                  <a:pt x="187" y="67"/>
                  <a:pt x="186" y="68"/>
                  <a:pt x="185" y="68"/>
                </a:cubicBezTo>
                <a:close/>
                <a:moveTo>
                  <a:pt x="185" y="65"/>
                </a:moveTo>
                <a:cubicBezTo>
                  <a:pt x="185" y="68"/>
                  <a:pt x="185" y="68"/>
                  <a:pt x="18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4" y="66"/>
                  <a:pt x="184" y="66"/>
                  <a:pt x="185" y="65"/>
                </a:cubicBezTo>
                <a:cubicBezTo>
                  <a:pt x="185" y="65"/>
                  <a:pt x="185" y="65"/>
                  <a:pt x="185" y="65"/>
                </a:cubicBezTo>
                <a:close/>
                <a:moveTo>
                  <a:pt x="185" y="83"/>
                </a:moveTo>
                <a:cubicBezTo>
                  <a:pt x="185" y="111"/>
                  <a:pt x="185" y="111"/>
                  <a:pt x="185" y="111"/>
                </a:cubicBezTo>
                <a:cubicBezTo>
                  <a:pt x="184" y="111"/>
                  <a:pt x="183" y="112"/>
                  <a:pt x="183" y="114"/>
                </a:cubicBezTo>
                <a:cubicBezTo>
                  <a:pt x="183" y="116"/>
                  <a:pt x="182" y="116"/>
                  <a:pt x="180" y="117"/>
                </a:cubicBezTo>
                <a:cubicBezTo>
                  <a:pt x="180" y="118"/>
                  <a:pt x="179" y="119"/>
                  <a:pt x="177" y="119"/>
                </a:cubicBezTo>
                <a:cubicBezTo>
                  <a:pt x="177" y="102"/>
                  <a:pt x="177" y="102"/>
                  <a:pt x="177" y="102"/>
                </a:cubicBezTo>
                <a:cubicBezTo>
                  <a:pt x="180" y="101"/>
                  <a:pt x="182" y="98"/>
                  <a:pt x="179" y="96"/>
                </a:cubicBezTo>
                <a:cubicBezTo>
                  <a:pt x="176" y="93"/>
                  <a:pt x="177" y="89"/>
                  <a:pt x="179" y="86"/>
                </a:cubicBezTo>
                <a:cubicBezTo>
                  <a:pt x="181" y="83"/>
                  <a:pt x="182" y="84"/>
                  <a:pt x="185" y="83"/>
                </a:cubicBezTo>
                <a:close/>
                <a:moveTo>
                  <a:pt x="185" y="120"/>
                </a:moveTo>
                <a:cubicBezTo>
                  <a:pt x="185" y="186"/>
                  <a:pt x="185" y="186"/>
                  <a:pt x="185" y="186"/>
                </a:cubicBezTo>
                <a:cubicBezTo>
                  <a:pt x="185" y="186"/>
                  <a:pt x="184" y="186"/>
                  <a:pt x="184" y="186"/>
                </a:cubicBezTo>
                <a:cubicBezTo>
                  <a:pt x="181" y="187"/>
                  <a:pt x="179" y="187"/>
                  <a:pt x="177" y="188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8" y="120"/>
                  <a:pt x="179" y="120"/>
                  <a:pt x="180" y="120"/>
                </a:cubicBezTo>
                <a:cubicBezTo>
                  <a:pt x="182" y="120"/>
                  <a:pt x="184" y="120"/>
                  <a:pt x="185" y="120"/>
                </a:cubicBezTo>
                <a:close/>
                <a:moveTo>
                  <a:pt x="177" y="83"/>
                </a:moveTo>
                <a:cubicBezTo>
                  <a:pt x="179" y="83"/>
                  <a:pt x="180" y="82"/>
                  <a:pt x="181" y="82"/>
                </a:cubicBezTo>
                <a:cubicBezTo>
                  <a:pt x="187" y="82"/>
                  <a:pt x="181" y="74"/>
                  <a:pt x="182" y="71"/>
                </a:cubicBezTo>
                <a:cubicBezTo>
                  <a:pt x="183" y="68"/>
                  <a:pt x="182" y="62"/>
                  <a:pt x="177" y="62"/>
                </a:cubicBezTo>
                <a:lnTo>
                  <a:pt x="177" y="83"/>
                </a:lnTo>
                <a:close/>
                <a:moveTo>
                  <a:pt x="177" y="62"/>
                </a:moveTo>
                <a:cubicBezTo>
                  <a:pt x="177" y="83"/>
                  <a:pt x="177" y="83"/>
                  <a:pt x="177" y="83"/>
                </a:cubicBezTo>
                <a:cubicBezTo>
                  <a:pt x="174" y="85"/>
                  <a:pt x="172" y="86"/>
                  <a:pt x="172" y="83"/>
                </a:cubicBezTo>
                <a:cubicBezTo>
                  <a:pt x="171" y="78"/>
                  <a:pt x="170" y="78"/>
                  <a:pt x="175" y="76"/>
                </a:cubicBezTo>
                <a:cubicBezTo>
                  <a:pt x="180" y="74"/>
                  <a:pt x="173" y="61"/>
                  <a:pt x="177" y="62"/>
                </a:cubicBezTo>
                <a:cubicBezTo>
                  <a:pt x="177" y="62"/>
                  <a:pt x="177" y="62"/>
                  <a:pt x="177" y="62"/>
                </a:cubicBezTo>
                <a:close/>
                <a:moveTo>
                  <a:pt x="177" y="102"/>
                </a:moveTo>
                <a:cubicBezTo>
                  <a:pt x="177" y="119"/>
                  <a:pt x="177" y="119"/>
                  <a:pt x="177" y="119"/>
                </a:cubicBezTo>
                <a:cubicBezTo>
                  <a:pt x="176" y="120"/>
                  <a:pt x="175" y="120"/>
                  <a:pt x="173" y="119"/>
                </a:cubicBezTo>
                <a:cubicBezTo>
                  <a:pt x="172" y="118"/>
                  <a:pt x="170" y="118"/>
                  <a:pt x="168" y="118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1" y="102"/>
                  <a:pt x="172" y="102"/>
                  <a:pt x="176" y="102"/>
                </a:cubicBezTo>
                <a:cubicBezTo>
                  <a:pt x="176" y="102"/>
                  <a:pt x="177" y="102"/>
                  <a:pt x="177" y="102"/>
                </a:cubicBezTo>
                <a:close/>
                <a:moveTo>
                  <a:pt x="177" y="121"/>
                </a:moveTo>
                <a:cubicBezTo>
                  <a:pt x="177" y="188"/>
                  <a:pt x="177" y="188"/>
                  <a:pt x="177" y="188"/>
                </a:cubicBezTo>
                <a:cubicBezTo>
                  <a:pt x="176" y="189"/>
                  <a:pt x="174" y="189"/>
                  <a:pt x="172" y="190"/>
                </a:cubicBezTo>
                <a:cubicBezTo>
                  <a:pt x="171" y="190"/>
                  <a:pt x="170" y="189"/>
                  <a:pt x="168" y="188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4"/>
                  <a:pt x="169" y="124"/>
                  <a:pt x="170" y="124"/>
                </a:cubicBezTo>
                <a:cubicBezTo>
                  <a:pt x="173" y="123"/>
                  <a:pt x="174" y="121"/>
                  <a:pt x="177" y="121"/>
                </a:cubicBezTo>
                <a:close/>
                <a:moveTo>
                  <a:pt x="168" y="82"/>
                </a:moveTo>
                <a:cubicBezTo>
                  <a:pt x="169" y="81"/>
                  <a:pt x="169" y="81"/>
                  <a:pt x="170" y="80"/>
                </a:cubicBezTo>
                <a:cubicBezTo>
                  <a:pt x="172" y="76"/>
                  <a:pt x="172" y="70"/>
                  <a:pt x="168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82"/>
                  <a:pt x="168" y="82"/>
                  <a:pt x="168" y="82"/>
                </a:cubicBezTo>
                <a:close/>
                <a:moveTo>
                  <a:pt x="168" y="21"/>
                </a:moveTo>
                <a:cubicBezTo>
                  <a:pt x="168" y="17"/>
                  <a:pt x="168" y="17"/>
                  <a:pt x="168" y="17"/>
                </a:cubicBezTo>
                <a:cubicBezTo>
                  <a:pt x="168" y="17"/>
                  <a:pt x="168" y="17"/>
                  <a:pt x="169" y="17"/>
                </a:cubicBezTo>
                <a:cubicBezTo>
                  <a:pt x="172" y="17"/>
                  <a:pt x="174" y="22"/>
                  <a:pt x="170" y="22"/>
                </a:cubicBezTo>
                <a:cubicBezTo>
                  <a:pt x="169" y="22"/>
                  <a:pt x="168" y="22"/>
                  <a:pt x="168" y="21"/>
                </a:cubicBezTo>
                <a:close/>
                <a:moveTo>
                  <a:pt x="168" y="17"/>
                </a:moveTo>
                <a:cubicBezTo>
                  <a:pt x="168" y="21"/>
                  <a:pt x="168" y="21"/>
                  <a:pt x="168" y="21"/>
                </a:cubicBezTo>
                <a:cubicBezTo>
                  <a:pt x="166" y="20"/>
                  <a:pt x="165" y="17"/>
                  <a:pt x="168" y="17"/>
                </a:cubicBezTo>
                <a:close/>
                <a:moveTo>
                  <a:pt x="168" y="70"/>
                </a:moveTo>
                <a:cubicBezTo>
                  <a:pt x="168" y="82"/>
                  <a:pt x="168" y="82"/>
                  <a:pt x="168" y="82"/>
                </a:cubicBezTo>
                <a:cubicBezTo>
                  <a:pt x="166" y="82"/>
                  <a:pt x="164" y="81"/>
                  <a:pt x="165" y="78"/>
                </a:cubicBezTo>
                <a:cubicBezTo>
                  <a:pt x="166" y="75"/>
                  <a:pt x="163" y="70"/>
                  <a:pt x="168" y="70"/>
                </a:cubicBezTo>
                <a:close/>
                <a:moveTo>
                  <a:pt x="168" y="102"/>
                </a:moveTo>
                <a:cubicBezTo>
                  <a:pt x="168" y="118"/>
                  <a:pt x="168" y="118"/>
                  <a:pt x="168" y="118"/>
                </a:cubicBezTo>
                <a:cubicBezTo>
                  <a:pt x="166" y="118"/>
                  <a:pt x="165" y="118"/>
                  <a:pt x="165" y="116"/>
                </a:cubicBezTo>
                <a:cubicBezTo>
                  <a:pt x="165" y="113"/>
                  <a:pt x="162" y="111"/>
                  <a:pt x="164" y="108"/>
                </a:cubicBezTo>
                <a:cubicBezTo>
                  <a:pt x="166" y="105"/>
                  <a:pt x="164" y="102"/>
                  <a:pt x="167" y="102"/>
                </a:cubicBezTo>
                <a:cubicBezTo>
                  <a:pt x="168" y="102"/>
                  <a:pt x="168" y="102"/>
                  <a:pt x="168" y="102"/>
                </a:cubicBezTo>
                <a:close/>
                <a:moveTo>
                  <a:pt x="168" y="124"/>
                </a:moveTo>
                <a:cubicBezTo>
                  <a:pt x="168" y="188"/>
                  <a:pt x="168" y="188"/>
                  <a:pt x="168" y="188"/>
                </a:cubicBezTo>
                <a:cubicBezTo>
                  <a:pt x="165" y="186"/>
                  <a:pt x="162" y="183"/>
                  <a:pt x="159" y="180"/>
                </a:cubicBezTo>
                <a:cubicBezTo>
                  <a:pt x="157" y="178"/>
                  <a:pt x="154" y="175"/>
                  <a:pt x="152" y="173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54" y="145"/>
                  <a:pt x="155" y="138"/>
                  <a:pt x="158" y="138"/>
                </a:cubicBezTo>
                <a:cubicBezTo>
                  <a:pt x="161" y="137"/>
                  <a:pt x="164" y="133"/>
                  <a:pt x="164" y="130"/>
                </a:cubicBezTo>
                <a:cubicBezTo>
                  <a:pt x="164" y="128"/>
                  <a:pt x="165" y="125"/>
                  <a:pt x="168" y="124"/>
                </a:cubicBezTo>
                <a:close/>
                <a:moveTo>
                  <a:pt x="152" y="129"/>
                </a:moveTo>
                <a:cubicBezTo>
                  <a:pt x="153" y="129"/>
                  <a:pt x="153" y="128"/>
                  <a:pt x="153" y="127"/>
                </a:cubicBezTo>
                <a:cubicBezTo>
                  <a:pt x="154" y="126"/>
                  <a:pt x="153" y="125"/>
                  <a:pt x="152" y="126"/>
                </a:cubicBezTo>
                <a:cubicBezTo>
                  <a:pt x="152" y="129"/>
                  <a:pt x="152" y="129"/>
                  <a:pt x="152" y="129"/>
                </a:cubicBezTo>
                <a:close/>
                <a:moveTo>
                  <a:pt x="152" y="46"/>
                </a:moveTo>
                <a:cubicBezTo>
                  <a:pt x="152" y="37"/>
                  <a:pt x="152" y="37"/>
                  <a:pt x="152" y="37"/>
                </a:cubicBezTo>
                <a:cubicBezTo>
                  <a:pt x="156" y="37"/>
                  <a:pt x="157" y="40"/>
                  <a:pt x="155" y="43"/>
                </a:cubicBezTo>
                <a:cubicBezTo>
                  <a:pt x="154" y="44"/>
                  <a:pt x="153" y="45"/>
                  <a:pt x="152" y="46"/>
                </a:cubicBezTo>
                <a:close/>
                <a:moveTo>
                  <a:pt x="152" y="37"/>
                </a:moveTo>
                <a:cubicBezTo>
                  <a:pt x="152" y="46"/>
                  <a:pt x="152" y="46"/>
                  <a:pt x="152" y="46"/>
                </a:cubicBezTo>
                <a:cubicBezTo>
                  <a:pt x="151" y="46"/>
                  <a:pt x="151" y="46"/>
                  <a:pt x="150" y="47"/>
                </a:cubicBezTo>
                <a:cubicBezTo>
                  <a:pt x="150" y="37"/>
                  <a:pt x="150" y="37"/>
                  <a:pt x="150" y="37"/>
                </a:cubicBezTo>
                <a:cubicBezTo>
                  <a:pt x="151" y="37"/>
                  <a:pt x="151" y="37"/>
                  <a:pt x="152" y="37"/>
                </a:cubicBezTo>
                <a:close/>
                <a:moveTo>
                  <a:pt x="152" y="126"/>
                </a:moveTo>
                <a:cubicBezTo>
                  <a:pt x="152" y="129"/>
                  <a:pt x="152" y="129"/>
                  <a:pt x="152" y="129"/>
                </a:cubicBezTo>
                <a:cubicBezTo>
                  <a:pt x="152" y="129"/>
                  <a:pt x="151" y="128"/>
                  <a:pt x="151" y="128"/>
                </a:cubicBezTo>
                <a:cubicBezTo>
                  <a:pt x="150" y="127"/>
                  <a:pt x="150" y="126"/>
                  <a:pt x="152" y="126"/>
                </a:cubicBezTo>
                <a:cubicBezTo>
                  <a:pt x="152" y="126"/>
                  <a:pt x="152" y="126"/>
                  <a:pt x="152" y="126"/>
                </a:cubicBezTo>
                <a:close/>
                <a:moveTo>
                  <a:pt x="152" y="148"/>
                </a:moveTo>
                <a:cubicBezTo>
                  <a:pt x="152" y="173"/>
                  <a:pt x="152" y="173"/>
                  <a:pt x="152" y="173"/>
                </a:cubicBezTo>
                <a:cubicBezTo>
                  <a:pt x="151" y="172"/>
                  <a:pt x="150" y="171"/>
                  <a:pt x="150" y="170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2"/>
                  <a:pt x="151" y="161"/>
                  <a:pt x="150" y="159"/>
                </a:cubicBezTo>
                <a:cubicBezTo>
                  <a:pt x="150" y="152"/>
                  <a:pt x="150" y="152"/>
                  <a:pt x="150" y="152"/>
                </a:cubicBezTo>
                <a:cubicBezTo>
                  <a:pt x="150" y="151"/>
                  <a:pt x="151" y="150"/>
                  <a:pt x="152" y="149"/>
                </a:cubicBezTo>
                <a:cubicBezTo>
                  <a:pt x="152" y="149"/>
                  <a:pt x="152" y="149"/>
                  <a:pt x="152" y="148"/>
                </a:cubicBezTo>
                <a:close/>
                <a:moveTo>
                  <a:pt x="150" y="137"/>
                </a:moveTo>
                <a:cubicBezTo>
                  <a:pt x="150" y="134"/>
                  <a:pt x="150" y="134"/>
                  <a:pt x="150" y="134"/>
                </a:cubicBezTo>
                <a:cubicBezTo>
                  <a:pt x="151" y="134"/>
                  <a:pt x="151" y="135"/>
                  <a:pt x="151" y="135"/>
                </a:cubicBezTo>
                <a:cubicBezTo>
                  <a:pt x="151" y="136"/>
                  <a:pt x="150" y="137"/>
                  <a:pt x="150" y="137"/>
                </a:cubicBezTo>
                <a:close/>
                <a:moveTo>
                  <a:pt x="150" y="37"/>
                </a:moveTo>
                <a:cubicBezTo>
                  <a:pt x="150" y="47"/>
                  <a:pt x="150" y="47"/>
                  <a:pt x="150" y="47"/>
                </a:cubicBezTo>
                <a:cubicBezTo>
                  <a:pt x="147" y="48"/>
                  <a:pt x="144" y="48"/>
                  <a:pt x="141" y="45"/>
                </a:cubicBezTo>
                <a:cubicBezTo>
                  <a:pt x="140" y="45"/>
                  <a:pt x="140" y="45"/>
                  <a:pt x="140" y="45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1" y="36"/>
                  <a:pt x="141" y="36"/>
                  <a:pt x="142" y="36"/>
                </a:cubicBezTo>
                <a:cubicBezTo>
                  <a:pt x="146" y="38"/>
                  <a:pt x="147" y="37"/>
                  <a:pt x="150" y="38"/>
                </a:cubicBezTo>
                <a:cubicBezTo>
                  <a:pt x="150" y="37"/>
                  <a:pt x="150" y="37"/>
                  <a:pt x="150" y="37"/>
                </a:cubicBezTo>
                <a:close/>
                <a:moveTo>
                  <a:pt x="150" y="134"/>
                </a:moveTo>
                <a:cubicBezTo>
                  <a:pt x="150" y="137"/>
                  <a:pt x="150" y="137"/>
                  <a:pt x="150" y="137"/>
                </a:cubicBezTo>
                <a:cubicBezTo>
                  <a:pt x="150" y="137"/>
                  <a:pt x="149" y="137"/>
                  <a:pt x="149" y="137"/>
                </a:cubicBezTo>
                <a:cubicBezTo>
                  <a:pt x="148" y="136"/>
                  <a:pt x="148" y="135"/>
                  <a:pt x="149" y="134"/>
                </a:cubicBezTo>
                <a:cubicBezTo>
                  <a:pt x="149" y="134"/>
                  <a:pt x="150" y="134"/>
                  <a:pt x="150" y="134"/>
                </a:cubicBezTo>
                <a:close/>
                <a:moveTo>
                  <a:pt x="150" y="152"/>
                </a:moveTo>
                <a:cubicBezTo>
                  <a:pt x="150" y="159"/>
                  <a:pt x="150" y="159"/>
                  <a:pt x="150" y="159"/>
                </a:cubicBezTo>
                <a:cubicBezTo>
                  <a:pt x="150" y="159"/>
                  <a:pt x="149" y="159"/>
                  <a:pt x="149" y="159"/>
                </a:cubicBezTo>
                <a:cubicBezTo>
                  <a:pt x="148" y="157"/>
                  <a:pt x="149" y="154"/>
                  <a:pt x="150" y="152"/>
                </a:cubicBezTo>
                <a:close/>
                <a:moveTo>
                  <a:pt x="150" y="165"/>
                </a:moveTo>
                <a:cubicBezTo>
                  <a:pt x="150" y="170"/>
                  <a:pt x="150" y="170"/>
                  <a:pt x="150" y="170"/>
                </a:cubicBezTo>
                <a:cubicBezTo>
                  <a:pt x="149" y="168"/>
                  <a:pt x="148" y="166"/>
                  <a:pt x="150" y="165"/>
                </a:cubicBezTo>
                <a:cubicBezTo>
                  <a:pt x="150" y="165"/>
                  <a:pt x="150" y="165"/>
                  <a:pt x="150" y="165"/>
                </a:cubicBezTo>
                <a:close/>
                <a:moveTo>
                  <a:pt x="140" y="5"/>
                </a:move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1" y="0"/>
                  <a:pt x="142" y="0"/>
                  <a:pt x="143" y="0"/>
                </a:cubicBezTo>
                <a:cubicBezTo>
                  <a:pt x="143" y="1"/>
                  <a:pt x="143" y="2"/>
                  <a:pt x="142" y="3"/>
                </a:cubicBezTo>
                <a:cubicBezTo>
                  <a:pt x="141" y="4"/>
                  <a:pt x="141" y="5"/>
                  <a:pt x="140" y="5"/>
                </a:cubicBezTo>
                <a:close/>
                <a:moveTo>
                  <a:pt x="145" y="127"/>
                </a:moveTo>
                <a:cubicBezTo>
                  <a:pt x="146" y="127"/>
                  <a:pt x="147" y="127"/>
                  <a:pt x="147" y="128"/>
                </a:cubicBezTo>
                <a:cubicBezTo>
                  <a:pt x="147" y="130"/>
                  <a:pt x="146" y="131"/>
                  <a:pt x="145" y="130"/>
                </a:cubicBezTo>
                <a:cubicBezTo>
                  <a:pt x="144" y="129"/>
                  <a:pt x="144" y="128"/>
                  <a:pt x="145" y="127"/>
                </a:cubicBezTo>
                <a:close/>
                <a:moveTo>
                  <a:pt x="7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4" y="81"/>
                  <a:pt x="71" y="79"/>
                  <a:pt x="70" y="76"/>
                </a:cubicBezTo>
                <a:cubicBezTo>
                  <a:pt x="70" y="81"/>
                  <a:pt x="70" y="81"/>
                  <a:pt x="70" y="81"/>
                </a:cubicBezTo>
                <a:close/>
                <a:moveTo>
                  <a:pt x="140" y="0"/>
                </a:moveTo>
                <a:cubicBezTo>
                  <a:pt x="140" y="5"/>
                  <a:pt x="140" y="5"/>
                  <a:pt x="140" y="5"/>
                </a:cubicBezTo>
                <a:cubicBezTo>
                  <a:pt x="138" y="8"/>
                  <a:pt x="139" y="9"/>
                  <a:pt x="135" y="9"/>
                </a:cubicBezTo>
                <a:cubicBezTo>
                  <a:pt x="130" y="9"/>
                  <a:pt x="140" y="16"/>
                  <a:pt x="135" y="16"/>
                </a:cubicBezTo>
                <a:cubicBezTo>
                  <a:pt x="130" y="16"/>
                  <a:pt x="128" y="23"/>
                  <a:pt x="133" y="22"/>
                </a:cubicBezTo>
                <a:cubicBezTo>
                  <a:pt x="139" y="22"/>
                  <a:pt x="138" y="24"/>
                  <a:pt x="133" y="27"/>
                </a:cubicBezTo>
                <a:cubicBezTo>
                  <a:pt x="127" y="29"/>
                  <a:pt x="118" y="29"/>
                  <a:pt x="115" y="34"/>
                </a:cubicBezTo>
                <a:cubicBezTo>
                  <a:pt x="113" y="38"/>
                  <a:pt x="103" y="38"/>
                  <a:pt x="103" y="42"/>
                </a:cubicBezTo>
                <a:cubicBezTo>
                  <a:pt x="103" y="46"/>
                  <a:pt x="101" y="60"/>
                  <a:pt x="93" y="58"/>
                </a:cubicBezTo>
                <a:cubicBezTo>
                  <a:pt x="86" y="55"/>
                  <a:pt x="84" y="47"/>
                  <a:pt x="81" y="43"/>
                </a:cubicBezTo>
                <a:cubicBezTo>
                  <a:pt x="78" y="38"/>
                  <a:pt x="83" y="33"/>
                  <a:pt x="80" y="31"/>
                </a:cubicBezTo>
                <a:cubicBezTo>
                  <a:pt x="77" y="30"/>
                  <a:pt x="86" y="22"/>
                  <a:pt x="83" y="24"/>
                </a:cubicBezTo>
                <a:cubicBezTo>
                  <a:pt x="80" y="27"/>
                  <a:pt x="74" y="23"/>
                  <a:pt x="79" y="22"/>
                </a:cubicBezTo>
                <a:cubicBezTo>
                  <a:pt x="84" y="21"/>
                  <a:pt x="82" y="17"/>
                  <a:pt x="79" y="18"/>
                </a:cubicBezTo>
                <a:cubicBezTo>
                  <a:pt x="76" y="19"/>
                  <a:pt x="73" y="18"/>
                  <a:pt x="74" y="16"/>
                </a:cubicBezTo>
                <a:cubicBezTo>
                  <a:pt x="75" y="15"/>
                  <a:pt x="75" y="15"/>
                  <a:pt x="75" y="15"/>
                </a:cubicBezTo>
                <a:cubicBezTo>
                  <a:pt x="77" y="14"/>
                  <a:pt x="79" y="13"/>
                  <a:pt x="81" y="13"/>
                </a:cubicBezTo>
                <a:cubicBezTo>
                  <a:pt x="83" y="12"/>
                  <a:pt x="84" y="11"/>
                  <a:pt x="85" y="11"/>
                </a:cubicBezTo>
                <a:cubicBezTo>
                  <a:pt x="86" y="10"/>
                  <a:pt x="87" y="10"/>
                  <a:pt x="87" y="10"/>
                </a:cubicBezTo>
                <a:cubicBezTo>
                  <a:pt x="89" y="9"/>
                  <a:pt x="91" y="8"/>
                  <a:pt x="94" y="8"/>
                </a:cubicBezTo>
                <a:cubicBezTo>
                  <a:pt x="106" y="3"/>
                  <a:pt x="120" y="1"/>
                  <a:pt x="134" y="0"/>
                </a:cubicBezTo>
                <a:cubicBezTo>
                  <a:pt x="135" y="0"/>
                  <a:pt x="136" y="0"/>
                  <a:pt x="138" y="0"/>
                </a:cubicBezTo>
                <a:cubicBezTo>
                  <a:pt x="139" y="0"/>
                  <a:pt x="139" y="0"/>
                  <a:pt x="140" y="0"/>
                </a:cubicBezTo>
                <a:close/>
                <a:moveTo>
                  <a:pt x="140" y="36"/>
                </a:moveTo>
                <a:cubicBezTo>
                  <a:pt x="138" y="37"/>
                  <a:pt x="136" y="42"/>
                  <a:pt x="140" y="45"/>
                </a:cubicBezTo>
                <a:cubicBezTo>
                  <a:pt x="140" y="36"/>
                  <a:pt x="140" y="36"/>
                  <a:pt x="140" y="36"/>
                </a:cubicBezTo>
                <a:close/>
                <a:moveTo>
                  <a:pt x="70" y="258"/>
                </a:moveTo>
                <a:cubicBezTo>
                  <a:pt x="70" y="182"/>
                  <a:pt x="70" y="182"/>
                  <a:pt x="70" y="182"/>
                </a:cubicBezTo>
                <a:cubicBezTo>
                  <a:pt x="73" y="184"/>
                  <a:pt x="77" y="187"/>
                  <a:pt x="80" y="187"/>
                </a:cubicBezTo>
                <a:cubicBezTo>
                  <a:pt x="84" y="187"/>
                  <a:pt x="83" y="191"/>
                  <a:pt x="83" y="195"/>
                </a:cubicBezTo>
                <a:cubicBezTo>
                  <a:pt x="83" y="200"/>
                  <a:pt x="89" y="200"/>
                  <a:pt x="95" y="202"/>
                </a:cubicBezTo>
                <a:cubicBezTo>
                  <a:pt x="101" y="204"/>
                  <a:pt x="104" y="203"/>
                  <a:pt x="110" y="207"/>
                </a:cubicBezTo>
                <a:cubicBezTo>
                  <a:pt x="116" y="211"/>
                  <a:pt x="117" y="213"/>
                  <a:pt x="114" y="217"/>
                </a:cubicBezTo>
                <a:cubicBezTo>
                  <a:pt x="111" y="221"/>
                  <a:pt x="105" y="228"/>
                  <a:pt x="104" y="234"/>
                </a:cubicBezTo>
                <a:cubicBezTo>
                  <a:pt x="104" y="241"/>
                  <a:pt x="100" y="247"/>
                  <a:pt x="96" y="247"/>
                </a:cubicBezTo>
                <a:cubicBezTo>
                  <a:pt x="91" y="248"/>
                  <a:pt x="87" y="251"/>
                  <a:pt x="87" y="254"/>
                </a:cubicBezTo>
                <a:cubicBezTo>
                  <a:pt x="87" y="257"/>
                  <a:pt x="83" y="256"/>
                  <a:pt x="83" y="262"/>
                </a:cubicBezTo>
                <a:cubicBezTo>
                  <a:pt x="83" y="263"/>
                  <a:pt x="83" y="264"/>
                  <a:pt x="82" y="265"/>
                </a:cubicBezTo>
                <a:cubicBezTo>
                  <a:pt x="80" y="263"/>
                  <a:pt x="78" y="262"/>
                  <a:pt x="75" y="261"/>
                </a:cubicBezTo>
                <a:cubicBezTo>
                  <a:pt x="73" y="260"/>
                  <a:pt x="71" y="259"/>
                  <a:pt x="70" y="258"/>
                </a:cubicBezTo>
                <a:close/>
                <a:moveTo>
                  <a:pt x="70" y="9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83"/>
                  <a:pt x="70" y="83"/>
                  <a:pt x="70" y="83"/>
                </a:cubicBezTo>
                <a:cubicBezTo>
                  <a:pt x="76" y="83"/>
                  <a:pt x="76" y="87"/>
                  <a:pt x="78" y="90"/>
                </a:cubicBezTo>
                <a:cubicBezTo>
                  <a:pt x="79" y="93"/>
                  <a:pt x="78" y="97"/>
                  <a:pt x="73" y="94"/>
                </a:cubicBezTo>
                <a:cubicBezTo>
                  <a:pt x="72" y="94"/>
                  <a:pt x="71" y="93"/>
                  <a:pt x="70" y="93"/>
                </a:cubicBezTo>
                <a:close/>
                <a:moveTo>
                  <a:pt x="58" y="86"/>
                </a:moveTo>
                <a:cubicBezTo>
                  <a:pt x="59" y="87"/>
                  <a:pt x="60" y="87"/>
                  <a:pt x="61" y="85"/>
                </a:cubicBezTo>
                <a:cubicBezTo>
                  <a:pt x="62" y="83"/>
                  <a:pt x="64" y="82"/>
                  <a:pt x="70" y="81"/>
                </a:cubicBezTo>
                <a:cubicBezTo>
                  <a:pt x="70" y="76"/>
                  <a:pt x="70" y="76"/>
                  <a:pt x="70" y="76"/>
                </a:cubicBezTo>
                <a:cubicBezTo>
                  <a:pt x="69" y="75"/>
                  <a:pt x="68" y="74"/>
                  <a:pt x="69" y="73"/>
                </a:cubicBezTo>
                <a:cubicBezTo>
                  <a:pt x="70" y="71"/>
                  <a:pt x="65" y="70"/>
                  <a:pt x="62" y="67"/>
                </a:cubicBezTo>
                <a:cubicBezTo>
                  <a:pt x="60" y="66"/>
                  <a:pt x="60" y="61"/>
                  <a:pt x="58" y="58"/>
                </a:cubicBezTo>
                <a:cubicBezTo>
                  <a:pt x="58" y="86"/>
                  <a:pt x="58" y="86"/>
                  <a:pt x="58" y="86"/>
                </a:cubicBezTo>
                <a:close/>
                <a:moveTo>
                  <a:pt x="70" y="83"/>
                </a:moveTo>
                <a:cubicBezTo>
                  <a:pt x="70" y="93"/>
                  <a:pt x="70" y="93"/>
                  <a:pt x="70" y="93"/>
                </a:cubicBezTo>
                <a:cubicBezTo>
                  <a:pt x="67" y="92"/>
                  <a:pt x="66" y="91"/>
                  <a:pt x="68" y="87"/>
                </a:cubicBezTo>
                <a:cubicBezTo>
                  <a:pt x="69" y="83"/>
                  <a:pt x="67" y="83"/>
                  <a:pt x="70" y="83"/>
                </a:cubicBezTo>
                <a:close/>
                <a:moveTo>
                  <a:pt x="70" y="182"/>
                </a:moveTo>
                <a:cubicBezTo>
                  <a:pt x="70" y="258"/>
                  <a:pt x="70" y="258"/>
                  <a:pt x="70" y="258"/>
                </a:cubicBezTo>
                <a:cubicBezTo>
                  <a:pt x="69" y="258"/>
                  <a:pt x="69" y="258"/>
                  <a:pt x="69" y="258"/>
                </a:cubicBezTo>
                <a:cubicBezTo>
                  <a:pt x="65" y="256"/>
                  <a:pt x="62" y="253"/>
                  <a:pt x="58" y="251"/>
                </a:cubicBezTo>
                <a:cubicBezTo>
                  <a:pt x="58" y="176"/>
                  <a:pt x="58" y="176"/>
                  <a:pt x="58" y="176"/>
                </a:cubicBezTo>
                <a:cubicBezTo>
                  <a:pt x="60" y="177"/>
                  <a:pt x="63" y="177"/>
                  <a:pt x="65" y="179"/>
                </a:cubicBezTo>
                <a:cubicBezTo>
                  <a:pt x="67" y="180"/>
                  <a:pt x="68" y="181"/>
                  <a:pt x="70" y="182"/>
                </a:cubicBezTo>
                <a:close/>
                <a:moveTo>
                  <a:pt x="58" y="101"/>
                </a:moveTo>
                <a:cubicBezTo>
                  <a:pt x="58" y="97"/>
                  <a:pt x="58" y="97"/>
                  <a:pt x="58" y="97"/>
                </a:cubicBezTo>
                <a:cubicBezTo>
                  <a:pt x="61" y="96"/>
                  <a:pt x="61" y="101"/>
                  <a:pt x="59" y="101"/>
                </a:cubicBezTo>
                <a:cubicBezTo>
                  <a:pt x="59" y="101"/>
                  <a:pt x="58" y="101"/>
                  <a:pt x="58" y="101"/>
                </a:cubicBezTo>
                <a:close/>
                <a:moveTo>
                  <a:pt x="58" y="39"/>
                </a:moveTo>
                <a:cubicBezTo>
                  <a:pt x="58" y="34"/>
                  <a:pt x="58" y="34"/>
                  <a:pt x="58" y="34"/>
                </a:cubicBezTo>
                <a:cubicBezTo>
                  <a:pt x="59" y="36"/>
                  <a:pt x="60" y="38"/>
                  <a:pt x="58" y="39"/>
                </a:cubicBezTo>
                <a:close/>
                <a:moveTo>
                  <a:pt x="54" y="97"/>
                </a:moveTo>
                <a:cubicBezTo>
                  <a:pt x="54" y="97"/>
                  <a:pt x="54" y="97"/>
                  <a:pt x="54" y="96"/>
                </a:cubicBezTo>
                <a:cubicBezTo>
                  <a:pt x="56" y="94"/>
                  <a:pt x="55" y="92"/>
                  <a:pt x="54" y="90"/>
                </a:cubicBezTo>
                <a:cubicBezTo>
                  <a:pt x="54" y="97"/>
                  <a:pt x="54" y="97"/>
                  <a:pt x="54" y="97"/>
                </a:cubicBezTo>
                <a:close/>
                <a:moveTo>
                  <a:pt x="54" y="84"/>
                </a:moveTo>
                <a:cubicBezTo>
                  <a:pt x="55" y="84"/>
                  <a:pt x="56" y="84"/>
                  <a:pt x="56" y="84"/>
                </a:cubicBezTo>
                <a:cubicBezTo>
                  <a:pt x="57" y="85"/>
                  <a:pt x="58" y="85"/>
                  <a:pt x="58" y="86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7"/>
                  <a:pt x="57" y="57"/>
                  <a:pt x="56" y="56"/>
                </a:cubicBezTo>
                <a:cubicBezTo>
                  <a:pt x="55" y="56"/>
                  <a:pt x="54" y="56"/>
                  <a:pt x="54" y="57"/>
                </a:cubicBezTo>
                <a:cubicBezTo>
                  <a:pt x="54" y="84"/>
                  <a:pt x="54" y="84"/>
                  <a:pt x="54" y="84"/>
                </a:cubicBezTo>
                <a:close/>
                <a:moveTo>
                  <a:pt x="58" y="34"/>
                </a:moveTo>
                <a:cubicBezTo>
                  <a:pt x="58" y="39"/>
                  <a:pt x="58" y="39"/>
                  <a:pt x="58" y="39"/>
                </a:cubicBezTo>
                <a:cubicBezTo>
                  <a:pt x="58" y="39"/>
                  <a:pt x="57" y="39"/>
                  <a:pt x="57" y="38"/>
                </a:cubicBezTo>
                <a:cubicBezTo>
                  <a:pt x="56" y="38"/>
                  <a:pt x="55" y="38"/>
                  <a:pt x="54" y="38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6" y="32"/>
                  <a:pt x="57" y="33"/>
                  <a:pt x="58" y="34"/>
                </a:cubicBezTo>
                <a:close/>
                <a:moveTo>
                  <a:pt x="58" y="97"/>
                </a:moveTo>
                <a:cubicBezTo>
                  <a:pt x="58" y="101"/>
                  <a:pt x="58" y="101"/>
                  <a:pt x="58" y="101"/>
                </a:cubicBezTo>
                <a:cubicBezTo>
                  <a:pt x="56" y="100"/>
                  <a:pt x="55" y="97"/>
                  <a:pt x="58" y="97"/>
                </a:cubicBezTo>
                <a:cubicBezTo>
                  <a:pt x="58" y="97"/>
                  <a:pt x="58" y="97"/>
                  <a:pt x="58" y="97"/>
                </a:cubicBezTo>
                <a:close/>
                <a:moveTo>
                  <a:pt x="58" y="176"/>
                </a:moveTo>
                <a:cubicBezTo>
                  <a:pt x="58" y="251"/>
                  <a:pt x="58" y="251"/>
                  <a:pt x="58" y="251"/>
                </a:cubicBezTo>
                <a:cubicBezTo>
                  <a:pt x="57" y="250"/>
                  <a:pt x="55" y="249"/>
                  <a:pt x="54" y="248"/>
                </a:cubicBezTo>
                <a:cubicBezTo>
                  <a:pt x="54" y="176"/>
                  <a:pt x="54" y="176"/>
                  <a:pt x="54" y="176"/>
                </a:cubicBezTo>
                <a:cubicBezTo>
                  <a:pt x="55" y="176"/>
                  <a:pt x="57" y="176"/>
                  <a:pt x="58" y="176"/>
                </a:cubicBezTo>
                <a:close/>
                <a:moveTo>
                  <a:pt x="54" y="162"/>
                </a:moveTo>
                <a:cubicBezTo>
                  <a:pt x="54" y="161"/>
                  <a:pt x="54" y="161"/>
                  <a:pt x="54" y="161"/>
                </a:cubicBezTo>
                <a:cubicBezTo>
                  <a:pt x="54" y="161"/>
                  <a:pt x="54" y="162"/>
                  <a:pt x="54" y="162"/>
                </a:cubicBezTo>
                <a:close/>
                <a:moveTo>
                  <a:pt x="54" y="103"/>
                </a:moveTo>
                <a:cubicBezTo>
                  <a:pt x="54" y="103"/>
                  <a:pt x="54" y="103"/>
                  <a:pt x="54" y="103"/>
                </a:cubicBezTo>
                <a:cubicBezTo>
                  <a:pt x="56" y="103"/>
                  <a:pt x="56" y="99"/>
                  <a:pt x="54" y="99"/>
                </a:cubicBezTo>
                <a:cubicBezTo>
                  <a:pt x="54" y="103"/>
                  <a:pt x="54" y="103"/>
                  <a:pt x="54" y="103"/>
                </a:cubicBezTo>
                <a:close/>
                <a:moveTo>
                  <a:pt x="54" y="50"/>
                </a:moveTo>
                <a:cubicBezTo>
                  <a:pt x="54" y="44"/>
                  <a:pt x="54" y="44"/>
                  <a:pt x="54" y="44"/>
                </a:cubicBezTo>
                <a:cubicBezTo>
                  <a:pt x="56" y="46"/>
                  <a:pt x="55" y="49"/>
                  <a:pt x="54" y="50"/>
                </a:cubicBezTo>
                <a:close/>
                <a:moveTo>
                  <a:pt x="48" y="101"/>
                </a:moveTo>
                <a:cubicBezTo>
                  <a:pt x="49" y="101"/>
                  <a:pt x="52" y="100"/>
                  <a:pt x="54" y="97"/>
                </a:cubicBezTo>
                <a:cubicBezTo>
                  <a:pt x="54" y="90"/>
                  <a:pt x="54" y="90"/>
                  <a:pt x="54" y="90"/>
                </a:cubicBezTo>
                <a:cubicBezTo>
                  <a:pt x="52" y="88"/>
                  <a:pt x="50" y="87"/>
                  <a:pt x="48" y="87"/>
                </a:cubicBezTo>
                <a:cubicBezTo>
                  <a:pt x="46" y="87"/>
                  <a:pt x="51" y="84"/>
                  <a:pt x="54" y="84"/>
                </a:cubicBezTo>
                <a:cubicBezTo>
                  <a:pt x="54" y="57"/>
                  <a:pt x="54" y="57"/>
                  <a:pt x="54" y="57"/>
                </a:cubicBezTo>
                <a:cubicBezTo>
                  <a:pt x="52" y="57"/>
                  <a:pt x="54" y="60"/>
                  <a:pt x="51" y="60"/>
                </a:cubicBezTo>
                <a:cubicBezTo>
                  <a:pt x="49" y="61"/>
                  <a:pt x="48" y="61"/>
                  <a:pt x="48" y="60"/>
                </a:cubicBezTo>
                <a:cubicBezTo>
                  <a:pt x="48" y="101"/>
                  <a:pt x="48" y="101"/>
                  <a:pt x="48" y="101"/>
                </a:cubicBezTo>
                <a:close/>
                <a:moveTo>
                  <a:pt x="54" y="31"/>
                </a:moveTo>
                <a:cubicBezTo>
                  <a:pt x="54" y="38"/>
                  <a:pt x="54" y="38"/>
                  <a:pt x="54" y="38"/>
                </a:cubicBezTo>
                <a:cubicBezTo>
                  <a:pt x="51" y="38"/>
                  <a:pt x="50" y="40"/>
                  <a:pt x="53" y="43"/>
                </a:cubicBezTo>
                <a:cubicBezTo>
                  <a:pt x="53" y="43"/>
                  <a:pt x="54" y="43"/>
                  <a:pt x="54" y="44"/>
                </a:cubicBezTo>
                <a:cubicBezTo>
                  <a:pt x="54" y="50"/>
                  <a:pt x="54" y="50"/>
                  <a:pt x="54" y="50"/>
                </a:cubicBezTo>
                <a:cubicBezTo>
                  <a:pt x="53" y="51"/>
                  <a:pt x="52" y="51"/>
                  <a:pt x="51" y="50"/>
                </a:cubicBezTo>
                <a:cubicBezTo>
                  <a:pt x="50" y="50"/>
                  <a:pt x="49" y="50"/>
                  <a:pt x="48" y="49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3"/>
                  <a:pt x="51" y="31"/>
                  <a:pt x="53" y="30"/>
                </a:cubicBezTo>
                <a:cubicBezTo>
                  <a:pt x="53" y="30"/>
                  <a:pt x="53" y="31"/>
                  <a:pt x="54" y="31"/>
                </a:cubicBezTo>
                <a:close/>
                <a:moveTo>
                  <a:pt x="54" y="99"/>
                </a:moveTo>
                <a:cubicBezTo>
                  <a:pt x="54" y="103"/>
                  <a:pt x="54" y="103"/>
                  <a:pt x="54" y="103"/>
                </a:cubicBezTo>
                <a:cubicBezTo>
                  <a:pt x="52" y="102"/>
                  <a:pt x="51" y="100"/>
                  <a:pt x="53" y="99"/>
                </a:cubicBezTo>
                <a:cubicBezTo>
                  <a:pt x="54" y="99"/>
                  <a:pt x="54" y="99"/>
                  <a:pt x="54" y="99"/>
                </a:cubicBezTo>
                <a:close/>
                <a:moveTo>
                  <a:pt x="54" y="161"/>
                </a:moveTo>
                <a:cubicBezTo>
                  <a:pt x="54" y="162"/>
                  <a:pt x="54" y="162"/>
                  <a:pt x="54" y="162"/>
                </a:cubicBezTo>
                <a:cubicBezTo>
                  <a:pt x="54" y="162"/>
                  <a:pt x="53" y="162"/>
                  <a:pt x="52" y="162"/>
                </a:cubicBezTo>
                <a:cubicBezTo>
                  <a:pt x="48" y="162"/>
                  <a:pt x="46" y="160"/>
                  <a:pt x="51" y="160"/>
                </a:cubicBezTo>
                <a:cubicBezTo>
                  <a:pt x="52" y="160"/>
                  <a:pt x="53" y="161"/>
                  <a:pt x="54" y="161"/>
                </a:cubicBezTo>
                <a:close/>
                <a:moveTo>
                  <a:pt x="54" y="176"/>
                </a:moveTo>
                <a:cubicBezTo>
                  <a:pt x="54" y="248"/>
                  <a:pt x="54" y="248"/>
                  <a:pt x="54" y="248"/>
                </a:cubicBezTo>
                <a:cubicBezTo>
                  <a:pt x="52" y="246"/>
                  <a:pt x="50" y="244"/>
                  <a:pt x="48" y="242"/>
                </a:cubicBezTo>
                <a:cubicBezTo>
                  <a:pt x="48" y="177"/>
                  <a:pt x="48" y="177"/>
                  <a:pt x="48" y="177"/>
                </a:cubicBezTo>
                <a:cubicBezTo>
                  <a:pt x="49" y="177"/>
                  <a:pt x="50" y="176"/>
                  <a:pt x="51" y="176"/>
                </a:cubicBezTo>
                <a:cubicBezTo>
                  <a:pt x="52" y="176"/>
                  <a:pt x="53" y="176"/>
                  <a:pt x="54" y="176"/>
                </a:cubicBezTo>
                <a:close/>
                <a:moveTo>
                  <a:pt x="42" y="107"/>
                </a:moveTo>
                <a:cubicBezTo>
                  <a:pt x="43" y="106"/>
                  <a:pt x="43" y="104"/>
                  <a:pt x="44" y="103"/>
                </a:cubicBezTo>
                <a:cubicBezTo>
                  <a:pt x="45" y="103"/>
                  <a:pt x="46" y="102"/>
                  <a:pt x="48" y="101"/>
                </a:cubicBezTo>
                <a:cubicBezTo>
                  <a:pt x="48" y="60"/>
                  <a:pt x="48" y="60"/>
                  <a:pt x="48" y="60"/>
                </a:cubicBezTo>
                <a:cubicBezTo>
                  <a:pt x="46" y="60"/>
                  <a:pt x="46" y="58"/>
                  <a:pt x="46" y="57"/>
                </a:cubicBezTo>
                <a:cubicBezTo>
                  <a:pt x="46" y="56"/>
                  <a:pt x="44" y="54"/>
                  <a:pt x="42" y="52"/>
                </a:cubicBezTo>
                <a:cubicBezTo>
                  <a:pt x="42" y="107"/>
                  <a:pt x="42" y="107"/>
                  <a:pt x="42" y="107"/>
                </a:cubicBezTo>
                <a:close/>
                <a:moveTo>
                  <a:pt x="48" y="34"/>
                </a:moveTo>
                <a:cubicBezTo>
                  <a:pt x="48" y="49"/>
                  <a:pt x="48" y="49"/>
                  <a:pt x="48" y="49"/>
                </a:cubicBezTo>
                <a:cubicBezTo>
                  <a:pt x="46" y="49"/>
                  <a:pt x="44" y="48"/>
                  <a:pt x="42" y="47"/>
                </a:cubicBezTo>
                <a:cubicBezTo>
                  <a:pt x="42" y="39"/>
                  <a:pt x="42" y="39"/>
                  <a:pt x="42" y="39"/>
                </a:cubicBezTo>
                <a:cubicBezTo>
                  <a:pt x="43" y="38"/>
                  <a:pt x="44" y="37"/>
                  <a:pt x="45" y="36"/>
                </a:cubicBezTo>
                <a:cubicBezTo>
                  <a:pt x="46" y="35"/>
                  <a:pt x="47" y="35"/>
                  <a:pt x="48" y="34"/>
                </a:cubicBezTo>
                <a:cubicBezTo>
                  <a:pt x="48" y="34"/>
                  <a:pt x="48" y="34"/>
                  <a:pt x="48" y="34"/>
                </a:cubicBezTo>
                <a:close/>
                <a:moveTo>
                  <a:pt x="48" y="177"/>
                </a:moveTo>
                <a:cubicBezTo>
                  <a:pt x="48" y="242"/>
                  <a:pt x="48" y="242"/>
                  <a:pt x="48" y="242"/>
                </a:cubicBezTo>
                <a:cubicBezTo>
                  <a:pt x="47" y="242"/>
                  <a:pt x="46" y="241"/>
                  <a:pt x="45" y="240"/>
                </a:cubicBezTo>
                <a:cubicBezTo>
                  <a:pt x="44" y="239"/>
                  <a:pt x="43" y="238"/>
                  <a:pt x="42" y="237"/>
                </a:cubicBezTo>
                <a:cubicBezTo>
                  <a:pt x="42" y="176"/>
                  <a:pt x="42" y="176"/>
                  <a:pt x="42" y="176"/>
                </a:cubicBezTo>
                <a:cubicBezTo>
                  <a:pt x="43" y="177"/>
                  <a:pt x="45" y="177"/>
                  <a:pt x="48" y="177"/>
                </a:cubicBezTo>
                <a:close/>
                <a:moveTo>
                  <a:pt x="42" y="162"/>
                </a:moveTo>
                <a:cubicBezTo>
                  <a:pt x="42" y="157"/>
                  <a:pt x="42" y="157"/>
                  <a:pt x="42" y="157"/>
                </a:cubicBezTo>
                <a:cubicBezTo>
                  <a:pt x="42" y="157"/>
                  <a:pt x="43" y="157"/>
                  <a:pt x="43" y="157"/>
                </a:cubicBezTo>
                <a:cubicBezTo>
                  <a:pt x="46" y="157"/>
                  <a:pt x="46" y="162"/>
                  <a:pt x="43" y="162"/>
                </a:cubicBezTo>
                <a:cubicBezTo>
                  <a:pt x="43" y="162"/>
                  <a:pt x="42" y="162"/>
                  <a:pt x="42" y="162"/>
                </a:cubicBezTo>
                <a:close/>
                <a:moveTo>
                  <a:pt x="31" y="124"/>
                </a:moveTo>
                <a:cubicBezTo>
                  <a:pt x="32" y="123"/>
                  <a:pt x="32" y="122"/>
                  <a:pt x="32" y="121"/>
                </a:cubicBezTo>
                <a:cubicBezTo>
                  <a:pt x="32" y="118"/>
                  <a:pt x="34" y="110"/>
                  <a:pt x="38" y="110"/>
                </a:cubicBezTo>
                <a:cubicBezTo>
                  <a:pt x="40" y="110"/>
                  <a:pt x="41" y="108"/>
                  <a:pt x="42" y="107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50"/>
                  <a:pt x="36" y="49"/>
                  <a:pt x="33" y="48"/>
                </a:cubicBezTo>
                <a:cubicBezTo>
                  <a:pt x="32" y="49"/>
                  <a:pt x="32" y="50"/>
                  <a:pt x="31" y="51"/>
                </a:cubicBezTo>
                <a:cubicBezTo>
                  <a:pt x="31" y="124"/>
                  <a:pt x="31" y="124"/>
                  <a:pt x="31" y="124"/>
                </a:cubicBezTo>
                <a:close/>
                <a:moveTo>
                  <a:pt x="42" y="39"/>
                </a:moveTo>
                <a:cubicBezTo>
                  <a:pt x="42" y="47"/>
                  <a:pt x="42" y="47"/>
                  <a:pt x="42" y="47"/>
                </a:cubicBezTo>
                <a:cubicBezTo>
                  <a:pt x="40" y="47"/>
                  <a:pt x="38" y="46"/>
                  <a:pt x="36" y="45"/>
                </a:cubicBezTo>
                <a:cubicBezTo>
                  <a:pt x="37" y="44"/>
                  <a:pt x="39" y="42"/>
                  <a:pt x="40" y="41"/>
                </a:cubicBezTo>
                <a:cubicBezTo>
                  <a:pt x="41" y="40"/>
                  <a:pt x="42" y="40"/>
                  <a:pt x="42" y="39"/>
                </a:cubicBezTo>
                <a:close/>
                <a:moveTo>
                  <a:pt x="42" y="157"/>
                </a:moveTo>
                <a:cubicBezTo>
                  <a:pt x="42" y="162"/>
                  <a:pt x="42" y="162"/>
                  <a:pt x="42" y="162"/>
                </a:cubicBezTo>
                <a:cubicBezTo>
                  <a:pt x="39" y="161"/>
                  <a:pt x="37" y="157"/>
                  <a:pt x="42" y="157"/>
                </a:cubicBezTo>
                <a:close/>
                <a:moveTo>
                  <a:pt x="42" y="176"/>
                </a:moveTo>
                <a:cubicBezTo>
                  <a:pt x="42" y="237"/>
                  <a:pt x="42" y="237"/>
                  <a:pt x="42" y="237"/>
                </a:cubicBezTo>
                <a:cubicBezTo>
                  <a:pt x="42" y="237"/>
                  <a:pt x="41" y="237"/>
                  <a:pt x="41" y="236"/>
                </a:cubicBezTo>
                <a:cubicBezTo>
                  <a:pt x="40" y="235"/>
                  <a:pt x="38" y="232"/>
                  <a:pt x="36" y="231"/>
                </a:cubicBezTo>
                <a:cubicBezTo>
                  <a:pt x="36" y="231"/>
                  <a:pt x="36" y="231"/>
                  <a:pt x="36" y="231"/>
                </a:cubicBezTo>
                <a:cubicBezTo>
                  <a:pt x="34" y="229"/>
                  <a:pt x="32" y="227"/>
                  <a:pt x="31" y="225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32" y="177"/>
                  <a:pt x="34" y="177"/>
                  <a:pt x="35" y="176"/>
                </a:cubicBezTo>
                <a:cubicBezTo>
                  <a:pt x="37" y="174"/>
                  <a:pt x="40" y="171"/>
                  <a:pt x="41" y="174"/>
                </a:cubicBezTo>
                <a:cubicBezTo>
                  <a:pt x="42" y="175"/>
                  <a:pt x="42" y="175"/>
                  <a:pt x="42" y="176"/>
                </a:cubicBezTo>
                <a:close/>
                <a:moveTo>
                  <a:pt x="31" y="156"/>
                </a:moveTo>
                <a:cubicBezTo>
                  <a:pt x="31" y="153"/>
                  <a:pt x="31" y="153"/>
                  <a:pt x="31" y="153"/>
                </a:cubicBezTo>
                <a:cubicBezTo>
                  <a:pt x="34" y="153"/>
                  <a:pt x="35" y="156"/>
                  <a:pt x="32" y="156"/>
                </a:cubicBezTo>
                <a:cubicBezTo>
                  <a:pt x="32" y="156"/>
                  <a:pt x="31" y="156"/>
                  <a:pt x="31" y="156"/>
                </a:cubicBezTo>
                <a:close/>
                <a:moveTo>
                  <a:pt x="31" y="147"/>
                </a:moveTo>
                <a:cubicBezTo>
                  <a:pt x="31" y="144"/>
                  <a:pt x="31" y="144"/>
                  <a:pt x="31" y="144"/>
                </a:cubicBezTo>
                <a:cubicBezTo>
                  <a:pt x="34" y="145"/>
                  <a:pt x="36" y="149"/>
                  <a:pt x="33" y="148"/>
                </a:cubicBezTo>
                <a:cubicBezTo>
                  <a:pt x="32" y="147"/>
                  <a:pt x="32" y="147"/>
                  <a:pt x="31" y="147"/>
                </a:cubicBezTo>
                <a:close/>
                <a:moveTo>
                  <a:pt x="22" y="142"/>
                </a:moveTo>
                <a:cubicBezTo>
                  <a:pt x="23" y="142"/>
                  <a:pt x="24" y="141"/>
                  <a:pt x="24" y="139"/>
                </a:cubicBezTo>
                <a:cubicBezTo>
                  <a:pt x="24" y="134"/>
                  <a:pt x="23" y="131"/>
                  <a:pt x="24" y="129"/>
                </a:cubicBezTo>
                <a:cubicBezTo>
                  <a:pt x="25" y="127"/>
                  <a:pt x="29" y="125"/>
                  <a:pt x="31" y="124"/>
                </a:cubicBezTo>
                <a:cubicBezTo>
                  <a:pt x="31" y="51"/>
                  <a:pt x="31" y="51"/>
                  <a:pt x="31" y="51"/>
                </a:cubicBezTo>
                <a:cubicBezTo>
                  <a:pt x="30" y="52"/>
                  <a:pt x="30" y="53"/>
                  <a:pt x="29" y="53"/>
                </a:cubicBezTo>
                <a:cubicBezTo>
                  <a:pt x="28" y="54"/>
                  <a:pt x="27" y="56"/>
                  <a:pt x="26" y="57"/>
                </a:cubicBezTo>
                <a:cubicBezTo>
                  <a:pt x="27" y="58"/>
                  <a:pt x="27" y="59"/>
                  <a:pt x="27" y="60"/>
                </a:cubicBezTo>
                <a:cubicBezTo>
                  <a:pt x="28" y="65"/>
                  <a:pt x="30" y="68"/>
                  <a:pt x="28" y="68"/>
                </a:cubicBezTo>
                <a:cubicBezTo>
                  <a:pt x="25" y="68"/>
                  <a:pt x="25" y="72"/>
                  <a:pt x="25" y="79"/>
                </a:cubicBezTo>
                <a:cubicBezTo>
                  <a:pt x="24" y="82"/>
                  <a:pt x="23" y="82"/>
                  <a:pt x="22" y="80"/>
                </a:cubicBezTo>
                <a:cubicBezTo>
                  <a:pt x="22" y="142"/>
                  <a:pt x="22" y="142"/>
                  <a:pt x="22" y="142"/>
                </a:cubicBezTo>
                <a:close/>
                <a:moveTo>
                  <a:pt x="31" y="144"/>
                </a:moveTo>
                <a:cubicBezTo>
                  <a:pt x="31" y="147"/>
                  <a:pt x="31" y="147"/>
                  <a:pt x="31" y="147"/>
                </a:cubicBezTo>
                <a:cubicBezTo>
                  <a:pt x="29" y="148"/>
                  <a:pt x="28" y="149"/>
                  <a:pt x="27" y="148"/>
                </a:cubicBezTo>
                <a:cubicBezTo>
                  <a:pt x="25" y="147"/>
                  <a:pt x="25" y="144"/>
                  <a:pt x="29" y="143"/>
                </a:cubicBezTo>
                <a:cubicBezTo>
                  <a:pt x="29" y="143"/>
                  <a:pt x="30" y="143"/>
                  <a:pt x="31" y="144"/>
                </a:cubicBezTo>
                <a:close/>
                <a:moveTo>
                  <a:pt x="31" y="153"/>
                </a:moveTo>
                <a:cubicBezTo>
                  <a:pt x="31" y="156"/>
                  <a:pt x="31" y="156"/>
                  <a:pt x="31" y="156"/>
                </a:cubicBezTo>
                <a:cubicBezTo>
                  <a:pt x="28" y="155"/>
                  <a:pt x="26" y="153"/>
                  <a:pt x="29" y="153"/>
                </a:cubicBezTo>
                <a:cubicBezTo>
                  <a:pt x="30" y="153"/>
                  <a:pt x="30" y="153"/>
                  <a:pt x="31" y="153"/>
                </a:cubicBezTo>
                <a:close/>
                <a:moveTo>
                  <a:pt x="31" y="177"/>
                </a:moveTo>
                <a:cubicBezTo>
                  <a:pt x="31" y="225"/>
                  <a:pt x="31" y="225"/>
                  <a:pt x="31" y="225"/>
                </a:cubicBezTo>
                <a:cubicBezTo>
                  <a:pt x="31" y="225"/>
                  <a:pt x="31" y="225"/>
                  <a:pt x="31" y="225"/>
                </a:cubicBezTo>
                <a:cubicBezTo>
                  <a:pt x="31" y="225"/>
                  <a:pt x="31" y="224"/>
                  <a:pt x="31" y="224"/>
                </a:cubicBezTo>
                <a:cubicBezTo>
                  <a:pt x="31" y="221"/>
                  <a:pt x="25" y="217"/>
                  <a:pt x="22" y="213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3" y="199"/>
                  <a:pt x="23" y="199"/>
                </a:cubicBezTo>
                <a:cubicBezTo>
                  <a:pt x="26" y="197"/>
                  <a:pt x="25" y="192"/>
                  <a:pt x="28" y="191"/>
                </a:cubicBezTo>
                <a:cubicBezTo>
                  <a:pt x="32" y="190"/>
                  <a:pt x="30" y="186"/>
                  <a:pt x="28" y="183"/>
                </a:cubicBezTo>
                <a:cubicBezTo>
                  <a:pt x="28" y="182"/>
                  <a:pt x="25" y="182"/>
                  <a:pt x="22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3" y="177"/>
                  <a:pt x="24" y="177"/>
                  <a:pt x="25" y="177"/>
                </a:cubicBezTo>
                <a:cubicBezTo>
                  <a:pt x="26" y="176"/>
                  <a:pt x="29" y="177"/>
                  <a:pt x="31" y="177"/>
                </a:cubicBezTo>
                <a:close/>
                <a:moveTo>
                  <a:pt x="22" y="152"/>
                </a:moveTo>
                <a:cubicBezTo>
                  <a:pt x="22" y="149"/>
                  <a:pt x="22" y="149"/>
                  <a:pt x="22" y="149"/>
                </a:cubicBezTo>
                <a:cubicBezTo>
                  <a:pt x="25" y="149"/>
                  <a:pt x="27" y="153"/>
                  <a:pt x="24" y="153"/>
                </a:cubicBezTo>
                <a:cubicBezTo>
                  <a:pt x="23" y="152"/>
                  <a:pt x="23" y="152"/>
                  <a:pt x="22" y="152"/>
                </a:cubicBezTo>
                <a:close/>
                <a:moveTo>
                  <a:pt x="3" y="110"/>
                </a:moveTo>
                <a:cubicBezTo>
                  <a:pt x="2" y="113"/>
                  <a:pt x="2" y="115"/>
                  <a:pt x="2" y="117"/>
                </a:cubicBezTo>
                <a:cubicBezTo>
                  <a:pt x="1" y="120"/>
                  <a:pt x="1" y="122"/>
                  <a:pt x="1" y="124"/>
                </a:cubicBezTo>
                <a:cubicBezTo>
                  <a:pt x="0" y="128"/>
                  <a:pt x="0" y="132"/>
                  <a:pt x="0" y="135"/>
                </a:cubicBezTo>
                <a:cubicBezTo>
                  <a:pt x="2" y="136"/>
                  <a:pt x="3" y="136"/>
                  <a:pt x="5" y="135"/>
                </a:cubicBezTo>
                <a:cubicBezTo>
                  <a:pt x="8" y="134"/>
                  <a:pt x="14" y="132"/>
                  <a:pt x="18" y="137"/>
                </a:cubicBezTo>
                <a:cubicBezTo>
                  <a:pt x="20" y="140"/>
                  <a:pt x="21" y="141"/>
                  <a:pt x="22" y="142"/>
                </a:cubicBezTo>
                <a:cubicBezTo>
                  <a:pt x="22" y="80"/>
                  <a:pt x="22" y="80"/>
                  <a:pt x="22" y="80"/>
                </a:cubicBezTo>
                <a:cubicBezTo>
                  <a:pt x="21" y="78"/>
                  <a:pt x="20" y="76"/>
                  <a:pt x="20" y="74"/>
                </a:cubicBezTo>
                <a:cubicBezTo>
                  <a:pt x="20" y="73"/>
                  <a:pt x="19" y="72"/>
                  <a:pt x="17" y="71"/>
                </a:cubicBezTo>
                <a:cubicBezTo>
                  <a:pt x="17" y="73"/>
                  <a:pt x="16" y="74"/>
                  <a:pt x="15" y="75"/>
                </a:cubicBezTo>
                <a:cubicBezTo>
                  <a:pt x="15" y="76"/>
                  <a:pt x="14" y="77"/>
                  <a:pt x="14" y="78"/>
                </a:cubicBezTo>
                <a:cubicBezTo>
                  <a:pt x="12" y="81"/>
                  <a:pt x="11" y="85"/>
                  <a:pt x="10" y="88"/>
                </a:cubicBezTo>
                <a:cubicBezTo>
                  <a:pt x="9" y="89"/>
                  <a:pt x="9" y="90"/>
                  <a:pt x="8" y="91"/>
                </a:cubicBezTo>
                <a:cubicBezTo>
                  <a:pt x="7" y="95"/>
                  <a:pt x="5" y="99"/>
                  <a:pt x="4" y="104"/>
                </a:cubicBezTo>
                <a:cubicBezTo>
                  <a:pt x="4" y="106"/>
                  <a:pt x="3" y="108"/>
                  <a:pt x="3" y="110"/>
                </a:cubicBezTo>
                <a:close/>
                <a:moveTo>
                  <a:pt x="22" y="149"/>
                </a:moveTo>
                <a:cubicBezTo>
                  <a:pt x="22" y="152"/>
                  <a:pt x="22" y="152"/>
                  <a:pt x="22" y="152"/>
                </a:cubicBezTo>
                <a:cubicBezTo>
                  <a:pt x="19" y="151"/>
                  <a:pt x="18" y="148"/>
                  <a:pt x="21" y="149"/>
                </a:cubicBezTo>
                <a:cubicBezTo>
                  <a:pt x="22" y="149"/>
                  <a:pt x="22" y="149"/>
                  <a:pt x="22" y="149"/>
                </a:cubicBezTo>
                <a:close/>
                <a:moveTo>
                  <a:pt x="22" y="177"/>
                </a:moveTo>
                <a:cubicBezTo>
                  <a:pt x="20" y="176"/>
                  <a:pt x="18" y="175"/>
                  <a:pt x="17" y="172"/>
                </a:cubicBezTo>
                <a:cubicBezTo>
                  <a:pt x="15" y="169"/>
                  <a:pt x="18" y="165"/>
                  <a:pt x="13" y="165"/>
                </a:cubicBezTo>
                <a:cubicBezTo>
                  <a:pt x="8" y="165"/>
                  <a:pt x="11" y="154"/>
                  <a:pt x="11" y="151"/>
                </a:cubicBezTo>
                <a:cubicBezTo>
                  <a:pt x="11" y="147"/>
                  <a:pt x="5" y="153"/>
                  <a:pt x="1" y="157"/>
                </a:cubicBezTo>
                <a:cubicBezTo>
                  <a:pt x="1" y="157"/>
                  <a:pt x="1" y="158"/>
                  <a:pt x="2" y="159"/>
                </a:cubicBezTo>
                <a:cubicBezTo>
                  <a:pt x="2" y="162"/>
                  <a:pt x="2" y="164"/>
                  <a:pt x="3" y="166"/>
                </a:cubicBezTo>
                <a:cubicBezTo>
                  <a:pt x="3" y="167"/>
                  <a:pt x="3" y="168"/>
                  <a:pt x="3" y="168"/>
                </a:cubicBezTo>
                <a:cubicBezTo>
                  <a:pt x="5" y="170"/>
                  <a:pt x="7" y="170"/>
                  <a:pt x="9" y="170"/>
                </a:cubicBezTo>
                <a:cubicBezTo>
                  <a:pt x="15" y="170"/>
                  <a:pt x="15" y="178"/>
                  <a:pt x="17" y="181"/>
                </a:cubicBezTo>
                <a:cubicBezTo>
                  <a:pt x="18" y="182"/>
                  <a:pt x="20" y="182"/>
                  <a:pt x="22" y="182"/>
                </a:cubicBezTo>
                <a:cubicBezTo>
                  <a:pt x="22" y="177"/>
                  <a:pt x="22" y="177"/>
                  <a:pt x="22" y="177"/>
                </a:cubicBezTo>
                <a:close/>
                <a:moveTo>
                  <a:pt x="22" y="199"/>
                </a:moveTo>
                <a:cubicBezTo>
                  <a:pt x="22" y="213"/>
                  <a:pt x="22" y="213"/>
                  <a:pt x="22" y="213"/>
                </a:cubicBezTo>
                <a:cubicBezTo>
                  <a:pt x="22" y="212"/>
                  <a:pt x="22" y="212"/>
                  <a:pt x="21" y="211"/>
                </a:cubicBezTo>
                <a:cubicBezTo>
                  <a:pt x="19" y="208"/>
                  <a:pt x="19" y="201"/>
                  <a:pt x="22" y="1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0" name="Freeform 135"/>
          <p:cNvSpPr>
            <a:spLocks/>
          </p:cNvSpPr>
          <p:nvPr/>
        </p:nvSpPr>
        <p:spPr bwMode="auto">
          <a:xfrm>
            <a:off x="13012303" y="11465459"/>
            <a:ext cx="1252652" cy="1208229"/>
          </a:xfrm>
          <a:custGeom>
            <a:avLst/>
            <a:gdLst>
              <a:gd name="T0" fmla="*/ 75 w 128"/>
              <a:gd name="T1" fmla="*/ 5 h 123"/>
              <a:gd name="T2" fmla="*/ 125 w 128"/>
              <a:gd name="T3" fmla="*/ 68 h 123"/>
              <a:gd name="T4" fmla="*/ 67 w 128"/>
              <a:gd name="T5" fmla="*/ 118 h 123"/>
              <a:gd name="T6" fmla="*/ 12 w 128"/>
              <a:gd name="T7" fmla="*/ 55 h 123"/>
              <a:gd name="T8" fmla="*/ 75 w 128"/>
              <a:gd name="T9" fmla="*/ 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3">
                <a:moveTo>
                  <a:pt x="75" y="5"/>
                </a:moveTo>
                <a:cubicBezTo>
                  <a:pt x="101" y="9"/>
                  <a:pt x="121" y="37"/>
                  <a:pt x="125" y="68"/>
                </a:cubicBezTo>
                <a:cubicBezTo>
                  <a:pt x="128" y="98"/>
                  <a:pt x="98" y="123"/>
                  <a:pt x="67" y="118"/>
                </a:cubicBezTo>
                <a:cubicBezTo>
                  <a:pt x="26" y="111"/>
                  <a:pt x="0" y="73"/>
                  <a:pt x="12" y="55"/>
                </a:cubicBezTo>
                <a:cubicBezTo>
                  <a:pt x="15" y="24"/>
                  <a:pt x="48" y="0"/>
                  <a:pt x="75" y="5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1" name="Freeform 136"/>
          <p:cNvSpPr>
            <a:spLocks/>
          </p:cNvSpPr>
          <p:nvPr/>
        </p:nvSpPr>
        <p:spPr bwMode="auto">
          <a:xfrm>
            <a:off x="13452222" y="11193237"/>
            <a:ext cx="734443" cy="921089"/>
          </a:xfrm>
          <a:custGeom>
            <a:avLst/>
            <a:gdLst>
              <a:gd name="T0" fmla="*/ 9 w 75"/>
              <a:gd name="T1" fmla="*/ 3 h 94"/>
              <a:gd name="T2" fmla="*/ 20 w 75"/>
              <a:gd name="T3" fmla="*/ 4 h 94"/>
              <a:gd name="T4" fmla="*/ 69 w 75"/>
              <a:gd name="T5" fmla="*/ 67 h 94"/>
              <a:gd name="T6" fmla="*/ 70 w 75"/>
              <a:gd name="T7" fmla="*/ 90 h 94"/>
              <a:gd name="T8" fmla="*/ 70 w 75"/>
              <a:gd name="T9" fmla="*/ 90 h 94"/>
              <a:gd name="T10" fmla="*/ 51 w 75"/>
              <a:gd name="T11" fmla="*/ 87 h 94"/>
              <a:gd name="T12" fmla="*/ 8 w 75"/>
              <a:gd name="T13" fmla="*/ 32 h 94"/>
              <a:gd name="T14" fmla="*/ 9 w 75"/>
              <a:gd name="T15" fmla="*/ 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" h="94">
                <a:moveTo>
                  <a:pt x="9" y="3"/>
                </a:moveTo>
                <a:cubicBezTo>
                  <a:pt x="12" y="0"/>
                  <a:pt x="17" y="1"/>
                  <a:pt x="20" y="4"/>
                </a:cubicBezTo>
                <a:cubicBezTo>
                  <a:pt x="69" y="67"/>
                  <a:pt x="69" y="67"/>
                  <a:pt x="69" y="67"/>
                </a:cubicBezTo>
                <a:cubicBezTo>
                  <a:pt x="73" y="73"/>
                  <a:pt x="75" y="85"/>
                  <a:pt x="70" y="90"/>
                </a:cubicBezTo>
                <a:cubicBezTo>
                  <a:pt x="70" y="90"/>
                  <a:pt x="70" y="90"/>
                  <a:pt x="70" y="90"/>
                </a:cubicBezTo>
                <a:cubicBezTo>
                  <a:pt x="64" y="94"/>
                  <a:pt x="55" y="93"/>
                  <a:pt x="51" y="87"/>
                </a:cubicBezTo>
                <a:cubicBezTo>
                  <a:pt x="8" y="32"/>
                  <a:pt x="8" y="32"/>
                  <a:pt x="8" y="32"/>
                </a:cubicBezTo>
                <a:cubicBezTo>
                  <a:pt x="0" y="22"/>
                  <a:pt x="2" y="8"/>
                  <a:pt x="9" y="3"/>
                </a:cubicBezTo>
                <a:close/>
              </a:path>
            </a:pathLst>
          </a:custGeom>
          <a:solidFill>
            <a:srgbClr val="C7A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2" name="Freeform 137"/>
          <p:cNvSpPr>
            <a:spLocks/>
          </p:cNvSpPr>
          <p:nvPr/>
        </p:nvSpPr>
        <p:spPr bwMode="auto">
          <a:xfrm>
            <a:off x="10648671" y="10037216"/>
            <a:ext cx="3038427" cy="2125587"/>
          </a:xfrm>
          <a:custGeom>
            <a:avLst/>
            <a:gdLst>
              <a:gd name="T0" fmla="*/ 0 w 310"/>
              <a:gd name="T1" fmla="*/ 172 h 217"/>
              <a:gd name="T2" fmla="*/ 0 w 310"/>
              <a:gd name="T3" fmla="*/ 45 h 217"/>
              <a:gd name="T4" fmla="*/ 45 w 310"/>
              <a:gd name="T5" fmla="*/ 0 h 217"/>
              <a:gd name="T6" fmla="*/ 265 w 310"/>
              <a:gd name="T7" fmla="*/ 0 h 217"/>
              <a:gd name="T8" fmla="*/ 310 w 310"/>
              <a:gd name="T9" fmla="*/ 45 h 217"/>
              <a:gd name="T10" fmla="*/ 310 w 310"/>
              <a:gd name="T11" fmla="*/ 172 h 217"/>
              <a:gd name="T12" fmla="*/ 265 w 310"/>
              <a:gd name="T13" fmla="*/ 217 h 217"/>
              <a:gd name="T14" fmla="*/ 45 w 310"/>
              <a:gd name="T15" fmla="*/ 217 h 217"/>
              <a:gd name="T16" fmla="*/ 0 w 310"/>
              <a:gd name="T17" fmla="*/ 17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0" h="217">
                <a:moveTo>
                  <a:pt x="0" y="172"/>
                </a:move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1" y="0"/>
                  <a:pt x="45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90" y="0"/>
                  <a:pt x="310" y="20"/>
                  <a:pt x="310" y="45"/>
                </a:cubicBezTo>
                <a:cubicBezTo>
                  <a:pt x="310" y="172"/>
                  <a:pt x="310" y="172"/>
                  <a:pt x="310" y="172"/>
                </a:cubicBezTo>
                <a:cubicBezTo>
                  <a:pt x="310" y="197"/>
                  <a:pt x="290" y="217"/>
                  <a:pt x="265" y="217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21" y="217"/>
                  <a:pt x="0" y="197"/>
                  <a:pt x="0" y="172"/>
                </a:cubicBezTo>
                <a:close/>
              </a:path>
            </a:pathLst>
          </a:custGeom>
          <a:solidFill>
            <a:srgbClr val="2B39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3" name="Freeform 138"/>
          <p:cNvSpPr>
            <a:spLocks/>
          </p:cNvSpPr>
          <p:nvPr/>
        </p:nvSpPr>
        <p:spPr bwMode="auto">
          <a:xfrm>
            <a:off x="10756787" y="10838971"/>
            <a:ext cx="41011" cy="518346"/>
          </a:xfrm>
          <a:custGeom>
            <a:avLst/>
            <a:gdLst>
              <a:gd name="T0" fmla="*/ 0 w 4"/>
              <a:gd name="T1" fmla="*/ 50 h 53"/>
              <a:gd name="T2" fmla="*/ 0 w 4"/>
              <a:gd name="T3" fmla="*/ 3 h 53"/>
              <a:gd name="T4" fmla="*/ 2 w 4"/>
              <a:gd name="T5" fmla="*/ 0 h 53"/>
              <a:gd name="T6" fmla="*/ 2 w 4"/>
              <a:gd name="T7" fmla="*/ 0 h 53"/>
              <a:gd name="T8" fmla="*/ 4 w 4"/>
              <a:gd name="T9" fmla="*/ 3 h 53"/>
              <a:gd name="T10" fmla="*/ 4 w 4"/>
              <a:gd name="T11" fmla="*/ 50 h 53"/>
              <a:gd name="T12" fmla="*/ 2 w 4"/>
              <a:gd name="T13" fmla="*/ 53 h 53"/>
              <a:gd name="T14" fmla="*/ 2 w 4"/>
              <a:gd name="T15" fmla="*/ 53 h 53"/>
              <a:gd name="T16" fmla="*/ 0 w 4"/>
              <a:gd name="T17" fmla="*/ 5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3">
                <a:moveTo>
                  <a:pt x="0" y="50"/>
                </a:move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1"/>
                  <a:pt x="4" y="3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2"/>
                  <a:pt x="3" y="53"/>
                  <a:pt x="2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4" name="Freeform 139"/>
          <p:cNvSpPr>
            <a:spLocks/>
          </p:cNvSpPr>
          <p:nvPr/>
        </p:nvSpPr>
        <p:spPr bwMode="auto">
          <a:xfrm>
            <a:off x="10905912" y="10182648"/>
            <a:ext cx="2505303" cy="1834718"/>
          </a:xfrm>
          <a:custGeom>
            <a:avLst/>
            <a:gdLst>
              <a:gd name="T0" fmla="*/ 0 w 256"/>
              <a:gd name="T1" fmla="*/ 186 h 187"/>
              <a:gd name="T2" fmla="*/ 0 w 256"/>
              <a:gd name="T3" fmla="*/ 1 h 187"/>
              <a:gd name="T4" fmla="*/ 1 w 256"/>
              <a:gd name="T5" fmla="*/ 0 h 187"/>
              <a:gd name="T6" fmla="*/ 255 w 256"/>
              <a:gd name="T7" fmla="*/ 0 h 187"/>
              <a:gd name="T8" fmla="*/ 256 w 256"/>
              <a:gd name="T9" fmla="*/ 1 h 187"/>
              <a:gd name="T10" fmla="*/ 256 w 256"/>
              <a:gd name="T11" fmla="*/ 186 h 187"/>
              <a:gd name="T12" fmla="*/ 255 w 256"/>
              <a:gd name="T13" fmla="*/ 187 h 187"/>
              <a:gd name="T14" fmla="*/ 1 w 256"/>
              <a:gd name="T15" fmla="*/ 187 h 187"/>
              <a:gd name="T16" fmla="*/ 0 w 256"/>
              <a:gd name="T17" fmla="*/ 18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187">
                <a:moveTo>
                  <a:pt x="0" y="186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6" y="1"/>
                  <a:pt x="256" y="1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6" y="186"/>
                  <a:pt x="255" y="187"/>
                  <a:pt x="255" y="187"/>
                </a:cubicBezTo>
                <a:cubicBezTo>
                  <a:pt x="1" y="187"/>
                  <a:pt x="1" y="187"/>
                  <a:pt x="1" y="187"/>
                </a:cubicBezTo>
                <a:cubicBezTo>
                  <a:pt x="1" y="187"/>
                  <a:pt x="0" y="186"/>
                  <a:pt x="0" y="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5" name="Freeform 140"/>
          <p:cNvSpPr>
            <a:spLocks/>
          </p:cNvSpPr>
          <p:nvPr/>
        </p:nvSpPr>
        <p:spPr bwMode="auto">
          <a:xfrm>
            <a:off x="13452224" y="10958303"/>
            <a:ext cx="156582" cy="156622"/>
          </a:xfrm>
          <a:custGeom>
            <a:avLst/>
            <a:gdLst>
              <a:gd name="T0" fmla="*/ 1 w 16"/>
              <a:gd name="T1" fmla="*/ 7 h 16"/>
              <a:gd name="T2" fmla="*/ 9 w 16"/>
              <a:gd name="T3" fmla="*/ 1 h 16"/>
              <a:gd name="T4" fmla="*/ 15 w 16"/>
              <a:gd name="T5" fmla="*/ 10 h 16"/>
              <a:gd name="T6" fmla="*/ 7 w 16"/>
              <a:gd name="T7" fmla="*/ 15 h 16"/>
              <a:gd name="T8" fmla="*/ 1 w 16"/>
              <a:gd name="T9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1" y="7"/>
                </a:moveTo>
                <a:cubicBezTo>
                  <a:pt x="1" y="3"/>
                  <a:pt x="5" y="0"/>
                  <a:pt x="9" y="1"/>
                </a:cubicBezTo>
                <a:cubicBezTo>
                  <a:pt x="13" y="2"/>
                  <a:pt x="16" y="5"/>
                  <a:pt x="15" y="10"/>
                </a:cubicBezTo>
                <a:cubicBezTo>
                  <a:pt x="15" y="14"/>
                  <a:pt x="11" y="16"/>
                  <a:pt x="7" y="15"/>
                </a:cubicBezTo>
                <a:cubicBezTo>
                  <a:pt x="3" y="15"/>
                  <a:pt x="0" y="11"/>
                  <a:pt x="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6" name="Rectangle 141"/>
          <p:cNvSpPr>
            <a:spLocks noChangeArrowheads="1"/>
          </p:cNvSpPr>
          <p:nvPr/>
        </p:nvSpPr>
        <p:spPr bwMode="auto">
          <a:xfrm>
            <a:off x="12385979" y="11458001"/>
            <a:ext cx="861199" cy="78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7" name="Rectangle 142"/>
          <p:cNvSpPr>
            <a:spLocks noChangeArrowheads="1"/>
          </p:cNvSpPr>
          <p:nvPr/>
        </p:nvSpPr>
        <p:spPr bwMode="auto">
          <a:xfrm>
            <a:off x="12385979" y="11614623"/>
            <a:ext cx="861199" cy="78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8" name="Rectangle 143"/>
          <p:cNvSpPr>
            <a:spLocks noChangeArrowheads="1"/>
          </p:cNvSpPr>
          <p:nvPr/>
        </p:nvSpPr>
        <p:spPr bwMode="auto">
          <a:xfrm>
            <a:off x="12385979" y="11760059"/>
            <a:ext cx="861199" cy="894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9" name="Oval 144"/>
          <p:cNvSpPr>
            <a:spLocks noChangeArrowheads="1"/>
          </p:cNvSpPr>
          <p:nvPr/>
        </p:nvSpPr>
        <p:spPr bwMode="auto">
          <a:xfrm>
            <a:off x="12296503" y="10350459"/>
            <a:ext cx="1047605" cy="105906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0" name="Oval 145"/>
          <p:cNvSpPr>
            <a:spLocks noChangeArrowheads="1"/>
          </p:cNvSpPr>
          <p:nvPr/>
        </p:nvSpPr>
        <p:spPr bwMode="auto">
          <a:xfrm>
            <a:off x="12356153" y="10417584"/>
            <a:ext cx="928306" cy="932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1" name="Freeform 146"/>
          <p:cNvSpPr>
            <a:spLocks/>
          </p:cNvSpPr>
          <p:nvPr/>
        </p:nvSpPr>
        <p:spPr bwMode="auto">
          <a:xfrm>
            <a:off x="12568659" y="10622682"/>
            <a:ext cx="354173" cy="715987"/>
          </a:xfrm>
          <a:custGeom>
            <a:avLst/>
            <a:gdLst>
              <a:gd name="T0" fmla="*/ 8 w 36"/>
              <a:gd name="T1" fmla="*/ 4 h 73"/>
              <a:gd name="T2" fmla="*/ 8 w 36"/>
              <a:gd name="T3" fmla="*/ 55 h 73"/>
              <a:gd name="T4" fmla="*/ 35 w 36"/>
              <a:gd name="T5" fmla="*/ 63 h 73"/>
              <a:gd name="T6" fmla="*/ 8 w 36"/>
              <a:gd name="T7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73">
                <a:moveTo>
                  <a:pt x="8" y="4"/>
                </a:moveTo>
                <a:cubicBezTo>
                  <a:pt x="6" y="9"/>
                  <a:pt x="0" y="38"/>
                  <a:pt x="8" y="55"/>
                </a:cubicBezTo>
                <a:cubicBezTo>
                  <a:pt x="15" y="72"/>
                  <a:pt x="35" y="73"/>
                  <a:pt x="35" y="63"/>
                </a:cubicBezTo>
                <a:cubicBezTo>
                  <a:pt x="36" y="53"/>
                  <a:pt x="13" y="0"/>
                  <a:pt x="8" y="4"/>
                </a:cubicBezTo>
                <a:close/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2" name="Freeform 147"/>
          <p:cNvSpPr>
            <a:spLocks/>
          </p:cNvSpPr>
          <p:nvPr/>
        </p:nvSpPr>
        <p:spPr bwMode="auto">
          <a:xfrm>
            <a:off x="12706597" y="10622682"/>
            <a:ext cx="342988" cy="715987"/>
          </a:xfrm>
          <a:custGeom>
            <a:avLst/>
            <a:gdLst>
              <a:gd name="T0" fmla="*/ 28 w 35"/>
              <a:gd name="T1" fmla="*/ 4 h 73"/>
              <a:gd name="T2" fmla="*/ 28 w 35"/>
              <a:gd name="T3" fmla="*/ 53 h 73"/>
              <a:gd name="T4" fmla="*/ 1 w 35"/>
              <a:gd name="T5" fmla="*/ 63 h 73"/>
              <a:gd name="T6" fmla="*/ 28 w 35"/>
              <a:gd name="T7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3">
                <a:moveTo>
                  <a:pt x="28" y="4"/>
                </a:moveTo>
                <a:cubicBezTo>
                  <a:pt x="30" y="9"/>
                  <a:pt x="35" y="36"/>
                  <a:pt x="28" y="53"/>
                </a:cubicBezTo>
                <a:cubicBezTo>
                  <a:pt x="20" y="70"/>
                  <a:pt x="1" y="73"/>
                  <a:pt x="1" y="63"/>
                </a:cubicBezTo>
                <a:cubicBezTo>
                  <a:pt x="0" y="53"/>
                  <a:pt x="23" y="0"/>
                  <a:pt x="28" y="4"/>
                </a:cubicBezTo>
                <a:close/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3" name="Freeform 148"/>
          <p:cNvSpPr>
            <a:spLocks/>
          </p:cNvSpPr>
          <p:nvPr/>
        </p:nvSpPr>
        <p:spPr bwMode="auto">
          <a:xfrm>
            <a:off x="12550017" y="11025427"/>
            <a:ext cx="529395" cy="324433"/>
          </a:xfrm>
          <a:custGeom>
            <a:avLst/>
            <a:gdLst>
              <a:gd name="T0" fmla="*/ 10 w 54"/>
              <a:gd name="T1" fmla="*/ 7 h 33"/>
              <a:gd name="T2" fmla="*/ 0 w 54"/>
              <a:gd name="T3" fmla="*/ 24 h 33"/>
              <a:gd name="T4" fmla="*/ 27 w 54"/>
              <a:gd name="T5" fmla="*/ 33 h 33"/>
              <a:gd name="T6" fmla="*/ 54 w 54"/>
              <a:gd name="T7" fmla="*/ 24 h 33"/>
              <a:gd name="T8" fmla="*/ 45 w 54"/>
              <a:gd name="T9" fmla="*/ 7 h 33"/>
              <a:gd name="T10" fmla="*/ 27 w 54"/>
              <a:gd name="T11" fmla="*/ 0 h 33"/>
              <a:gd name="T12" fmla="*/ 10 w 54"/>
              <a:gd name="T13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33">
                <a:moveTo>
                  <a:pt x="10" y="7"/>
                </a:moveTo>
                <a:cubicBezTo>
                  <a:pt x="5" y="10"/>
                  <a:pt x="3" y="16"/>
                  <a:pt x="0" y="24"/>
                </a:cubicBezTo>
                <a:cubicBezTo>
                  <a:pt x="8" y="29"/>
                  <a:pt x="17" y="33"/>
                  <a:pt x="27" y="33"/>
                </a:cubicBezTo>
                <a:cubicBezTo>
                  <a:pt x="37" y="33"/>
                  <a:pt x="47" y="29"/>
                  <a:pt x="54" y="24"/>
                </a:cubicBezTo>
                <a:cubicBezTo>
                  <a:pt x="52" y="16"/>
                  <a:pt x="50" y="10"/>
                  <a:pt x="45" y="7"/>
                </a:cubicBezTo>
                <a:cubicBezTo>
                  <a:pt x="37" y="2"/>
                  <a:pt x="32" y="0"/>
                  <a:pt x="27" y="0"/>
                </a:cubicBezTo>
                <a:cubicBezTo>
                  <a:pt x="22" y="0"/>
                  <a:pt x="18" y="2"/>
                  <a:pt x="10" y="7"/>
                </a:cubicBezTo>
                <a:close/>
              </a:path>
            </a:pathLst>
          </a:custGeom>
          <a:solidFill>
            <a:srgbClr val="F081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4" name="Freeform 149"/>
          <p:cNvSpPr>
            <a:spLocks/>
          </p:cNvSpPr>
          <p:nvPr/>
        </p:nvSpPr>
        <p:spPr bwMode="auto">
          <a:xfrm>
            <a:off x="12755065" y="10857617"/>
            <a:ext cx="130485" cy="257309"/>
          </a:xfrm>
          <a:custGeom>
            <a:avLst/>
            <a:gdLst>
              <a:gd name="T0" fmla="*/ 0 w 13"/>
              <a:gd name="T1" fmla="*/ 0 h 26"/>
              <a:gd name="T2" fmla="*/ 13 w 13"/>
              <a:gd name="T3" fmla="*/ 0 h 26"/>
              <a:gd name="T4" fmla="*/ 13 w 13"/>
              <a:gd name="T5" fmla="*/ 19 h 26"/>
              <a:gd name="T6" fmla="*/ 0 w 13"/>
              <a:gd name="T7" fmla="*/ 19 h 26"/>
              <a:gd name="T8" fmla="*/ 0 w 13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6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6"/>
                  <a:pt x="0" y="26"/>
                  <a:pt x="0" y="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5" name="Freeform 150"/>
          <p:cNvSpPr>
            <a:spLocks/>
          </p:cNvSpPr>
          <p:nvPr/>
        </p:nvSpPr>
        <p:spPr bwMode="auto">
          <a:xfrm>
            <a:off x="12755065" y="10947115"/>
            <a:ext cx="130485" cy="89498"/>
          </a:xfrm>
          <a:custGeom>
            <a:avLst/>
            <a:gdLst>
              <a:gd name="T0" fmla="*/ 35 w 35"/>
              <a:gd name="T1" fmla="*/ 8 h 24"/>
              <a:gd name="T2" fmla="*/ 35 w 35"/>
              <a:gd name="T3" fmla="*/ 0 h 24"/>
              <a:gd name="T4" fmla="*/ 0 w 35"/>
              <a:gd name="T5" fmla="*/ 0 h 24"/>
              <a:gd name="T6" fmla="*/ 0 w 35"/>
              <a:gd name="T7" fmla="*/ 24 h 24"/>
              <a:gd name="T8" fmla="*/ 35 w 35"/>
              <a:gd name="T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4">
                <a:moveTo>
                  <a:pt x="35" y="8"/>
                </a:moveTo>
                <a:lnTo>
                  <a:pt x="35" y="0"/>
                </a:lnTo>
                <a:lnTo>
                  <a:pt x="0" y="0"/>
                </a:lnTo>
                <a:lnTo>
                  <a:pt x="0" y="24"/>
                </a:lnTo>
                <a:lnTo>
                  <a:pt x="35" y="8"/>
                </a:lnTo>
                <a:close/>
              </a:path>
            </a:pathLst>
          </a:custGeom>
          <a:solidFill>
            <a:srgbClr val="E8C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6" name="Freeform 151"/>
          <p:cNvSpPr>
            <a:spLocks/>
          </p:cNvSpPr>
          <p:nvPr/>
        </p:nvSpPr>
        <p:spPr bwMode="auto">
          <a:xfrm>
            <a:off x="12542559" y="10615224"/>
            <a:ext cx="555493" cy="361724"/>
          </a:xfrm>
          <a:custGeom>
            <a:avLst/>
            <a:gdLst>
              <a:gd name="T0" fmla="*/ 28 w 57"/>
              <a:gd name="T1" fmla="*/ 0 h 37"/>
              <a:gd name="T2" fmla="*/ 28 w 57"/>
              <a:gd name="T3" fmla="*/ 37 h 37"/>
              <a:gd name="T4" fmla="*/ 28 w 57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37">
                <a:moveTo>
                  <a:pt x="28" y="0"/>
                </a:moveTo>
                <a:cubicBezTo>
                  <a:pt x="57" y="0"/>
                  <a:pt x="45" y="37"/>
                  <a:pt x="28" y="37"/>
                </a:cubicBezTo>
                <a:cubicBezTo>
                  <a:pt x="11" y="37"/>
                  <a:pt x="0" y="0"/>
                  <a:pt x="28" y="0"/>
                </a:cubicBez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7" name="Freeform 152"/>
          <p:cNvSpPr>
            <a:spLocks/>
          </p:cNvSpPr>
          <p:nvPr/>
        </p:nvSpPr>
        <p:spPr bwMode="auto">
          <a:xfrm>
            <a:off x="12620853" y="10544373"/>
            <a:ext cx="398911" cy="305786"/>
          </a:xfrm>
          <a:custGeom>
            <a:avLst/>
            <a:gdLst>
              <a:gd name="T0" fmla="*/ 26 w 41"/>
              <a:gd name="T1" fmla="*/ 11 h 31"/>
              <a:gd name="T2" fmla="*/ 35 w 41"/>
              <a:gd name="T3" fmla="*/ 23 h 31"/>
              <a:gd name="T4" fmla="*/ 39 w 41"/>
              <a:gd name="T5" fmla="*/ 23 h 31"/>
              <a:gd name="T6" fmla="*/ 21 w 41"/>
              <a:gd name="T7" fmla="*/ 0 h 31"/>
              <a:gd name="T8" fmla="*/ 2 w 41"/>
              <a:gd name="T9" fmla="*/ 23 h 31"/>
              <a:gd name="T10" fmla="*/ 7 w 41"/>
              <a:gd name="T11" fmla="*/ 22 h 31"/>
              <a:gd name="T12" fmla="*/ 26 w 41"/>
              <a:gd name="T13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1">
                <a:moveTo>
                  <a:pt x="26" y="11"/>
                </a:moveTo>
                <a:cubicBezTo>
                  <a:pt x="31" y="13"/>
                  <a:pt x="34" y="17"/>
                  <a:pt x="35" y="23"/>
                </a:cubicBezTo>
                <a:cubicBezTo>
                  <a:pt x="36" y="29"/>
                  <a:pt x="37" y="28"/>
                  <a:pt x="39" y="23"/>
                </a:cubicBezTo>
                <a:cubicBezTo>
                  <a:pt x="41" y="19"/>
                  <a:pt x="36" y="0"/>
                  <a:pt x="21" y="0"/>
                </a:cubicBezTo>
                <a:cubicBezTo>
                  <a:pt x="6" y="0"/>
                  <a:pt x="0" y="15"/>
                  <a:pt x="2" y="23"/>
                </a:cubicBezTo>
                <a:cubicBezTo>
                  <a:pt x="4" y="31"/>
                  <a:pt x="6" y="28"/>
                  <a:pt x="7" y="22"/>
                </a:cubicBezTo>
                <a:cubicBezTo>
                  <a:pt x="8" y="16"/>
                  <a:pt x="15" y="10"/>
                  <a:pt x="26" y="11"/>
                </a:cubicBezTo>
                <a:close/>
              </a:path>
            </a:pathLst>
          </a:custGeom>
          <a:solidFill>
            <a:srgbClr val="FFA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8" name="Freeform 153"/>
          <p:cNvSpPr>
            <a:spLocks/>
          </p:cNvSpPr>
          <p:nvPr/>
        </p:nvSpPr>
        <p:spPr bwMode="auto">
          <a:xfrm>
            <a:off x="12874365" y="10633872"/>
            <a:ext cx="186407" cy="458680"/>
          </a:xfrm>
          <a:custGeom>
            <a:avLst/>
            <a:gdLst>
              <a:gd name="T0" fmla="*/ 8 w 19"/>
              <a:gd name="T1" fmla="*/ 47 h 47"/>
              <a:gd name="T2" fmla="*/ 0 w 19"/>
              <a:gd name="T3" fmla="*/ 1 h 47"/>
              <a:gd name="T4" fmla="*/ 8 w 19"/>
              <a:gd name="T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7">
                <a:moveTo>
                  <a:pt x="8" y="47"/>
                </a:moveTo>
                <a:cubicBezTo>
                  <a:pt x="16" y="19"/>
                  <a:pt x="3" y="2"/>
                  <a:pt x="0" y="1"/>
                </a:cubicBezTo>
                <a:cubicBezTo>
                  <a:pt x="6" y="0"/>
                  <a:pt x="19" y="18"/>
                  <a:pt x="8" y="47"/>
                </a:cubicBezTo>
                <a:close/>
              </a:path>
            </a:pathLst>
          </a:custGeom>
          <a:solidFill>
            <a:srgbClr val="FFD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9" name="Freeform 154"/>
          <p:cNvSpPr>
            <a:spLocks/>
          </p:cNvSpPr>
          <p:nvPr/>
        </p:nvSpPr>
        <p:spPr bwMode="auto">
          <a:xfrm>
            <a:off x="12755065" y="11036614"/>
            <a:ext cx="130485" cy="164081"/>
          </a:xfrm>
          <a:custGeom>
            <a:avLst/>
            <a:gdLst>
              <a:gd name="T0" fmla="*/ 13 w 13"/>
              <a:gd name="T1" fmla="*/ 0 h 17"/>
              <a:gd name="T2" fmla="*/ 6 w 13"/>
              <a:gd name="T3" fmla="*/ 17 h 17"/>
              <a:gd name="T4" fmla="*/ 0 w 13"/>
              <a:gd name="T5" fmla="*/ 0 h 17"/>
              <a:gd name="T6" fmla="*/ 13 w 13"/>
              <a:gd name="T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7">
                <a:moveTo>
                  <a:pt x="13" y="0"/>
                </a:moveTo>
                <a:cubicBezTo>
                  <a:pt x="13" y="7"/>
                  <a:pt x="6" y="12"/>
                  <a:pt x="6" y="17"/>
                </a:cubicBezTo>
                <a:cubicBezTo>
                  <a:pt x="6" y="12"/>
                  <a:pt x="0" y="7"/>
                  <a:pt x="0" y="0"/>
                </a:cubicBezTo>
                <a:lnTo>
                  <a:pt x="13" y="0"/>
                </a:ln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0" name="Freeform 155"/>
          <p:cNvSpPr>
            <a:spLocks/>
          </p:cNvSpPr>
          <p:nvPr/>
        </p:nvSpPr>
        <p:spPr bwMode="auto">
          <a:xfrm>
            <a:off x="12814714" y="11014239"/>
            <a:ext cx="167767" cy="167810"/>
          </a:xfrm>
          <a:custGeom>
            <a:avLst/>
            <a:gdLst>
              <a:gd name="T0" fmla="*/ 0 w 17"/>
              <a:gd name="T1" fmla="*/ 17 h 17"/>
              <a:gd name="T2" fmla="*/ 10 w 17"/>
              <a:gd name="T3" fmla="*/ 9 h 17"/>
              <a:gd name="T4" fmla="*/ 17 w 17"/>
              <a:gd name="T5" fmla="*/ 9 h 17"/>
              <a:gd name="T6" fmla="*/ 7 w 17"/>
              <a:gd name="T7" fmla="*/ 0 h 17"/>
              <a:gd name="T8" fmla="*/ 0 w 17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7">
                <a:moveTo>
                  <a:pt x="0" y="17"/>
                </a:moveTo>
                <a:cubicBezTo>
                  <a:pt x="3" y="13"/>
                  <a:pt x="6" y="10"/>
                  <a:pt x="10" y="9"/>
                </a:cubicBezTo>
                <a:cubicBezTo>
                  <a:pt x="12" y="8"/>
                  <a:pt x="15" y="8"/>
                  <a:pt x="17" y="9"/>
                </a:cubicBezTo>
                <a:cubicBezTo>
                  <a:pt x="14" y="5"/>
                  <a:pt x="10" y="3"/>
                  <a:pt x="7" y="0"/>
                </a:cubicBezTo>
                <a:cubicBezTo>
                  <a:pt x="7" y="10"/>
                  <a:pt x="0" y="11"/>
                  <a:pt x="0" y="17"/>
                </a:cubicBezTo>
                <a:close/>
              </a:path>
            </a:pathLst>
          </a:custGeom>
          <a:solidFill>
            <a:srgbClr val="E1E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1" name="Freeform 156"/>
          <p:cNvSpPr>
            <a:spLocks/>
          </p:cNvSpPr>
          <p:nvPr/>
        </p:nvSpPr>
        <p:spPr bwMode="auto">
          <a:xfrm>
            <a:off x="12814714" y="11014239"/>
            <a:ext cx="149125" cy="167810"/>
          </a:xfrm>
          <a:custGeom>
            <a:avLst/>
            <a:gdLst>
              <a:gd name="T0" fmla="*/ 0 w 15"/>
              <a:gd name="T1" fmla="*/ 17 h 17"/>
              <a:gd name="T2" fmla="*/ 10 w 15"/>
              <a:gd name="T3" fmla="*/ 7 h 17"/>
              <a:gd name="T4" fmla="*/ 15 w 15"/>
              <a:gd name="T5" fmla="*/ 8 h 17"/>
              <a:gd name="T6" fmla="*/ 7 w 15"/>
              <a:gd name="T7" fmla="*/ 0 h 17"/>
              <a:gd name="T8" fmla="*/ 0 w 1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7">
                <a:moveTo>
                  <a:pt x="0" y="17"/>
                </a:moveTo>
                <a:cubicBezTo>
                  <a:pt x="3" y="12"/>
                  <a:pt x="6" y="8"/>
                  <a:pt x="10" y="7"/>
                </a:cubicBezTo>
                <a:cubicBezTo>
                  <a:pt x="12" y="7"/>
                  <a:pt x="13" y="7"/>
                  <a:pt x="15" y="8"/>
                </a:cubicBezTo>
                <a:cubicBezTo>
                  <a:pt x="12" y="4"/>
                  <a:pt x="10" y="2"/>
                  <a:pt x="7" y="0"/>
                </a:cubicBezTo>
                <a:cubicBezTo>
                  <a:pt x="7" y="10"/>
                  <a:pt x="0" y="11"/>
                  <a:pt x="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2" name="Freeform 157"/>
          <p:cNvSpPr>
            <a:spLocks/>
          </p:cNvSpPr>
          <p:nvPr/>
        </p:nvSpPr>
        <p:spPr bwMode="auto">
          <a:xfrm>
            <a:off x="12658134" y="11014239"/>
            <a:ext cx="156582" cy="167810"/>
          </a:xfrm>
          <a:custGeom>
            <a:avLst/>
            <a:gdLst>
              <a:gd name="T0" fmla="*/ 16 w 16"/>
              <a:gd name="T1" fmla="*/ 17 h 17"/>
              <a:gd name="T2" fmla="*/ 7 w 16"/>
              <a:gd name="T3" fmla="*/ 9 h 17"/>
              <a:gd name="T4" fmla="*/ 0 w 16"/>
              <a:gd name="T5" fmla="*/ 9 h 17"/>
              <a:gd name="T6" fmla="*/ 10 w 16"/>
              <a:gd name="T7" fmla="*/ 0 h 17"/>
              <a:gd name="T8" fmla="*/ 16 w 16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7">
                <a:moveTo>
                  <a:pt x="16" y="17"/>
                </a:moveTo>
                <a:cubicBezTo>
                  <a:pt x="14" y="13"/>
                  <a:pt x="10" y="10"/>
                  <a:pt x="7" y="9"/>
                </a:cubicBezTo>
                <a:cubicBezTo>
                  <a:pt x="5" y="8"/>
                  <a:pt x="2" y="8"/>
                  <a:pt x="0" y="9"/>
                </a:cubicBezTo>
                <a:cubicBezTo>
                  <a:pt x="3" y="5"/>
                  <a:pt x="7" y="3"/>
                  <a:pt x="10" y="0"/>
                </a:cubicBezTo>
                <a:cubicBezTo>
                  <a:pt x="10" y="10"/>
                  <a:pt x="16" y="11"/>
                  <a:pt x="16" y="17"/>
                </a:cubicBezTo>
                <a:close/>
              </a:path>
            </a:pathLst>
          </a:custGeom>
          <a:solidFill>
            <a:srgbClr val="E1E6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3" name="Freeform 158"/>
          <p:cNvSpPr>
            <a:spLocks/>
          </p:cNvSpPr>
          <p:nvPr/>
        </p:nvSpPr>
        <p:spPr bwMode="auto">
          <a:xfrm>
            <a:off x="12676772" y="11014239"/>
            <a:ext cx="137942" cy="167810"/>
          </a:xfrm>
          <a:custGeom>
            <a:avLst/>
            <a:gdLst>
              <a:gd name="T0" fmla="*/ 14 w 14"/>
              <a:gd name="T1" fmla="*/ 17 h 17"/>
              <a:gd name="T2" fmla="*/ 5 w 14"/>
              <a:gd name="T3" fmla="*/ 7 h 17"/>
              <a:gd name="T4" fmla="*/ 0 w 14"/>
              <a:gd name="T5" fmla="*/ 8 h 17"/>
              <a:gd name="T6" fmla="*/ 8 w 14"/>
              <a:gd name="T7" fmla="*/ 0 h 17"/>
              <a:gd name="T8" fmla="*/ 14 w 14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7">
                <a:moveTo>
                  <a:pt x="14" y="17"/>
                </a:moveTo>
                <a:cubicBezTo>
                  <a:pt x="12" y="12"/>
                  <a:pt x="9" y="8"/>
                  <a:pt x="5" y="7"/>
                </a:cubicBezTo>
                <a:cubicBezTo>
                  <a:pt x="3" y="7"/>
                  <a:pt x="2" y="7"/>
                  <a:pt x="0" y="8"/>
                </a:cubicBezTo>
                <a:cubicBezTo>
                  <a:pt x="3" y="4"/>
                  <a:pt x="5" y="2"/>
                  <a:pt x="8" y="0"/>
                </a:cubicBezTo>
                <a:cubicBezTo>
                  <a:pt x="8" y="10"/>
                  <a:pt x="14" y="11"/>
                  <a:pt x="1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4" name="Freeform 159"/>
          <p:cNvSpPr>
            <a:spLocks/>
          </p:cNvSpPr>
          <p:nvPr/>
        </p:nvSpPr>
        <p:spPr bwMode="auto">
          <a:xfrm>
            <a:off x="12520192" y="10574207"/>
            <a:ext cx="354173" cy="578012"/>
          </a:xfrm>
          <a:custGeom>
            <a:avLst/>
            <a:gdLst>
              <a:gd name="T0" fmla="*/ 18 w 36"/>
              <a:gd name="T1" fmla="*/ 59 h 59"/>
              <a:gd name="T2" fmla="*/ 36 w 36"/>
              <a:gd name="T3" fmla="*/ 8 h 59"/>
              <a:gd name="T4" fmla="*/ 18 w 36"/>
              <a:gd name="T5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59">
                <a:moveTo>
                  <a:pt x="18" y="59"/>
                </a:moveTo>
                <a:cubicBezTo>
                  <a:pt x="8" y="2"/>
                  <a:pt x="31" y="9"/>
                  <a:pt x="36" y="8"/>
                </a:cubicBezTo>
                <a:cubicBezTo>
                  <a:pt x="30" y="1"/>
                  <a:pt x="0" y="0"/>
                  <a:pt x="18" y="59"/>
                </a:cubicBezTo>
                <a:close/>
              </a:path>
            </a:pathLst>
          </a:custGeom>
          <a:solidFill>
            <a:srgbClr val="FFD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5" name="Freeform 160"/>
          <p:cNvSpPr>
            <a:spLocks/>
          </p:cNvSpPr>
          <p:nvPr/>
        </p:nvSpPr>
        <p:spPr bwMode="auto">
          <a:xfrm>
            <a:off x="12639491" y="11073905"/>
            <a:ext cx="137942" cy="264767"/>
          </a:xfrm>
          <a:custGeom>
            <a:avLst/>
            <a:gdLst>
              <a:gd name="T0" fmla="*/ 4 w 14"/>
              <a:gd name="T1" fmla="*/ 0 h 27"/>
              <a:gd name="T2" fmla="*/ 0 w 14"/>
              <a:gd name="T3" fmla="*/ 8 h 27"/>
              <a:gd name="T4" fmla="*/ 11 w 14"/>
              <a:gd name="T5" fmla="*/ 11 h 27"/>
              <a:gd name="T6" fmla="*/ 4 w 14"/>
              <a:gd name="T7" fmla="*/ 17 h 27"/>
              <a:gd name="T8" fmla="*/ 13 w 14"/>
              <a:gd name="T9" fmla="*/ 27 h 27"/>
              <a:gd name="T10" fmla="*/ 14 w 14"/>
              <a:gd name="T11" fmla="*/ 27 h 27"/>
              <a:gd name="T12" fmla="*/ 6 w 14"/>
              <a:gd name="T13" fmla="*/ 17 h 27"/>
              <a:gd name="T14" fmla="*/ 13 w 14"/>
              <a:gd name="T15" fmla="*/ 11 h 27"/>
              <a:gd name="T16" fmla="*/ 1 w 14"/>
              <a:gd name="T17" fmla="*/ 6 h 27"/>
              <a:gd name="T18" fmla="*/ 4 w 14"/>
              <a:gd name="T1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27">
                <a:moveTo>
                  <a:pt x="4" y="0"/>
                </a:moveTo>
                <a:cubicBezTo>
                  <a:pt x="1" y="1"/>
                  <a:pt x="0" y="5"/>
                  <a:pt x="0" y="8"/>
                </a:cubicBezTo>
                <a:cubicBezTo>
                  <a:pt x="5" y="7"/>
                  <a:pt x="10" y="9"/>
                  <a:pt x="11" y="11"/>
                </a:cubicBezTo>
                <a:cubicBezTo>
                  <a:pt x="7" y="13"/>
                  <a:pt x="6" y="15"/>
                  <a:pt x="4" y="17"/>
                </a:cubicBezTo>
                <a:cubicBezTo>
                  <a:pt x="6" y="19"/>
                  <a:pt x="10" y="23"/>
                  <a:pt x="13" y="27"/>
                </a:cubicBezTo>
                <a:cubicBezTo>
                  <a:pt x="13" y="27"/>
                  <a:pt x="14" y="27"/>
                  <a:pt x="14" y="27"/>
                </a:cubicBezTo>
                <a:cubicBezTo>
                  <a:pt x="11" y="23"/>
                  <a:pt x="8" y="19"/>
                  <a:pt x="6" y="17"/>
                </a:cubicBezTo>
                <a:cubicBezTo>
                  <a:pt x="8" y="14"/>
                  <a:pt x="9" y="13"/>
                  <a:pt x="13" y="11"/>
                </a:cubicBezTo>
                <a:cubicBezTo>
                  <a:pt x="12" y="10"/>
                  <a:pt x="6" y="5"/>
                  <a:pt x="1" y="6"/>
                </a:cubicBezTo>
                <a:cubicBezTo>
                  <a:pt x="2" y="3"/>
                  <a:pt x="2" y="2"/>
                  <a:pt x="4" y="0"/>
                </a:cubicBezTo>
                <a:close/>
              </a:path>
            </a:pathLst>
          </a:custGeom>
          <a:solidFill>
            <a:srgbClr val="D95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6" name="Freeform 161"/>
          <p:cNvSpPr>
            <a:spLocks/>
          </p:cNvSpPr>
          <p:nvPr/>
        </p:nvSpPr>
        <p:spPr bwMode="auto">
          <a:xfrm>
            <a:off x="12863178" y="11073905"/>
            <a:ext cx="137942" cy="264767"/>
          </a:xfrm>
          <a:custGeom>
            <a:avLst/>
            <a:gdLst>
              <a:gd name="T0" fmla="*/ 10 w 14"/>
              <a:gd name="T1" fmla="*/ 0 h 27"/>
              <a:gd name="T2" fmla="*/ 14 w 14"/>
              <a:gd name="T3" fmla="*/ 8 h 27"/>
              <a:gd name="T4" fmla="*/ 3 w 14"/>
              <a:gd name="T5" fmla="*/ 11 h 27"/>
              <a:gd name="T6" fmla="*/ 9 w 14"/>
              <a:gd name="T7" fmla="*/ 17 h 27"/>
              <a:gd name="T8" fmla="*/ 1 w 14"/>
              <a:gd name="T9" fmla="*/ 27 h 27"/>
              <a:gd name="T10" fmla="*/ 0 w 14"/>
              <a:gd name="T11" fmla="*/ 27 h 27"/>
              <a:gd name="T12" fmla="*/ 8 w 14"/>
              <a:gd name="T13" fmla="*/ 17 h 27"/>
              <a:gd name="T14" fmla="*/ 1 w 14"/>
              <a:gd name="T15" fmla="*/ 11 h 27"/>
              <a:gd name="T16" fmla="*/ 13 w 14"/>
              <a:gd name="T17" fmla="*/ 6 h 27"/>
              <a:gd name="T18" fmla="*/ 10 w 14"/>
              <a:gd name="T1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27">
                <a:moveTo>
                  <a:pt x="10" y="0"/>
                </a:moveTo>
                <a:cubicBezTo>
                  <a:pt x="12" y="1"/>
                  <a:pt x="14" y="5"/>
                  <a:pt x="14" y="8"/>
                </a:cubicBezTo>
                <a:cubicBezTo>
                  <a:pt x="9" y="7"/>
                  <a:pt x="4" y="9"/>
                  <a:pt x="3" y="11"/>
                </a:cubicBezTo>
                <a:cubicBezTo>
                  <a:pt x="6" y="13"/>
                  <a:pt x="8" y="15"/>
                  <a:pt x="9" y="17"/>
                </a:cubicBezTo>
                <a:cubicBezTo>
                  <a:pt x="8" y="19"/>
                  <a:pt x="4" y="23"/>
                  <a:pt x="1" y="27"/>
                </a:cubicBezTo>
                <a:cubicBezTo>
                  <a:pt x="1" y="27"/>
                  <a:pt x="0" y="27"/>
                  <a:pt x="0" y="27"/>
                </a:cubicBezTo>
                <a:cubicBezTo>
                  <a:pt x="3" y="23"/>
                  <a:pt x="6" y="19"/>
                  <a:pt x="8" y="17"/>
                </a:cubicBezTo>
                <a:cubicBezTo>
                  <a:pt x="6" y="14"/>
                  <a:pt x="4" y="13"/>
                  <a:pt x="1" y="11"/>
                </a:cubicBezTo>
                <a:cubicBezTo>
                  <a:pt x="2" y="10"/>
                  <a:pt x="8" y="5"/>
                  <a:pt x="13" y="6"/>
                </a:cubicBezTo>
                <a:cubicBezTo>
                  <a:pt x="12" y="3"/>
                  <a:pt x="12" y="2"/>
                  <a:pt x="10" y="0"/>
                </a:cubicBezTo>
                <a:close/>
              </a:path>
            </a:pathLst>
          </a:custGeom>
          <a:solidFill>
            <a:srgbClr val="D95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7" name="Freeform 162"/>
          <p:cNvSpPr>
            <a:spLocks/>
          </p:cNvSpPr>
          <p:nvPr/>
        </p:nvSpPr>
        <p:spPr bwMode="auto">
          <a:xfrm>
            <a:off x="12807258" y="11193237"/>
            <a:ext cx="18641" cy="156622"/>
          </a:xfrm>
          <a:custGeom>
            <a:avLst/>
            <a:gdLst>
              <a:gd name="T0" fmla="*/ 1 w 2"/>
              <a:gd name="T1" fmla="*/ 16 h 16"/>
              <a:gd name="T2" fmla="*/ 2 w 2"/>
              <a:gd name="T3" fmla="*/ 0 h 16"/>
              <a:gd name="T4" fmla="*/ 1 w 2"/>
              <a:gd name="T5" fmla="*/ 16 h 16"/>
              <a:gd name="T6" fmla="*/ 1 w 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6">
                <a:moveTo>
                  <a:pt x="1" y="16"/>
                </a:moveTo>
                <a:cubicBezTo>
                  <a:pt x="1" y="10"/>
                  <a:pt x="1" y="4"/>
                  <a:pt x="2" y="0"/>
                </a:cubicBezTo>
                <a:cubicBezTo>
                  <a:pt x="0" y="4"/>
                  <a:pt x="0" y="10"/>
                  <a:pt x="1" y="16"/>
                </a:cubicBezTo>
                <a:cubicBezTo>
                  <a:pt x="1" y="16"/>
                  <a:pt x="1" y="16"/>
                  <a:pt x="1" y="16"/>
                </a:cubicBezTo>
                <a:close/>
              </a:path>
            </a:pathLst>
          </a:custGeom>
          <a:solidFill>
            <a:srgbClr val="D959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8" name="Freeform 163"/>
          <p:cNvSpPr>
            <a:spLocks noEditPoints="1"/>
          </p:cNvSpPr>
          <p:nvPr/>
        </p:nvSpPr>
        <p:spPr bwMode="auto">
          <a:xfrm>
            <a:off x="12699141" y="10771847"/>
            <a:ext cx="242329" cy="59665"/>
          </a:xfrm>
          <a:custGeom>
            <a:avLst/>
            <a:gdLst>
              <a:gd name="T0" fmla="*/ 19 w 25"/>
              <a:gd name="T1" fmla="*/ 6 h 6"/>
              <a:gd name="T2" fmla="*/ 20 w 25"/>
              <a:gd name="T3" fmla="*/ 6 h 6"/>
              <a:gd name="T4" fmla="*/ 25 w 25"/>
              <a:gd name="T5" fmla="*/ 4 h 6"/>
              <a:gd name="T6" fmla="*/ 25 w 25"/>
              <a:gd name="T7" fmla="*/ 1 h 6"/>
              <a:gd name="T8" fmla="*/ 19 w 25"/>
              <a:gd name="T9" fmla="*/ 1 h 6"/>
              <a:gd name="T10" fmla="*/ 19 w 25"/>
              <a:gd name="T11" fmla="*/ 1 h 6"/>
              <a:gd name="T12" fmla="*/ 24 w 25"/>
              <a:gd name="T13" fmla="*/ 2 h 6"/>
              <a:gd name="T14" fmla="*/ 23 w 25"/>
              <a:gd name="T15" fmla="*/ 4 h 6"/>
              <a:gd name="T16" fmla="*/ 19 w 25"/>
              <a:gd name="T17" fmla="*/ 6 h 6"/>
              <a:gd name="T18" fmla="*/ 19 w 25"/>
              <a:gd name="T19" fmla="*/ 6 h 6"/>
              <a:gd name="T20" fmla="*/ 6 w 25"/>
              <a:gd name="T21" fmla="*/ 6 h 6"/>
              <a:gd name="T22" fmla="*/ 10 w 25"/>
              <a:gd name="T23" fmla="*/ 6 h 6"/>
              <a:gd name="T24" fmla="*/ 11 w 25"/>
              <a:gd name="T25" fmla="*/ 4 h 6"/>
              <a:gd name="T26" fmla="*/ 13 w 25"/>
              <a:gd name="T27" fmla="*/ 4 h 6"/>
              <a:gd name="T28" fmla="*/ 15 w 25"/>
              <a:gd name="T29" fmla="*/ 6 h 6"/>
              <a:gd name="T30" fmla="*/ 19 w 25"/>
              <a:gd name="T31" fmla="*/ 6 h 6"/>
              <a:gd name="T32" fmla="*/ 19 w 25"/>
              <a:gd name="T33" fmla="*/ 6 h 6"/>
              <a:gd name="T34" fmla="*/ 15 w 25"/>
              <a:gd name="T35" fmla="*/ 5 h 6"/>
              <a:gd name="T36" fmla="*/ 14 w 25"/>
              <a:gd name="T37" fmla="*/ 3 h 6"/>
              <a:gd name="T38" fmla="*/ 19 w 25"/>
              <a:gd name="T39" fmla="*/ 1 h 6"/>
              <a:gd name="T40" fmla="*/ 19 w 25"/>
              <a:gd name="T41" fmla="*/ 1 h 6"/>
              <a:gd name="T42" fmla="*/ 19 w 25"/>
              <a:gd name="T43" fmla="*/ 1 h 6"/>
              <a:gd name="T44" fmla="*/ 18 w 25"/>
              <a:gd name="T45" fmla="*/ 1 h 6"/>
              <a:gd name="T46" fmla="*/ 13 w 25"/>
              <a:gd name="T47" fmla="*/ 2 h 6"/>
              <a:gd name="T48" fmla="*/ 7 w 25"/>
              <a:gd name="T49" fmla="*/ 1 h 6"/>
              <a:gd name="T50" fmla="*/ 6 w 25"/>
              <a:gd name="T51" fmla="*/ 1 h 6"/>
              <a:gd name="T52" fmla="*/ 6 w 25"/>
              <a:gd name="T53" fmla="*/ 1 h 6"/>
              <a:gd name="T54" fmla="*/ 6 w 25"/>
              <a:gd name="T55" fmla="*/ 1 h 6"/>
              <a:gd name="T56" fmla="*/ 11 w 25"/>
              <a:gd name="T57" fmla="*/ 3 h 6"/>
              <a:gd name="T58" fmla="*/ 9 w 25"/>
              <a:gd name="T59" fmla="*/ 5 h 6"/>
              <a:gd name="T60" fmla="*/ 6 w 25"/>
              <a:gd name="T61" fmla="*/ 6 h 6"/>
              <a:gd name="T62" fmla="*/ 0 w 25"/>
              <a:gd name="T63" fmla="*/ 1 h 6"/>
              <a:gd name="T64" fmla="*/ 0 w 25"/>
              <a:gd name="T65" fmla="*/ 4 h 6"/>
              <a:gd name="T66" fmla="*/ 5 w 25"/>
              <a:gd name="T67" fmla="*/ 6 h 6"/>
              <a:gd name="T68" fmla="*/ 6 w 25"/>
              <a:gd name="T69" fmla="*/ 6 h 6"/>
              <a:gd name="T70" fmla="*/ 6 w 25"/>
              <a:gd name="T71" fmla="*/ 6 h 6"/>
              <a:gd name="T72" fmla="*/ 5 w 25"/>
              <a:gd name="T73" fmla="*/ 6 h 6"/>
              <a:gd name="T74" fmla="*/ 1 w 25"/>
              <a:gd name="T75" fmla="*/ 4 h 6"/>
              <a:gd name="T76" fmla="*/ 1 w 25"/>
              <a:gd name="T77" fmla="*/ 2 h 6"/>
              <a:gd name="T78" fmla="*/ 6 w 25"/>
              <a:gd name="T79" fmla="*/ 1 h 6"/>
              <a:gd name="T80" fmla="*/ 6 w 25"/>
              <a:gd name="T81" fmla="*/ 1 h 6"/>
              <a:gd name="T82" fmla="*/ 0 w 25"/>
              <a:gd name="T8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" h="6">
                <a:moveTo>
                  <a:pt x="19" y="6"/>
                </a:moveTo>
                <a:cubicBezTo>
                  <a:pt x="19" y="6"/>
                  <a:pt x="20" y="6"/>
                  <a:pt x="20" y="6"/>
                </a:cubicBezTo>
                <a:cubicBezTo>
                  <a:pt x="22" y="6"/>
                  <a:pt x="25" y="5"/>
                  <a:pt x="25" y="4"/>
                </a:cubicBezTo>
                <a:cubicBezTo>
                  <a:pt x="25" y="4"/>
                  <a:pt x="25" y="1"/>
                  <a:pt x="25" y="1"/>
                </a:cubicBezTo>
                <a:cubicBezTo>
                  <a:pt x="25" y="0"/>
                  <a:pt x="21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21" y="1"/>
                  <a:pt x="24" y="1"/>
                  <a:pt x="24" y="2"/>
                </a:cubicBezTo>
                <a:cubicBezTo>
                  <a:pt x="24" y="2"/>
                  <a:pt x="24" y="4"/>
                  <a:pt x="23" y="4"/>
                </a:cubicBezTo>
                <a:cubicBezTo>
                  <a:pt x="23" y="5"/>
                  <a:pt x="21" y="5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  <a:moveTo>
                  <a:pt x="6" y="6"/>
                </a:moveTo>
                <a:cubicBezTo>
                  <a:pt x="8" y="6"/>
                  <a:pt x="10" y="6"/>
                  <a:pt x="10" y="6"/>
                </a:cubicBezTo>
                <a:cubicBezTo>
                  <a:pt x="10" y="6"/>
                  <a:pt x="11" y="4"/>
                  <a:pt x="11" y="4"/>
                </a:cubicBezTo>
                <a:cubicBezTo>
                  <a:pt x="11" y="3"/>
                  <a:pt x="13" y="3"/>
                  <a:pt x="13" y="4"/>
                </a:cubicBezTo>
                <a:cubicBezTo>
                  <a:pt x="14" y="4"/>
                  <a:pt x="14" y="6"/>
                  <a:pt x="15" y="6"/>
                </a:cubicBezTo>
                <a:cubicBezTo>
                  <a:pt x="15" y="6"/>
                  <a:pt x="17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7" y="6"/>
                  <a:pt x="16" y="6"/>
                  <a:pt x="15" y="5"/>
                </a:cubicBezTo>
                <a:cubicBezTo>
                  <a:pt x="15" y="5"/>
                  <a:pt x="14" y="3"/>
                  <a:pt x="14" y="3"/>
                </a:cubicBezTo>
                <a:cubicBezTo>
                  <a:pt x="14" y="2"/>
                  <a:pt x="17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8" y="1"/>
                  <a:pt x="18" y="1"/>
                </a:cubicBezTo>
                <a:cubicBezTo>
                  <a:pt x="16" y="1"/>
                  <a:pt x="14" y="2"/>
                  <a:pt x="13" y="2"/>
                </a:cubicBezTo>
                <a:cubicBezTo>
                  <a:pt x="11" y="2"/>
                  <a:pt x="10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8" y="2"/>
                  <a:pt x="10" y="2"/>
                  <a:pt x="11" y="3"/>
                </a:cubicBezTo>
                <a:cubicBezTo>
                  <a:pt x="11" y="3"/>
                  <a:pt x="10" y="5"/>
                  <a:pt x="9" y="5"/>
                </a:cubicBezTo>
                <a:cubicBezTo>
                  <a:pt x="9" y="6"/>
                  <a:pt x="7" y="6"/>
                  <a:pt x="6" y="6"/>
                </a:cubicBezTo>
                <a:close/>
                <a:moveTo>
                  <a:pt x="0" y="1"/>
                </a:moveTo>
                <a:cubicBezTo>
                  <a:pt x="0" y="1"/>
                  <a:pt x="0" y="4"/>
                  <a:pt x="0" y="4"/>
                </a:cubicBezTo>
                <a:cubicBezTo>
                  <a:pt x="0" y="5"/>
                  <a:pt x="3" y="6"/>
                  <a:pt x="5" y="6"/>
                </a:cubicBezTo>
                <a:cubicBezTo>
                  <a:pt x="5" y="6"/>
                  <a:pt x="5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5" y="6"/>
                  <a:pt x="5" y="6"/>
                </a:cubicBezTo>
                <a:cubicBezTo>
                  <a:pt x="4" y="5"/>
                  <a:pt x="2" y="5"/>
                  <a:pt x="1" y="4"/>
                </a:cubicBezTo>
                <a:cubicBezTo>
                  <a:pt x="1" y="4"/>
                  <a:pt x="1" y="2"/>
                  <a:pt x="1" y="2"/>
                </a:cubicBezTo>
                <a:cubicBezTo>
                  <a:pt x="1" y="1"/>
                  <a:pt x="4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4" y="1"/>
                  <a:pt x="0" y="0"/>
                  <a:pt x="0" y="1"/>
                </a:cubicBezTo>
                <a:close/>
              </a:path>
            </a:pathLst>
          </a:custGeom>
          <a:solidFill>
            <a:srgbClr val="70A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9" name="Freeform 164"/>
          <p:cNvSpPr>
            <a:spLocks/>
          </p:cNvSpPr>
          <p:nvPr/>
        </p:nvSpPr>
        <p:spPr bwMode="auto">
          <a:xfrm>
            <a:off x="13530515" y="12006180"/>
            <a:ext cx="1058789" cy="1312643"/>
          </a:xfrm>
          <a:custGeom>
            <a:avLst/>
            <a:gdLst>
              <a:gd name="T0" fmla="*/ 129 w 284"/>
              <a:gd name="T1" fmla="*/ 0 h 352"/>
              <a:gd name="T2" fmla="*/ 284 w 284"/>
              <a:gd name="T3" fmla="*/ 200 h 352"/>
              <a:gd name="T4" fmla="*/ 284 w 284"/>
              <a:gd name="T5" fmla="*/ 273 h 352"/>
              <a:gd name="T6" fmla="*/ 181 w 284"/>
              <a:gd name="T7" fmla="*/ 352 h 352"/>
              <a:gd name="T8" fmla="*/ 0 w 284"/>
              <a:gd name="T9" fmla="*/ 121 h 352"/>
              <a:gd name="T10" fmla="*/ 129 w 284"/>
              <a:gd name="T11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4" h="352">
                <a:moveTo>
                  <a:pt x="129" y="0"/>
                </a:moveTo>
                <a:lnTo>
                  <a:pt x="284" y="200"/>
                </a:lnTo>
                <a:lnTo>
                  <a:pt x="284" y="273"/>
                </a:lnTo>
                <a:lnTo>
                  <a:pt x="181" y="352"/>
                </a:lnTo>
                <a:lnTo>
                  <a:pt x="0" y="121"/>
                </a:lnTo>
                <a:lnTo>
                  <a:pt x="129" y="0"/>
                </a:ln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90" name="Freeform 165"/>
          <p:cNvSpPr>
            <a:spLocks/>
          </p:cNvSpPr>
          <p:nvPr/>
        </p:nvSpPr>
        <p:spPr bwMode="auto">
          <a:xfrm>
            <a:off x="13910784" y="12573003"/>
            <a:ext cx="1539719" cy="1167210"/>
          </a:xfrm>
          <a:custGeom>
            <a:avLst/>
            <a:gdLst>
              <a:gd name="T0" fmla="*/ 171 w 413"/>
              <a:gd name="T1" fmla="*/ 0 h 313"/>
              <a:gd name="T2" fmla="*/ 413 w 413"/>
              <a:gd name="T3" fmla="*/ 313 h 313"/>
              <a:gd name="T4" fmla="*/ 269 w 413"/>
              <a:gd name="T5" fmla="*/ 313 h 313"/>
              <a:gd name="T6" fmla="*/ 140 w 413"/>
              <a:gd name="T7" fmla="*/ 313 h 313"/>
              <a:gd name="T8" fmla="*/ 0 w 413"/>
              <a:gd name="T9" fmla="*/ 134 h 313"/>
              <a:gd name="T10" fmla="*/ 171 w 413"/>
              <a:gd name="T1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3" h="313">
                <a:moveTo>
                  <a:pt x="171" y="0"/>
                </a:moveTo>
                <a:lnTo>
                  <a:pt x="413" y="313"/>
                </a:lnTo>
                <a:lnTo>
                  <a:pt x="269" y="313"/>
                </a:lnTo>
                <a:lnTo>
                  <a:pt x="140" y="313"/>
                </a:lnTo>
                <a:lnTo>
                  <a:pt x="0" y="134"/>
                </a:lnTo>
                <a:lnTo>
                  <a:pt x="1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91" name="Freeform 166"/>
          <p:cNvSpPr>
            <a:spLocks/>
          </p:cNvSpPr>
          <p:nvPr/>
        </p:nvSpPr>
        <p:spPr bwMode="auto">
          <a:xfrm>
            <a:off x="13578979" y="11879391"/>
            <a:ext cx="570405" cy="578012"/>
          </a:xfrm>
          <a:custGeom>
            <a:avLst/>
            <a:gdLst>
              <a:gd name="T0" fmla="*/ 42 w 58"/>
              <a:gd name="T1" fmla="*/ 6 h 59"/>
              <a:gd name="T2" fmla="*/ 51 w 58"/>
              <a:gd name="T3" fmla="*/ 39 h 59"/>
              <a:gd name="T4" fmla="*/ 16 w 58"/>
              <a:gd name="T5" fmla="*/ 53 h 59"/>
              <a:gd name="T6" fmla="*/ 7 w 58"/>
              <a:gd name="T7" fmla="*/ 20 h 59"/>
              <a:gd name="T8" fmla="*/ 42 w 58"/>
              <a:gd name="T9" fmla="*/ 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9">
                <a:moveTo>
                  <a:pt x="42" y="6"/>
                </a:moveTo>
                <a:cubicBezTo>
                  <a:pt x="54" y="11"/>
                  <a:pt x="58" y="26"/>
                  <a:pt x="51" y="39"/>
                </a:cubicBezTo>
                <a:cubicBezTo>
                  <a:pt x="43" y="52"/>
                  <a:pt x="28" y="59"/>
                  <a:pt x="16" y="53"/>
                </a:cubicBezTo>
                <a:cubicBezTo>
                  <a:pt x="4" y="48"/>
                  <a:pt x="0" y="33"/>
                  <a:pt x="7" y="20"/>
                </a:cubicBezTo>
                <a:cubicBezTo>
                  <a:pt x="15" y="7"/>
                  <a:pt x="30" y="0"/>
                  <a:pt x="42" y="6"/>
                </a:cubicBezTo>
                <a:close/>
              </a:path>
            </a:pathLst>
          </a:custGeom>
          <a:solidFill>
            <a:srgbClr val="C7A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92" name="Freeform 167"/>
          <p:cNvSpPr>
            <a:spLocks/>
          </p:cNvSpPr>
          <p:nvPr/>
        </p:nvSpPr>
        <p:spPr bwMode="auto">
          <a:xfrm>
            <a:off x="13511874" y="11103739"/>
            <a:ext cx="753082" cy="1096356"/>
          </a:xfrm>
          <a:custGeom>
            <a:avLst/>
            <a:gdLst>
              <a:gd name="T0" fmla="*/ 21 w 77"/>
              <a:gd name="T1" fmla="*/ 0 h 112"/>
              <a:gd name="T2" fmla="*/ 65 w 77"/>
              <a:gd name="T3" fmla="*/ 74 h 112"/>
              <a:gd name="T4" fmla="*/ 71 w 77"/>
              <a:gd name="T5" fmla="*/ 108 h 112"/>
              <a:gd name="T6" fmla="*/ 71 w 77"/>
              <a:gd name="T7" fmla="*/ 108 h 112"/>
              <a:gd name="T8" fmla="*/ 45 w 77"/>
              <a:gd name="T9" fmla="*/ 92 h 112"/>
              <a:gd name="T10" fmla="*/ 10 w 77"/>
              <a:gd name="T11" fmla="*/ 34 h 112"/>
              <a:gd name="T12" fmla="*/ 21 w 77"/>
              <a:gd name="T1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112">
                <a:moveTo>
                  <a:pt x="21" y="0"/>
                </a:moveTo>
                <a:cubicBezTo>
                  <a:pt x="65" y="74"/>
                  <a:pt x="65" y="74"/>
                  <a:pt x="65" y="74"/>
                </a:cubicBezTo>
                <a:cubicBezTo>
                  <a:pt x="69" y="80"/>
                  <a:pt x="77" y="104"/>
                  <a:pt x="71" y="108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65" y="112"/>
                  <a:pt x="49" y="98"/>
                  <a:pt x="45" y="92"/>
                </a:cubicBezTo>
                <a:cubicBezTo>
                  <a:pt x="10" y="34"/>
                  <a:pt x="10" y="34"/>
                  <a:pt x="10" y="34"/>
                </a:cubicBezTo>
                <a:cubicBezTo>
                  <a:pt x="0" y="17"/>
                  <a:pt x="15" y="2"/>
                  <a:pt x="21" y="0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93" name="Freeform 168"/>
          <p:cNvSpPr>
            <a:spLocks/>
          </p:cNvSpPr>
          <p:nvPr/>
        </p:nvSpPr>
        <p:spPr bwMode="auto">
          <a:xfrm>
            <a:off x="13627446" y="11857017"/>
            <a:ext cx="570405" cy="619030"/>
          </a:xfrm>
          <a:custGeom>
            <a:avLst/>
            <a:gdLst>
              <a:gd name="T0" fmla="*/ 44 w 58"/>
              <a:gd name="T1" fmla="*/ 6 h 63"/>
              <a:gd name="T2" fmla="*/ 50 w 58"/>
              <a:gd name="T3" fmla="*/ 42 h 63"/>
              <a:gd name="T4" fmla="*/ 14 w 58"/>
              <a:gd name="T5" fmla="*/ 58 h 63"/>
              <a:gd name="T6" fmla="*/ 8 w 58"/>
              <a:gd name="T7" fmla="*/ 21 h 63"/>
              <a:gd name="T8" fmla="*/ 44 w 58"/>
              <a:gd name="T9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63">
                <a:moveTo>
                  <a:pt x="44" y="6"/>
                </a:moveTo>
                <a:cubicBezTo>
                  <a:pt x="56" y="12"/>
                  <a:pt x="58" y="28"/>
                  <a:pt x="50" y="42"/>
                </a:cubicBezTo>
                <a:cubicBezTo>
                  <a:pt x="42" y="56"/>
                  <a:pt x="25" y="63"/>
                  <a:pt x="14" y="58"/>
                </a:cubicBezTo>
                <a:cubicBezTo>
                  <a:pt x="2" y="52"/>
                  <a:pt x="0" y="36"/>
                  <a:pt x="8" y="21"/>
                </a:cubicBezTo>
                <a:cubicBezTo>
                  <a:pt x="16" y="7"/>
                  <a:pt x="33" y="0"/>
                  <a:pt x="44" y="6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94" name="Freeform 169"/>
          <p:cNvSpPr>
            <a:spLocks/>
          </p:cNvSpPr>
          <p:nvPr/>
        </p:nvSpPr>
        <p:spPr bwMode="auto">
          <a:xfrm>
            <a:off x="11248901" y="12211281"/>
            <a:ext cx="186407" cy="305786"/>
          </a:xfrm>
          <a:custGeom>
            <a:avLst/>
            <a:gdLst>
              <a:gd name="T0" fmla="*/ 39 w 50"/>
              <a:gd name="T1" fmla="*/ 8 h 82"/>
              <a:gd name="T2" fmla="*/ 0 w 50"/>
              <a:gd name="T3" fmla="*/ 82 h 82"/>
              <a:gd name="T4" fmla="*/ 50 w 50"/>
              <a:gd name="T5" fmla="*/ 0 h 82"/>
              <a:gd name="T6" fmla="*/ 39 w 50"/>
              <a:gd name="T7" fmla="*/ 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82">
                <a:moveTo>
                  <a:pt x="39" y="8"/>
                </a:moveTo>
                <a:lnTo>
                  <a:pt x="0" y="82"/>
                </a:lnTo>
                <a:lnTo>
                  <a:pt x="50" y="0"/>
                </a:lnTo>
                <a:lnTo>
                  <a:pt x="39" y="8"/>
                </a:lnTo>
                <a:close/>
              </a:path>
            </a:pathLst>
          </a:custGeom>
          <a:solidFill>
            <a:srgbClr val="C7A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95" name="Freeform 170"/>
          <p:cNvSpPr>
            <a:spLocks/>
          </p:cNvSpPr>
          <p:nvPr/>
        </p:nvSpPr>
        <p:spPr bwMode="auto">
          <a:xfrm>
            <a:off x="13687098" y="11103739"/>
            <a:ext cx="126757" cy="175269"/>
          </a:xfrm>
          <a:custGeom>
            <a:avLst/>
            <a:gdLst>
              <a:gd name="T0" fmla="*/ 4 w 13"/>
              <a:gd name="T1" fmla="*/ 13 h 18"/>
              <a:gd name="T2" fmla="*/ 8 w 13"/>
              <a:gd name="T3" fmla="*/ 16 h 18"/>
              <a:gd name="T4" fmla="*/ 13 w 13"/>
              <a:gd name="T5" fmla="*/ 18 h 18"/>
              <a:gd name="T6" fmla="*/ 3 w 13"/>
              <a:gd name="T7" fmla="*/ 0 h 18"/>
              <a:gd name="T8" fmla="*/ 2 w 13"/>
              <a:gd name="T9" fmla="*/ 0 h 18"/>
              <a:gd name="T10" fmla="*/ 4 w 13"/>
              <a:gd name="T11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8">
                <a:moveTo>
                  <a:pt x="4" y="13"/>
                </a:moveTo>
                <a:cubicBezTo>
                  <a:pt x="8" y="16"/>
                  <a:pt x="8" y="16"/>
                  <a:pt x="8" y="16"/>
                </a:cubicBezTo>
                <a:cubicBezTo>
                  <a:pt x="9" y="18"/>
                  <a:pt x="11" y="18"/>
                  <a:pt x="13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4"/>
                  <a:pt x="0" y="8"/>
                  <a:pt x="4" y="13"/>
                </a:cubicBezTo>
                <a:close/>
              </a:path>
            </a:pathLst>
          </a:custGeom>
          <a:solidFill>
            <a:srgbClr val="FFE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grpSp>
        <p:nvGrpSpPr>
          <p:cNvPr id="296" name="Group 295"/>
          <p:cNvGrpSpPr/>
          <p:nvPr/>
        </p:nvGrpSpPr>
        <p:grpSpPr>
          <a:xfrm>
            <a:off x="8897942" y="4646054"/>
            <a:ext cx="868655" cy="880067"/>
            <a:chOff x="2935304" y="1135059"/>
            <a:chExt cx="369890" cy="374648"/>
          </a:xfrm>
        </p:grpSpPr>
        <p:sp>
          <p:nvSpPr>
            <p:cNvPr id="297" name="Oval 171"/>
            <p:cNvSpPr>
              <a:spLocks noChangeArrowheads="1"/>
            </p:cNvSpPr>
            <p:nvPr/>
          </p:nvSpPr>
          <p:spPr bwMode="auto">
            <a:xfrm>
              <a:off x="2935304" y="1135059"/>
              <a:ext cx="369890" cy="374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98" name="Oval 172"/>
            <p:cNvSpPr>
              <a:spLocks noChangeArrowheads="1"/>
            </p:cNvSpPr>
            <p:nvPr/>
          </p:nvSpPr>
          <p:spPr bwMode="auto">
            <a:xfrm>
              <a:off x="2963882" y="1163634"/>
              <a:ext cx="312740" cy="317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299" name="Freeform 173"/>
            <p:cNvSpPr>
              <a:spLocks/>
            </p:cNvSpPr>
            <p:nvPr/>
          </p:nvSpPr>
          <p:spPr bwMode="auto">
            <a:xfrm>
              <a:off x="3038495" y="1401757"/>
              <a:ext cx="163514" cy="79375"/>
            </a:xfrm>
            <a:custGeom>
              <a:avLst/>
              <a:gdLst>
                <a:gd name="T0" fmla="*/ 5 w 39"/>
                <a:gd name="T1" fmla="*/ 5 h 19"/>
                <a:gd name="T2" fmla="*/ 0 w 39"/>
                <a:gd name="T3" fmla="*/ 13 h 19"/>
                <a:gd name="T4" fmla="*/ 19 w 39"/>
                <a:gd name="T5" fmla="*/ 19 h 19"/>
                <a:gd name="T6" fmla="*/ 39 w 39"/>
                <a:gd name="T7" fmla="*/ 13 h 19"/>
                <a:gd name="T8" fmla="*/ 34 w 39"/>
                <a:gd name="T9" fmla="*/ 5 h 19"/>
                <a:gd name="T10" fmla="*/ 19 w 39"/>
                <a:gd name="T11" fmla="*/ 0 h 19"/>
                <a:gd name="T12" fmla="*/ 5 w 39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5"/>
                  </a:moveTo>
                  <a:cubicBezTo>
                    <a:pt x="3" y="7"/>
                    <a:pt x="1" y="10"/>
                    <a:pt x="0" y="13"/>
                  </a:cubicBezTo>
                  <a:cubicBezTo>
                    <a:pt x="6" y="17"/>
                    <a:pt x="12" y="19"/>
                    <a:pt x="19" y="19"/>
                  </a:cubicBezTo>
                  <a:cubicBezTo>
                    <a:pt x="27" y="19"/>
                    <a:pt x="33" y="17"/>
                    <a:pt x="39" y="13"/>
                  </a:cubicBezTo>
                  <a:cubicBezTo>
                    <a:pt x="38" y="10"/>
                    <a:pt x="36" y="7"/>
                    <a:pt x="34" y="5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0" name="Freeform 174"/>
            <p:cNvSpPr>
              <a:spLocks/>
            </p:cNvSpPr>
            <p:nvPr/>
          </p:nvSpPr>
          <p:spPr bwMode="auto">
            <a:xfrm>
              <a:off x="3038495" y="1401756"/>
              <a:ext cx="84139" cy="79375"/>
            </a:xfrm>
            <a:custGeom>
              <a:avLst/>
              <a:gdLst>
                <a:gd name="T0" fmla="*/ 5 w 20"/>
                <a:gd name="T1" fmla="*/ 5 h 19"/>
                <a:gd name="T2" fmla="*/ 0 w 20"/>
                <a:gd name="T3" fmla="*/ 13 h 19"/>
                <a:gd name="T4" fmla="*/ 19 w 20"/>
                <a:gd name="T5" fmla="*/ 19 h 19"/>
                <a:gd name="T6" fmla="*/ 20 w 20"/>
                <a:gd name="T7" fmla="*/ 19 h 19"/>
                <a:gd name="T8" fmla="*/ 20 w 20"/>
                <a:gd name="T9" fmla="*/ 0 h 19"/>
                <a:gd name="T10" fmla="*/ 19 w 20"/>
                <a:gd name="T11" fmla="*/ 0 h 19"/>
                <a:gd name="T12" fmla="*/ 5 w 20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5" y="5"/>
                  </a:moveTo>
                  <a:cubicBezTo>
                    <a:pt x="3" y="7"/>
                    <a:pt x="1" y="10"/>
                    <a:pt x="0" y="13"/>
                  </a:cubicBezTo>
                  <a:cubicBezTo>
                    <a:pt x="6" y="17"/>
                    <a:pt x="12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1" name="Freeform 175"/>
            <p:cNvSpPr>
              <a:spLocks/>
            </p:cNvSpPr>
            <p:nvPr/>
          </p:nvSpPr>
          <p:spPr bwMode="auto">
            <a:xfrm>
              <a:off x="3097232" y="1338256"/>
              <a:ext cx="46038" cy="88900"/>
            </a:xfrm>
            <a:custGeom>
              <a:avLst/>
              <a:gdLst>
                <a:gd name="T0" fmla="*/ 0 w 11"/>
                <a:gd name="T1" fmla="*/ 0 h 21"/>
                <a:gd name="T2" fmla="*/ 11 w 11"/>
                <a:gd name="T3" fmla="*/ 0 h 21"/>
                <a:gd name="T4" fmla="*/ 11 w 11"/>
                <a:gd name="T5" fmla="*/ 15 h 21"/>
                <a:gd name="T6" fmla="*/ 0 w 11"/>
                <a:gd name="T7" fmla="*/ 15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0"/>
                    <a:pt x="0" y="21"/>
                    <a:pt x="0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2" name="Freeform 176"/>
            <p:cNvSpPr>
              <a:spLocks/>
            </p:cNvSpPr>
            <p:nvPr/>
          </p:nvSpPr>
          <p:spPr bwMode="auto">
            <a:xfrm>
              <a:off x="3097232" y="1376356"/>
              <a:ext cx="46038" cy="28575"/>
            </a:xfrm>
            <a:custGeom>
              <a:avLst/>
              <a:gdLst>
                <a:gd name="T0" fmla="*/ 29 w 29"/>
                <a:gd name="T1" fmla="*/ 5 h 18"/>
                <a:gd name="T2" fmla="*/ 29 w 29"/>
                <a:gd name="T3" fmla="*/ 0 h 18"/>
                <a:gd name="T4" fmla="*/ 0 w 29"/>
                <a:gd name="T5" fmla="*/ 0 h 18"/>
                <a:gd name="T6" fmla="*/ 0 w 29"/>
                <a:gd name="T7" fmla="*/ 18 h 18"/>
                <a:gd name="T8" fmla="*/ 29 w 29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3" name="Freeform 177"/>
            <p:cNvSpPr>
              <a:spLocks/>
            </p:cNvSpPr>
            <p:nvPr/>
          </p:nvSpPr>
          <p:spPr bwMode="auto">
            <a:xfrm>
              <a:off x="3025791" y="1258882"/>
              <a:ext cx="188914" cy="125412"/>
            </a:xfrm>
            <a:custGeom>
              <a:avLst/>
              <a:gdLst>
                <a:gd name="T0" fmla="*/ 22 w 45"/>
                <a:gd name="T1" fmla="*/ 0 h 30"/>
                <a:gd name="T2" fmla="*/ 22 w 45"/>
                <a:gd name="T3" fmla="*/ 30 h 30"/>
                <a:gd name="T4" fmla="*/ 22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2" y="0"/>
                  </a:moveTo>
                  <a:cubicBezTo>
                    <a:pt x="45" y="0"/>
                    <a:pt x="36" y="30"/>
                    <a:pt x="22" y="30"/>
                  </a:cubicBezTo>
                  <a:cubicBezTo>
                    <a:pt x="9" y="30"/>
                    <a:pt x="0" y="0"/>
                    <a:pt x="22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4" name="Freeform 178"/>
            <p:cNvSpPr>
              <a:spLocks/>
            </p:cNvSpPr>
            <p:nvPr/>
          </p:nvSpPr>
          <p:spPr bwMode="auto">
            <a:xfrm>
              <a:off x="3051192" y="1238244"/>
              <a:ext cx="138114" cy="100013"/>
            </a:xfrm>
            <a:custGeom>
              <a:avLst/>
              <a:gdLst>
                <a:gd name="T0" fmla="*/ 23 w 33"/>
                <a:gd name="T1" fmla="*/ 7 h 24"/>
                <a:gd name="T2" fmla="*/ 29 w 33"/>
                <a:gd name="T3" fmla="*/ 18 h 24"/>
                <a:gd name="T4" fmla="*/ 31 w 33"/>
                <a:gd name="T5" fmla="*/ 18 h 24"/>
                <a:gd name="T6" fmla="*/ 17 w 33"/>
                <a:gd name="T7" fmla="*/ 0 h 24"/>
                <a:gd name="T8" fmla="*/ 2 w 33"/>
                <a:gd name="T9" fmla="*/ 18 h 24"/>
                <a:gd name="T10" fmla="*/ 5 w 33"/>
                <a:gd name="T11" fmla="*/ 18 h 24"/>
                <a:gd name="T12" fmla="*/ 10 w 33"/>
                <a:gd name="T13" fmla="*/ 7 h 24"/>
                <a:gd name="T14" fmla="*/ 17 w 33"/>
                <a:gd name="T15" fmla="*/ 8 h 24"/>
                <a:gd name="T16" fmla="*/ 23 w 33"/>
                <a:gd name="T17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4">
                  <a:moveTo>
                    <a:pt x="23" y="7"/>
                  </a:moveTo>
                  <a:cubicBezTo>
                    <a:pt x="27" y="8"/>
                    <a:pt x="28" y="14"/>
                    <a:pt x="29" y="18"/>
                  </a:cubicBezTo>
                  <a:cubicBezTo>
                    <a:pt x="30" y="22"/>
                    <a:pt x="29" y="22"/>
                    <a:pt x="31" y="18"/>
                  </a:cubicBezTo>
                  <a:cubicBezTo>
                    <a:pt x="33" y="15"/>
                    <a:pt x="29" y="0"/>
                    <a:pt x="17" y="0"/>
                  </a:cubicBezTo>
                  <a:cubicBezTo>
                    <a:pt x="5" y="0"/>
                    <a:pt x="0" y="11"/>
                    <a:pt x="2" y="18"/>
                  </a:cubicBezTo>
                  <a:cubicBezTo>
                    <a:pt x="4" y="24"/>
                    <a:pt x="4" y="23"/>
                    <a:pt x="5" y="18"/>
                  </a:cubicBezTo>
                  <a:cubicBezTo>
                    <a:pt x="6" y="13"/>
                    <a:pt x="7" y="8"/>
                    <a:pt x="10" y="7"/>
                  </a:cubicBezTo>
                  <a:cubicBezTo>
                    <a:pt x="12" y="7"/>
                    <a:pt x="14" y="8"/>
                    <a:pt x="17" y="8"/>
                  </a:cubicBezTo>
                  <a:cubicBezTo>
                    <a:pt x="19" y="8"/>
                    <a:pt x="21" y="7"/>
                    <a:pt x="23" y="7"/>
                  </a:cubicBezTo>
                  <a:close/>
                </a:path>
              </a:pathLst>
            </a:custGeom>
            <a:solidFill>
              <a:srgbClr val="C48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5" name="Freeform 179"/>
            <p:cNvSpPr>
              <a:spLocks/>
            </p:cNvSpPr>
            <p:nvPr/>
          </p:nvSpPr>
          <p:spPr bwMode="auto">
            <a:xfrm>
              <a:off x="3168672" y="1301744"/>
              <a:ext cx="15875" cy="33338"/>
            </a:xfrm>
            <a:custGeom>
              <a:avLst/>
              <a:gdLst>
                <a:gd name="T0" fmla="*/ 3 w 4"/>
                <a:gd name="T1" fmla="*/ 0 h 8"/>
                <a:gd name="T2" fmla="*/ 4 w 4"/>
                <a:gd name="T3" fmla="*/ 4 h 8"/>
                <a:gd name="T4" fmla="*/ 1 w 4"/>
                <a:gd name="T5" fmla="*/ 7 h 8"/>
                <a:gd name="T6" fmla="*/ 1 w 4"/>
                <a:gd name="T7" fmla="*/ 4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3" y="6"/>
                    <a:pt x="2" y="8"/>
                    <a:pt x="1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6" name="Freeform 180"/>
            <p:cNvSpPr>
              <a:spLocks/>
            </p:cNvSpPr>
            <p:nvPr/>
          </p:nvSpPr>
          <p:spPr bwMode="auto">
            <a:xfrm>
              <a:off x="3055959" y="1301744"/>
              <a:ext cx="15875" cy="33338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4 h 8"/>
                <a:gd name="T4" fmla="*/ 2 w 4"/>
                <a:gd name="T5" fmla="*/ 7 h 8"/>
                <a:gd name="T6" fmla="*/ 3 w 4"/>
                <a:gd name="T7" fmla="*/ 4 h 8"/>
                <a:gd name="T8" fmla="*/ 1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8"/>
                    <a:pt x="2" y="7"/>
                  </a:cubicBezTo>
                  <a:cubicBezTo>
                    <a:pt x="3" y="7"/>
                    <a:pt x="4" y="6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7" name="Freeform 181"/>
            <p:cNvSpPr>
              <a:spLocks/>
            </p:cNvSpPr>
            <p:nvPr/>
          </p:nvSpPr>
          <p:spPr bwMode="auto">
            <a:xfrm>
              <a:off x="3101997" y="1401755"/>
              <a:ext cx="36513" cy="79375"/>
            </a:xfrm>
            <a:custGeom>
              <a:avLst/>
              <a:gdLst>
                <a:gd name="T0" fmla="*/ 3 w 9"/>
                <a:gd name="T1" fmla="*/ 10 h 19"/>
                <a:gd name="T2" fmla="*/ 3 w 9"/>
                <a:gd name="T3" fmla="*/ 19 h 19"/>
                <a:gd name="T4" fmla="*/ 4 w 9"/>
                <a:gd name="T5" fmla="*/ 19 h 19"/>
                <a:gd name="T6" fmla="*/ 6 w 9"/>
                <a:gd name="T7" fmla="*/ 19 h 19"/>
                <a:gd name="T8" fmla="*/ 6 w 9"/>
                <a:gd name="T9" fmla="*/ 10 h 19"/>
                <a:gd name="T10" fmla="*/ 9 w 9"/>
                <a:gd name="T11" fmla="*/ 0 h 19"/>
                <a:gd name="T12" fmla="*/ 0 w 9"/>
                <a:gd name="T13" fmla="*/ 0 h 19"/>
                <a:gd name="T14" fmla="*/ 3 w 9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9">
                  <a:moveTo>
                    <a:pt x="3" y="10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4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8" name="Freeform 182"/>
            <p:cNvSpPr>
              <a:spLocks/>
            </p:cNvSpPr>
            <p:nvPr/>
          </p:nvSpPr>
          <p:spPr bwMode="auto">
            <a:xfrm>
              <a:off x="3081359" y="1389055"/>
              <a:ext cx="41275" cy="49213"/>
            </a:xfrm>
            <a:custGeom>
              <a:avLst/>
              <a:gdLst>
                <a:gd name="T0" fmla="*/ 10 w 26"/>
                <a:gd name="T1" fmla="*/ 0 h 31"/>
                <a:gd name="T2" fmla="*/ 0 w 26"/>
                <a:gd name="T3" fmla="*/ 13 h 31"/>
                <a:gd name="T4" fmla="*/ 7 w 26"/>
                <a:gd name="T5" fmla="*/ 31 h 31"/>
                <a:gd name="T6" fmla="*/ 26 w 26"/>
                <a:gd name="T7" fmla="*/ 8 h 31"/>
                <a:gd name="T8" fmla="*/ 10 w 26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1">
                  <a:moveTo>
                    <a:pt x="10" y="0"/>
                  </a:moveTo>
                  <a:lnTo>
                    <a:pt x="0" y="13"/>
                  </a:lnTo>
                  <a:lnTo>
                    <a:pt x="7" y="31"/>
                  </a:lnTo>
                  <a:lnTo>
                    <a:pt x="2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CC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09" name="Freeform 183"/>
            <p:cNvSpPr>
              <a:spLocks/>
            </p:cNvSpPr>
            <p:nvPr/>
          </p:nvSpPr>
          <p:spPr bwMode="auto">
            <a:xfrm>
              <a:off x="3081357" y="1389055"/>
              <a:ext cx="41275" cy="41275"/>
            </a:xfrm>
            <a:custGeom>
              <a:avLst/>
              <a:gdLst>
                <a:gd name="T0" fmla="*/ 10 w 26"/>
                <a:gd name="T1" fmla="*/ 0 h 26"/>
                <a:gd name="T2" fmla="*/ 0 w 26"/>
                <a:gd name="T3" fmla="*/ 13 h 26"/>
                <a:gd name="T4" fmla="*/ 7 w 26"/>
                <a:gd name="T5" fmla="*/ 26 h 26"/>
                <a:gd name="T6" fmla="*/ 26 w 26"/>
                <a:gd name="T7" fmla="*/ 8 h 26"/>
                <a:gd name="T8" fmla="*/ 10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0"/>
                  </a:moveTo>
                  <a:lnTo>
                    <a:pt x="0" y="13"/>
                  </a:lnTo>
                  <a:lnTo>
                    <a:pt x="7" y="26"/>
                  </a:lnTo>
                  <a:lnTo>
                    <a:pt x="26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10" name="Freeform 184"/>
            <p:cNvSpPr>
              <a:spLocks/>
            </p:cNvSpPr>
            <p:nvPr/>
          </p:nvSpPr>
          <p:spPr bwMode="auto">
            <a:xfrm>
              <a:off x="3122617" y="1389058"/>
              <a:ext cx="36513" cy="49213"/>
            </a:xfrm>
            <a:custGeom>
              <a:avLst/>
              <a:gdLst>
                <a:gd name="T0" fmla="*/ 13 w 23"/>
                <a:gd name="T1" fmla="*/ 0 h 31"/>
                <a:gd name="T2" fmla="*/ 23 w 23"/>
                <a:gd name="T3" fmla="*/ 13 h 31"/>
                <a:gd name="T4" fmla="*/ 18 w 23"/>
                <a:gd name="T5" fmla="*/ 31 h 31"/>
                <a:gd name="T6" fmla="*/ 0 w 23"/>
                <a:gd name="T7" fmla="*/ 8 h 31"/>
                <a:gd name="T8" fmla="*/ 13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13" y="0"/>
                  </a:moveTo>
                  <a:lnTo>
                    <a:pt x="23" y="13"/>
                  </a:lnTo>
                  <a:lnTo>
                    <a:pt x="18" y="3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11" name="Freeform 185"/>
            <p:cNvSpPr>
              <a:spLocks/>
            </p:cNvSpPr>
            <p:nvPr/>
          </p:nvSpPr>
          <p:spPr bwMode="auto">
            <a:xfrm>
              <a:off x="3122613" y="1389063"/>
              <a:ext cx="36513" cy="41275"/>
            </a:xfrm>
            <a:custGeom>
              <a:avLst/>
              <a:gdLst>
                <a:gd name="T0" fmla="*/ 13 w 23"/>
                <a:gd name="T1" fmla="*/ 0 h 26"/>
                <a:gd name="T2" fmla="*/ 23 w 23"/>
                <a:gd name="T3" fmla="*/ 13 h 26"/>
                <a:gd name="T4" fmla="*/ 18 w 23"/>
                <a:gd name="T5" fmla="*/ 26 h 26"/>
                <a:gd name="T6" fmla="*/ 0 w 23"/>
                <a:gd name="T7" fmla="*/ 8 h 26"/>
                <a:gd name="T8" fmla="*/ 13 w 2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13" y="0"/>
                  </a:moveTo>
                  <a:lnTo>
                    <a:pt x="23" y="13"/>
                  </a:lnTo>
                  <a:lnTo>
                    <a:pt x="18" y="26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9530980" y="6623920"/>
            <a:ext cx="872382" cy="880067"/>
            <a:chOff x="3297231" y="2211384"/>
            <a:chExt cx="371474" cy="374649"/>
          </a:xfrm>
        </p:grpSpPr>
        <p:sp>
          <p:nvSpPr>
            <p:cNvPr id="313" name="Oval 186"/>
            <p:cNvSpPr>
              <a:spLocks noChangeArrowheads="1"/>
            </p:cNvSpPr>
            <p:nvPr/>
          </p:nvSpPr>
          <p:spPr bwMode="auto">
            <a:xfrm>
              <a:off x="3297231" y="2211384"/>
              <a:ext cx="371474" cy="3746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14" name="Oval 187"/>
            <p:cNvSpPr>
              <a:spLocks noChangeArrowheads="1"/>
            </p:cNvSpPr>
            <p:nvPr/>
          </p:nvSpPr>
          <p:spPr bwMode="auto">
            <a:xfrm>
              <a:off x="3327392" y="2239958"/>
              <a:ext cx="315912" cy="3174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15" name="Freeform 188"/>
            <p:cNvSpPr>
              <a:spLocks/>
            </p:cNvSpPr>
            <p:nvPr/>
          </p:nvSpPr>
          <p:spPr bwMode="auto">
            <a:xfrm>
              <a:off x="3394067" y="2327270"/>
              <a:ext cx="123825" cy="196850"/>
            </a:xfrm>
            <a:custGeom>
              <a:avLst/>
              <a:gdLst>
                <a:gd name="T0" fmla="*/ 7 w 30"/>
                <a:gd name="T1" fmla="*/ 16 h 47"/>
                <a:gd name="T2" fmla="*/ 3 w 30"/>
                <a:gd name="T3" fmla="*/ 26 h 47"/>
                <a:gd name="T4" fmla="*/ 17 w 30"/>
                <a:gd name="T5" fmla="*/ 39 h 47"/>
                <a:gd name="T6" fmla="*/ 7 w 30"/>
                <a:gd name="T7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7">
                  <a:moveTo>
                    <a:pt x="7" y="16"/>
                  </a:moveTo>
                  <a:cubicBezTo>
                    <a:pt x="8" y="23"/>
                    <a:pt x="4" y="32"/>
                    <a:pt x="3" y="26"/>
                  </a:cubicBezTo>
                  <a:cubicBezTo>
                    <a:pt x="0" y="30"/>
                    <a:pt x="3" y="47"/>
                    <a:pt x="17" y="39"/>
                  </a:cubicBezTo>
                  <a:cubicBezTo>
                    <a:pt x="30" y="31"/>
                    <a:pt x="19" y="0"/>
                    <a:pt x="7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16" name="Freeform 189"/>
            <p:cNvSpPr>
              <a:spLocks/>
            </p:cNvSpPr>
            <p:nvPr/>
          </p:nvSpPr>
          <p:spPr bwMode="auto">
            <a:xfrm>
              <a:off x="3448041" y="2327270"/>
              <a:ext cx="128588" cy="196850"/>
            </a:xfrm>
            <a:custGeom>
              <a:avLst/>
              <a:gdLst>
                <a:gd name="T0" fmla="*/ 24 w 31"/>
                <a:gd name="T1" fmla="*/ 16 h 47"/>
                <a:gd name="T2" fmla="*/ 28 w 31"/>
                <a:gd name="T3" fmla="*/ 26 h 47"/>
                <a:gd name="T4" fmla="*/ 14 w 31"/>
                <a:gd name="T5" fmla="*/ 39 h 47"/>
                <a:gd name="T6" fmla="*/ 24 w 31"/>
                <a:gd name="T7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7">
                  <a:moveTo>
                    <a:pt x="24" y="16"/>
                  </a:moveTo>
                  <a:cubicBezTo>
                    <a:pt x="22" y="24"/>
                    <a:pt x="26" y="32"/>
                    <a:pt x="28" y="26"/>
                  </a:cubicBezTo>
                  <a:cubicBezTo>
                    <a:pt x="31" y="30"/>
                    <a:pt x="27" y="47"/>
                    <a:pt x="14" y="39"/>
                  </a:cubicBezTo>
                  <a:cubicBezTo>
                    <a:pt x="0" y="31"/>
                    <a:pt x="11" y="0"/>
                    <a:pt x="24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17" name="Freeform 190"/>
            <p:cNvSpPr>
              <a:spLocks/>
            </p:cNvSpPr>
            <p:nvPr/>
          </p:nvSpPr>
          <p:spPr bwMode="auto">
            <a:xfrm>
              <a:off x="3402003" y="2478083"/>
              <a:ext cx="161925" cy="79375"/>
            </a:xfrm>
            <a:custGeom>
              <a:avLst/>
              <a:gdLst>
                <a:gd name="T0" fmla="*/ 5 w 39"/>
                <a:gd name="T1" fmla="*/ 5 h 19"/>
                <a:gd name="T2" fmla="*/ 0 w 39"/>
                <a:gd name="T3" fmla="*/ 14 h 19"/>
                <a:gd name="T4" fmla="*/ 20 w 39"/>
                <a:gd name="T5" fmla="*/ 19 h 19"/>
                <a:gd name="T6" fmla="*/ 39 w 39"/>
                <a:gd name="T7" fmla="*/ 14 h 19"/>
                <a:gd name="T8" fmla="*/ 34 w 39"/>
                <a:gd name="T9" fmla="*/ 5 h 19"/>
                <a:gd name="T10" fmla="*/ 20 w 39"/>
                <a:gd name="T11" fmla="*/ 0 h 19"/>
                <a:gd name="T12" fmla="*/ 5 w 39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5"/>
                  </a:moveTo>
                  <a:cubicBezTo>
                    <a:pt x="3" y="7"/>
                    <a:pt x="1" y="10"/>
                    <a:pt x="0" y="14"/>
                  </a:cubicBezTo>
                  <a:cubicBezTo>
                    <a:pt x="6" y="17"/>
                    <a:pt x="12" y="19"/>
                    <a:pt x="20" y="19"/>
                  </a:cubicBezTo>
                  <a:cubicBezTo>
                    <a:pt x="27" y="19"/>
                    <a:pt x="34" y="17"/>
                    <a:pt x="39" y="14"/>
                  </a:cubicBezTo>
                  <a:cubicBezTo>
                    <a:pt x="38" y="10"/>
                    <a:pt x="36" y="7"/>
                    <a:pt x="34" y="5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18" name="Freeform 191"/>
            <p:cNvSpPr>
              <a:spLocks/>
            </p:cNvSpPr>
            <p:nvPr/>
          </p:nvSpPr>
          <p:spPr bwMode="auto">
            <a:xfrm>
              <a:off x="3460741" y="2419345"/>
              <a:ext cx="46038" cy="87313"/>
            </a:xfrm>
            <a:custGeom>
              <a:avLst/>
              <a:gdLst>
                <a:gd name="T0" fmla="*/ 0 w 11"/>
                <a:gd name="T1" fmla="*/ 0 h 21"/>
                <a:gd name="T2" fmla="*/ 11 w 11"/>
                <a:gd name="T3" fmla="*/ 0 h 21"/>
                <a:gd name="T4" fmla="*/ 11 w 11"/>
                <a:gd name="T5" fmla="*/ 15 h 21"/>
                <a:gd name="T6" fmla="*/ 0 w 11"/>
                <a:gd name="T7" fmla="*/ 15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21"/>
                    <a:pt x="0" y="21"/>
                    <a:pt x="0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19" name="Freeform 192"/>
            <p:cNvSpPr>
              <a:spLocks/>
            </p:cNvSpPr>
            <p:nvPr/>
          </p:nvSpPr>
          <p:spPr bwMode="auto">
            <a:xfrm>
              <a:off x="3460741" y="2452682"/>
              <a:ext cx="46038" cy="28575"/>
            </a:xfrm>
            <a:custGeom>
              <a:avLst/>
              <a:gdLst>
                <a:gd name="T0" fmla="*/ 29 w 29"/>
                <a:gd name="T1" fmla="*/ 5 h 18"/>
                <a:gd name="T2" fmla="*/ 29 w 29"/>
                <a:gd name="T3" fmla="*/ 0 h 18"/>
                <a:gd name="T4" fmla="*/ 0 w 29"/>
                <a:gd name="T5" fmla="*/ 0 h 18"/>
                <a:gd name="T6" fmla="*/ 0 w 29"/>
                <a:gd name="T7" fmla="*/ 18 h 18"/>
                <a:gd name="T8" fmla="*/ 29 w 29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0" name="Freeform 193"/>
            <p:cNvSpPr>
              <a:spLocks/>
            </p:cNvSpPr>
            <p:nvPr/>
          </p:nvSpPr>
          <p:spPr bwMode="auto">
            <a:xfrm>
              <a:off x="3389302" y="2335208"/>
              <a:ext cx="187324" cy="125413"/>
            </a:xfrm>
            <a:custGeom>
              <a:avLst/>
              <a:gdLst>
                <a:gd name="T0" fmla="*/ 23 w 45"/>
                <a:gd name="T1" fmla="*/ 0 h 30"/>
                <a:gd name="T2" fmla="*/ 23 w 45"/>
                <a:gd name="T3" fmla="*/ 30 h 30"/>
                <a:gd name="T4" fmla="*/ 23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3" y="0"/>
                  </a:moveTo>
                  <a:cubicBezTo>
                    <a:pt x="45" y="0"/>
                    <a:pt x="36" y="30"/>
                    <a:pt x="23" y="30"/>
                  </a:cubicBezTo>
                  <a:cubicBezTo>
                    <a:pt x="9" y="3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1" name="Freeform 194"/>
            <p:cNvSpPr>
              <a:spLocks/>
            </p:cNvSpPr>
            <p:nvPr/>
          </p:nvSpPr>
          <p:spPr bwMode="auto">
            <a:xfrm>
              <a:off x="3460740" y="2486019"/>
              <a:ext cx="46038" cy="53975"/>
            </a:xfrm>
            <a:custGeom>
              <a:avLst/>
              <a:gdLst>
                <a:gd name="T0" fmla="*/ 6 w 11"/>
                <a:gd name="T1" fmla="*/ 13 h 13"/>
                <a:gd name="T2" fmla="*/ 0 w 11"/>
                <a:gd name="T3" fmla="*/ 0 h 13"/>
                <a:gd name="T4" fmla="*/ 11 w 11"/>
                <a:gd name="T5" fmla="*/ 0 h 13"/>
                <a:gd name="T6" fmla="*/ 6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6" y="13"/>
                  </a:moveTo>
                  <a:cubicBezTo>
                    <a:pt x="6" y="11"/>
                    <a:pt x="0" y="4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6" y="11"/>
                    <a:pt x="6" y="13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2" name="Freeform 195"/>
            <p:cNvSpPr>
              <a:spLocks/>
            </p:cNvSpPr>
            <p:nvPr/>
          </p:nvSpPr>
          <p:spPr bwMode="auto">
            <a:xfrm>
              <a:off x="3427403" y="2470144"/>
              <a:ext cx="53975" cy="87313"/>
            </a:xfrm>
            <a:custGeom>
              <a:avLst/>
              <a:gdLst>
                <a:gd name="T0" fmla="*/ 11 w 13"/>
                <a:gd name="T1" fmla="*/ 21 h 21"/>
                <a:gd name="T2" fmla="*/ 3 w 13"/>
                <a:gd name="T3" fmla="*/ 14 h 21"/>
                <a:gd name="T4" fmla="*/ 4 w 13"/>
                <a:gd name="T5" fmla="*/ 8 h 21"/>
                <a:gd name="T6" fmla="*/ 0 w 13"/>
                <a:gd name="T7" fmla="*/ 9 h 21"/>
                <a:gd name="T8" fmla="*/ 8 w 13"/>
                <a:gd name="T9" fmla="*/ 0 h 21"/>
                <a:gd name="T10" fmla="*/ 10 w 13"/>
                <a:gd name="T11" fmla="*/ 9 h 21"/>
                <a:gd name="T12" fmla="*/ 13 w 13"/>
                <a:gd name="T13" fmla="*/ 21 h 21"/>
                <a:gd name="T14" fmla="*/ 11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11" y="21"/>
                  </a:moveTo>
                  <a:cubicBezTo>
                    <a:pt x="9" y="17"/>
                    <a:pt x="6" y="14"/>
                    <a:pt x="3" y="14"/>
                  </a:cubicBezTo>
                  <a:cubicBezTo>
                    <a:pt x="2" y="12"/>
                    <a:pt x="3" y="10"/>
                    <a:pt x="4" y="8"/>
                  </a:cubicBezTo>
                  <a:cubicBezTo>
                    <a:pt x="3" y="8"/>
                    <a:pt x="2" y="8"/>
                    <a:pt x="0" y="9"/>
                  </a:cubicBezTo>
                  <a:cubicBezTo>
                    <a:pt x="0" y="6"/>
                    <a:pt x="4" y="1"/>
                    <a:pt x="8" y="0"/>
                  </a:cubicBezTo>
                  <a:cubicBezTo>
                    <a:pt x="8" y="2"/>
                    <a:pt x="8" y="6"/>
                    <a:pt x="10" y="9"/>
                  </a:cubicBezTo>
                  <a:cubicBezTo>
                    <a:pt x="12" y="10"/>
                    <a:pt x="13" y="16"/>
                    <a:pt x="13" y="21"/>
                  </a:cubicBezTo>
                  <a:cubicBezTo>
                    <a:pt x="13" y="21"/>
                    <a:pt x="12" y="21"/>
                    <a:pt x="11" y="21"/>
                  </a:cubicBezTo>
                  <a:close/>
                </a:path>
              </a:pathLst>
            </a:custGeom>
            <a:solidFill>
              <a:srgbClr val="ED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3" name="Freeform 196"/>
            <p:cNvSpPr>
              <a:spLocks/>
            </p:cNvSpPr>
            <p:nvPr/>
          </p:nvSpPr>
          <p:spPr bwMode="auto">
            <a:xfrm>
              <a:off x="3427403" y="2470146"/>
              <a:ext cx="53975" cy="87313"/>
            </a:xfrm>
            <a:custGeom>
              <a:avLst/>
              <a:gdLst>
                <a:gd name="T0" fmla="*/ 12 w 13"/>
                <a:gd name="T1" fmla="*/ 21 h 21"/>
                <a:gd name="T2" fmla="*/ 4 w 13"/>
                <a:gd name="T3" fmla="*/ 13 h 21"/>
                <a:gd name="T4" fmla="*/ 5 w 13"/>
                <a:gd name="T5" fmla="*/ 7 h 21"/>
                <a:gd name="T6" fmla="*/ 0 w 13"/>
                <a:gd name="T7" fmla="*/ 8 h 21"/>
                <a:gd name="T8" fmla="*/ 8 w 13"/>
                <a:gd name="T9" fmla="*/ 0 h 21"/>
                <a:gd name="T10" fmla="*/ 10 w 13"/>
                <a:gd name="T11" fmla="*/ 9 h 21"/>
                <a:gd name="T12" fmla="*/ 13 w 13"/>
                <a:gd name="T13" fmla="*/ 21 h 21"/>
                <a:gd name="T14" fmla="*/ 12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12" y="21"/>
                  </a:moveTo>
                  <a:cubicBezTo>
                    <a:pt x="10" y="17"/>
                    <a:pt x="6" y="13"/>
                    <a:pt x="4" y="13"/>
                  </a:cubicBezTo>
                  <a:cubicBezTo>
                    <a:pt x="4" y="10"/>
                    <a:pt x="4" y="9"/>
                    <a:pt x="5" y="7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1" y="5"/>
                    <a:pt x="5" y="1"/>
                    <a:pt x="8" y="0"/>
                  </a:cubicBezTo>
                  <a:cubicBezTo>
                    <a:pt x="8" y="2"/>
                    <a:pt x="8" y="6"/>
                    <a:pt x="10" y="9"/>
                  </a:cubicBezTo>
                  <a:cubicBezTo>
                    <a:pt x="12" y="11"/>
                    <a:pt x="13" y="16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4" name="Freeform 197"/>
            <p:cNvSpPr>
              <a:spLocks/>
            </p:cNvSpPr>
            <p:nvPr/>
          </p:nvSpPr>
          <p:spPr bwMode="auto">
            <a:xfrm>
              <a:off x="3430577" y="2470146"/>
              <a:ext cx="53975" cy="74613"/>
            </a:xfrm>
            <a:custGeom>
              <a:avLst/>
              <a:gdLst>
                <a:gd name="T0" fmla="*/ 13 w 13"/>
                <a:gd name="T1" fmla="*/ 18 h 18"/>
                <a:gd name="T2" fmla="*/ 3 w 13"/>
                <a:gd name="T3" fmla="*/ 11 h 18"/>
                <a:gd name="T4" fmla="*/ 6 w 13"/>
                <a:gd name="T5" fmla="*/ 5 h 18"/>
                <a:gd name="T6" fmla="*/ 0 w 13"/>
                <a:gd name="T7" fmla="*/ 7 h 18"/>
                <a:gd name="T8" fmla="*/ 7 w 13"/>
                <a:gd name="T9" fmla="*/ 0 h 18"/>
                <a:gd name="T10" fmla="*/ 9 w 13"/>
                <a:gd name="T11" fmla="*/ 9 h 18"/>
                <a:gd name="T12" fmla="*/ 13 w 1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18"/>
                  </a:moveTo>
                  <a:cubicBezTo>
                    <a:pt x="9" y="13"/>
                    <a:pt x="6" y="11"/>
                    <a:pt x="3" y="11"/>
                  </a:cubicBezTo>
                  <a:cubicBezTo>
                    <a:pt x="4" y="9"/>
                    <a:pt x="5" y="6"/>
                    <a:pt x="6" y="5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0" y="4"/>
                    <a:pt x="4" y="1"/>
                    <a:pt x="7" y="0"/>
                  </a:cubicBezTo>
                  <a:cubicBezTo>
                    <a:pt x="7" y="2"/>
                    <a:pt x="7" y="6"/>
                    <a:pt x="9" y="9"/>
                  </a:cubicBezTo>
                  <a:cubicBezTo>
                    <a:pt x="11" y="11"/>
                    <a:pt x="13" y="13"/>
                    <a:pt x="1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5" name="Freeform 198"/>
            <p:cNvSpPr>
              <a:spLocks/>
            </p:cNvSpPr>
            <p:nvPr/>
          </p:nvSpPr>
          <p:spPr bwMode="auto">
            <a:xfrm>
              <a:off x="3481377" y="2470144"/>
              <a:ext cx="58738" cy="87313"/>
            </a:xfrm>
            <a:custGeom>
              <a:avLst/>
              <a:gdLst>
                <a:gd name="T0" fmla="*/ 3 w 14"/>
                <a:gd name="T1" fmla="*/ 21 h 21"/>
                <a:gd name="T2" fmla="*/ 11 w 14"/>
                <a:gd name="T3" fmla="*/ 14 h 21"/>
                <a:gd name="T4" fmla="*/ 10 w 14"/>
                <a:gd name="T5" fmla="*/ 8 h 21"/>
                <a:gd name="T6" fmla="*/ 14 w 14"/>
                <a:gd name="T7" fmla="*/ 9 h 21"/>
                <a:gd name="T8" fmla="*/ 6 w 14"/>
                <a:gd name="T9" fmla="*/ 0 h 21"/>
                <a:gd name="T10" fmla="*/ 4 w 14"/>
                <a:gd name="T11" fmla="*/ 9 h 21"/>
                <a:gd name="T12" fmla="*/ 0 w 14"/>
                <a:gd name="T13" fmla="*/ 21 h 21"/>
                <a:gd name="T14" fmla="*/ 1 w 14"/>
                <a:gd name="T15" fmla="*/ 21 h 21"/>
                <a:gd name="T16" fmla="*/ 3 w 1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1">
                  <a:moveTo>
                    <a:pt x="3" y="21"/>
                  </a:moveTo>
                  <a:cubicBezTo>
                    <a:pt x="5" y="17"/>
                    <a:pt x="8" y="14"/>
                    <a:pt x="11" y="14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12" y="8"/>
                    <a:pt x="12" y="8"/>
                    <a:pt x="14" y="9"/>
                  </a:cubicBezTo>
                  <a:cubicBezTo>
                    <a:pt x="14" y="6"/>
                    <a:pt x="10" y="1"/>
                    <a:pt x="6" y="0"/>
                  </a:cubicBezTo>
                  <a:cubicBezTo>
                    <a:pt x="6" y="2"/>
                    <a:pt x="8" y="6"/>
                    <a:pt x="4" y="9"/>
                  </a:cubicBezTo>
                  <a:cubicBezTo>
                    <a:pt x="2" y="10"/>
                    <a:pt x="1" y="16"/>
                    <a:pt x="0" y="21"/>
                  </a:cubicBezTo>
                  <a:cubicBezTo>
                    <a:pt x="0" y="21"/>
                    <a:pt x="0" y="21"/>
                    <a:pt x="1" y="21"/>
                  </a:cubicBezTo>
                  <a:cubicBezTo>
                    <a:pt x="1" y="21"/>
                    <a:pt x="2" y="21"/>
                    <a:pt x="3" y="21"/>
                  </a:cubicBezTo>
                  <a:close/>
                </a:path>
              </a:pathLst>
            </a:custGeom>
            <a:solidFill>
              <a:srgbClr val="ED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6" name="Freeform 199"/>
            <p:cNvSpPr>
              <a:spLocks/>
            </p:cNvSpPr>
            <p:nvPr/>
          </p:nvSpPr>
          <p:spPr bwMode="auto">
            <a:xfrm>
              <a:off x="3484552" y="2470143"/>
              <a:ext cx="55563" cy="87313"/>
            </a:xfrm>
            <a:custGeom>
              <a:avLst/>
              <a:gdLst>
                <a:gd name="T0" fmla="*/ 1 w 13"/>
                <a:gd name="T1" fmla="*/ 21 h 21"/>
                <a:gd name="T2" fmla="*/ 10 w 13"/>
                <a:gd name="T3" fmla="*/ 13 h 21"/>
                <a:gd name="T4" fmla="*/ 8 w 13"/>
                <a:gd name="T5" fmla="*/ 7 h 21"/>
                <a:gd name="T6" fmla="*/ 13 w 13"/>
                <a:gd name="T7" fmla="*/ 8 h 21"/>
                <a:gd name="T8" fmla="*/ 5 w 13"/>
                <a:gd name="T9" fmla="*/ 0 h 21"/>
                <a:gd name="T10" fmla="*/ 3 w 13"/>
                <a:gd name="T11" fmla="*/ 9 h 21"/>
                <a:gd name="T12" fmla="*/ 0 w 13"/>
                <a:gd name="T13" fmla="*/ 21 h 21"/>
                <a:gd name="T14" fmla="*/ 1 w 1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1">
                  <a:moveTo>
                    <a:pt x="1" y="21"/>
                  </a:moveTo>
                  <a:cubicBezTo>
                    <a:pt x="3" y="17"/>
                    <a:pt x="7" y="13"/>
                    <a:pt x="10" y="13"/>
                  </a:cubicBezTo>
                  <a:cubicBezTo>
                    <a:pt x="10" y="10"/>
                    <a:pt x="9" y="9"/>
                    <a:pt x="8" y="7"/>
                  </a:cubicBezTo>
                  <a:cubicBezTo>
                    <a:pt x="10" y="7"/>
                    <a:pt x="11" y="7"/>
                    <a:pt x="13" y="8"/>
                  </a:cubicBezTo>
                  <a:cubicBezTo>
                    <a:pt x="12" y="5"/>
                    <a:pt x="8" y="1"/>
                    <a:pt x="5" y="0"/>
                  </a:cubicBezTo>
                  <a:cubicBezTo>
                    <a:pt x="5" y="2"/>
                    <a:pt x="5" y="6"/>
                    <a:pt x="3" y="9"/>
                  </a:cubicBezTo>
                  <a:cubicBezTo>
                    <a:pt x="1" y="10"/>
                    <a:pt x="0" y="16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7" name="Freeform 200"/>
            <p:cNvSpPr>
              <a:spLocks/>
            </p:cNvSpPr>
            <p:nvPr/>
          </p:nvSpPr>
          <p:spPr bwMode="auto">
            <a:xfrm>
              <a:off x="3484552" y="2470145"/>
              <a:ext cx="55563" cy="74613"/>
            </a:xfrm>
            <a:custGeom>
              <a:avLst/>
              <a:gdLst>
                <a:gd name="T0" fmla="*/ 0 w 13"/>
                <a:gd name="T1" fmla="*/ 18 h 18"/>
                <a:gd name="T2" fmla="*/ 9 w 13"/>
                <a:gd name="T3" fmla="*/ 11 h 18"/>
                <a:gd name="T4" fmla="*/ 6 w 13"/>
                <a:gd name="T5" fmla="*/ 5 h 18"/>
                <a:gd name="T6" fmla="*/ 13 w 13"/>
                <a:gd name="T7" fmla="*/ 7 h 18"/>
                <a:gd name="T8" fmla="*/ 5 w 13"/>
                <a:gd name="T9" fmla="*/ 0 h 18"/>
                <a:gd name="T10" fmla="*/ 3 w 13"/>
                <a:gd name="T11" fmla="*/ 9 h 18"/>
                <a:gd name="T12" fmla="*/ 0 w 1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cubicBezTo>
                    <a:pt x="3" y="13"/>
                    <a:pt x="7" y="11"/>
                    <a:pt x="9" y="11"/>
                  </a:cubicBezTo>
                  <a:cubicBezTo>
                    <a:pt x="8" y="9"/>
                    <a:pt x="7" y="6"/>
                    <a:pt x="6" y="5"/>
                  </a:cubicBezTo>
                  <a:cubicBezTo>
                    <a:pt x="10" y="5"/>
                    <a:pt x="11" y="6"/>
                    <a:pt x="13" y="7"/>
                  </a:cubicBezTo>
                  <a:cubicBezTo>
                    <a:pt x="12" y="4"/>
                    <a:pt x="8" y="1"/>
                    <a:pt x="5" y="0"/>
                  </a:cubicBezTo>
                  <a:cubicBezTo>
                    <a:pt x="5" y="2"/>
                    <a:pt x="5" y="6"/>
                    <a:pt x="3" y="9"/>
                  </a:cubicBezTo>
                  <a:cubicBezTo>
                    <a:pt x="1" y="11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8" name="Freeform 201"/>
            <p:cNvSpPr>
              <a:spLocks/>
            </p:cNvSpPr>
            <p:nvPr/>
          </p:nvSpPr>
          <p:spPr bwMode="auto">
            <a:xfrm>
              <a:off x="3414703" y="2314568"/>
              <a:ext cx="136525" cy="100013"/>
            </a:xfrm>
            <a:custGeom>
              <a:avLst/>
              <a:gdLst>
                <a:gd name="T0" fmla="*/ 16 w 33"/>
                <a:gd name="T1" fmla="*/ 9 h 24"/>
                <a:gd name="T2" fmla="*/ 28 w 33"/>
                <a:gd name="T3" fmla="*/ 18 h 24"/>
                <a:gd name="T4" fmla="*/ 31 w 33"/>
                <a:gd name="T5" fmla="*/ 18 h 24"/>
                <a:gd name="T6" fmla="*/ 17 w 33"/>
                <a:gd name="T7" fmla="*/ 0 h 24"/>
                <a:gd name="T8" fmla="*/ 2 w 33"/>
                <a:gd name="T9" fmla="*/ 18 h 24"/>
                <a:gd name="T10" fmla="*/ 6 w 33"/>
                <a:gd name="T11" fmla="*/ 18 h 24"/>
                <a:gd name="T12" fmla="*/ 16 w 3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4">
                  <a:moveTo>
                    <a:pt x="16" y="9"/>
                  </a:moveTo>
                  <a:cubicBezTo>
                    <a:pt x="24" y="9"/>
                    <a:pt x="28" y="14"/>
                    <a:pt x="28" y="18"/>
                  </a:cubicBezTo>
                  <a:cubicBezTo>
                    <a:pt x="28" y="22"/>
                    <a:pt x="29" y="22"/>
                    <a:pt x="31" y="18"/>
                  </a:cubicBezTo>
                  <a:cubicBezTo>
                    <a:pt x="33" y="15"/>
                    <a:pt x="29" y="0"/>
                    <a:pt x="17" y="0"/>
                  </a:cubicBezTo>
                  <a:cubicBezTo>
                    <a:pt x="5" y="0"/>
                    <a:pt x="0" y="11"/>
                    <a:pt x="2" y="18"/>
                  </a:cubicBezTo>
                  <a:cubicBezTo>
                    <a:pt x="4" y="24"/>
                    <a:pt x="6" y="20"/>
                    <a:pt x="6" y="18"/>
                  </a:cubicBezTo>
                  <a:cubicBezTo>
                    <a:pt x="5" y="15"/>
                    <a:pt x="8" y="9"/>
                    <a:pt x="16" y="9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29" name="Freeform 202"/>
            <p:cNvSpPr>
              <a:spLocks/>
            </p:cNvSpPr>
            <p:nvPr/>
          </p:nvSpPr>
          <p:spPr bwMode="auto">
            <a:xfrm>
              <a:off x="3530591" y="2378071"/>
              <a:ext cx="17463" cy="33338"/>
            </a:xfrm>
            <a:custGeom>
              <a:avLst/>
              <a:gdLst>
                <a:gd name="T0" fmla="*/ 3 w 4"/>
                <a:gd name="T1" fmla="*/ 1 h 8"/>
                <a:gd name="T2" fmla="*/ 4 w 4"/>
                <a:gd name="T3" fmla="*/ 4 h 8"/>
                <a:gd name="T4" fmla="*/ 2 w 4"/>
                <a:gd name="T5" fmla="*/ 7 h 8"/>
                <a:gd name="T6" fmla="*/ 1 w 4"/>
                <a:gd name="T7" fmla="*/ 4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3" y="6"/>
                    <a:pt x="2" y="8"/>
                    <a:pt x="2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30" name="Freeform 203"/>
            <p:cNvSpPr>
              <a:spLocks/>
            </p:cNvSpPr>
            <p:nvPr/>
          </p:nvSpPr>
          <p:spPr bwMode="auto">
            <a:xfrm>
              <a:off x="3417883" y="2378069"/>
              <a:ext cx="17463" cy="33338"/>
            </a:xfrm>
            <a:custGeom>
              <a:avLst/>
              <a:gdLst>
                <a:gd name="T0" fmla="*/ 1 w 4"/>
                <a:gd name="T1" fmla="*/ 1 h 8"/>
                <a:gd name="T2" fmla="*/ 0 w 4"/>
                <a:gd name="T3" fmla="*/ 4 h 8"/>
                <a:gd name="T4" fmla="*/ 3 w 4"/>
                <a:gd name="T5" fmla="*/ 7 h 8"/>
                <a:gd name="T6" fmla="*/ 3 w 4"/>
                <a:gd name="T7" fmla="*/ 4 h 8"/>
                <a:gd name="T8" fmla="*/ 1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1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8"/>
                    <a:pt x="3" y="7"/>
                  </a:cubicBezTo>
                  <a:cubicBezTo>
                    <a:pt x="3" y="7"/>
                    <a:pt x="4" y="6"/>
                    <a:pt x="3" y="4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31" name="Freeform 204"/>
            <p:cNvSpPr>
              <a:spLocks/>
            </p:cNvSpPr>
            <p:nvPr/>
          </p:nvSpPr>
          <p:spPr bwMode="auto">
            <a:xfrm>
              <a:off x="3440113" y="2324100"/>
              <a:ext cx="95250" cy="57150"/>
            </a:xfrm>
            <a:custGeom>
              <a:avLst/>
              <a:gdLst>
                <a:gd name="T0" fmla="*/ 1 w 23"/>
                <a:gd name="T1" fmla="*/ 4 h 14"/>
                <a:gd name="T2" fmla="*/ 22 w 23"/>
                <a:gd name="T3" fmla="*/ 14 h 14"/>
                <a:gd name="T4" fmla="*/ 1 w 23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4">
                  <a:moveTo>
                    <a:pt x="1" y="4"/>
                  </a:moveTo>
                  <a:cubicBezTo>
                    <a:pt x="0" y="9"/>
                    <a:pt x="13" y="14"/>
                    <a:pt x="22" y="14"/>
                  </a:cubicBezTo>
                  <a:cubicBezTo>
                    <a:pt x="23" y="3"/>
                    <a:pt x="9" y="0"/>
                    <a:pt x="1" y="4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332" name="Group 331"/>
          <p:cNvGrpSpPr/>
          <p:nvPr/>
        </p:nvGrpSpPr>
        <p:grpSpPr>
          <a:xfrm>
            <a:off x="12650301" y="3802158"/>
            <a:ext cx="872382" cy="872611"/>
            <a:chOff x="4832348" y="1079498"/>
            <a:chExt cx="371475" cy="371475"/>
          </a:xfrm>
        </p:grpSpPr>
        <p:sp>
          <p:nvSpPr>
            <p:cNvPr id="333" name="Oval 206"/>
            <p:cNvSpPr>
              <a:spLocks noChangeArrowheads="1"/>
            </p:cNvSpPr>
            <p:nvPr/>
          </p:nvSpPr>
          <p:spPr bwMode="auto">
            <a:xfrm>
              <a:off x="4832348" y="1079498"/>
              <a:ext cx="371475" cy="3714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34" name="Oval 207"/>
            <p:cNvSpPr>
              <a:spLocks noChangeArrowheads="1"/>
            </p:cNvSpPr>
            <p:nvPr/>
          </p:nvSpPr>
          <p:spPr bwMode="auto">
            <a:xfrm>
              <a:off x="4857749" y="1109661"/>
              <a:ext cx="317500" cy="31273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35" name="Freeform 208"/>
            <p:cNvSpPr>
              <a:spLocks/>
            </p:cNvSpPr>
            <p:nvPr/>
          </p:nvSpPr>
          <p:spPr bwMode="auto">
            <a:xfrm>
              <a:off x="4932362" y="1209673"/>
              <a:ext cx="117475" cy="150813"/>
            </a:xfrm>
            <a:custGeom>
              <a:avLst/>
              <a:gdLst>
                <a:gd name="T0" fmla="*/ 7 w 28"/>
                <a:gd name="T1" fmla="*/ 2 h 36"/>
                <a:gd name="T2" fmla="*/ 6 w 28"/>
                <a:gd name="T3" fmla="*/ 31 h 36"/>
                <a:gd name="T4" fmla="*/ 11 w 28"/>
                <a:gd name="T5" fmla="*/ 35 h 36"/>
                <a:gd name="T6" fmla="*/ 20 w 28"/>
                <a:gd name="T7" fmla="*/ 36 h 36"/>
                <a:gd name="T8" fmla="*/ 28 w 28"/>
                <a:gd name="T9" fmla="*/ 36 h 36"/>
                <a:gd name="T10" fmla="*/ 28 w 28"/>
                <a:gd name="T11" fmla="*/ 35 h 36"/>
                <a:gd name="T12" fmla="*/ 7 w 28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7" y="2"/>
                  </a:moveTo>
                  <a:cubicBezTo>
                    <a:pt x="4" y="5"/>
                    <a:pt x="0" y="21"/>
                    <a:pt x="6" y="31"/>
                  </a:cubicBezTo>
                  <a:cubicBezTo>
                    <a:pt x="7" y="33"/>
                    <a:pt x="9" y="34"/>
                    <a:pt x="11" y="35"/>
                  </a:cubicBezTo>
                  <a:cubicBezTo>
                    <a:pt x="14" y="36"/>
                    <a:pt x="17" y="36"/>
                    <a:pt x="20" y="36"/>
                  </a:cubicBezTo>
                  <a:cubicBezTo>
                    <a:pt x="23" y="36"/>
                    <a:pt x="25" y="36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0"/>
                    <a:pt x="11" y="0"/>
                    <a:pt x="7" y="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36" name="Freeform 209"/>
            <p:cNvSpPr>
              <a:spLocks/>
            </p:cNvSpPr>
            <p:nvPr/>
          </p:nvSpPr>
          <p:spPr bwMode="auto">
            <a:xfrm>
              <a:off x="4978399" y="1209673"/>
              <a:ext cx="117475" cy="150813"/>
            </a:xfrm>
            <a:custGeom>
              <a:avLst/>
              <a:gdLst>
                <a:gd name="T0" fmla="*/ 22 w 28"/>
                <a:gd name="T1" fmla="*/ 2 h 36"/>
                <a:gd name="T2" fmla="*/ 22 w 28"/>
                <a:gd name="T3" fmla="*/ 30 h 36"/>
                <a:gd name="T4" fmla="*/ 15 w 28"/>
                <a:gd name="T5" fmla="*/ 36 h 36"/>
                <a:gd name="T6" fmla="*/ 9 w 28"/>
                <a:gd name="T7" fmla="*/ 36 h 36"/>
                <a:gd name="T8" fmla="*/ 1 w 28"/>
                <a:gd name="T9" fmla="*/ 35 h 36"/>
                <a:gd name="T10" fmla="*/ 1 w 28"/>
                <a:gd name="T11" fmla="*/ 35 h 36"/>
                <a:gd name="T12" fmla="*/ 22 w 28"/>
                <a:gd name="T1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6">
                  <a:moveTo>
                    <a:pt x="22" y="2"/>
                  </a:moveTo>
                  <a:cubicBezTo>
                    <a:pt x="24" y="5"/>
                    <a:pt x="28" y="20"/>
                    <a:pt x="22" y="30"/>
                  </a:cubicBezTo>
                  <a:cubicBezTo>
                    <a:pt x="21" y="32"/>
                    <a:pt x="18" y="34"/>
                    <a:pt x="15" y="36"/>
                  </a:cubicBezTo>
                  <a:cubicBezTo>
                    <a:pt x="13" y="36"/>
                    <a:pt x="11" y="36"/>
                    <a:pt x="9" y="36"/>
                  </a:cubicBezTo>
                  <a:cubicBezTo>
                    <a:pt x="6" y="36"/>
                    <a:pt x="4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0"/>
                    <a:pt x="18" y="0"/>
                    <a:pt x="22" y="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37" name="Freeform 210"/>
            <p:cNvSpPr>
              <a:spLocks/>
            </p:cNvSpPr>
            <p:nvPr/>
          </p:nvSpPr>
          <p:spPr bwMode="auto">
            <a:xfrm>
              <a:off x="4937124" y="1343023"/>
              <a:ext cx="161925" cy="79375"/>
            </a:xfrm>
            <a:custGeom>
              <a:avLst/>
              <a:gdLst>
                <a:gd name="T0" fmla="*/ 5 w 39"/>
                <a:gd name="T1" fmla="*/ 6 h 19"/>
                <a:gd name="T2" fmla="*/ 0 w 39"/>
                <a:gd name="T3" fmla="*/ 14 h 19"/>
                <a:gd name="T4" fmla="*/ 19 w 39"/>
                <a:gd name="T5" fmla="*/ 19 h 19"/>
                <a:gd name="T6" fmla="*/ 39 w 39"/>
                <a:gd name="T7" fmla="*/ 14 h 19"/>
                <a:gd name="T8" fmla="*/ 33 w 39"/>
                <a:gd name="T9" fmla="*/ 6 h 19"/>
                <a:gd name="T10" fmla="*/ 19 w 39"/>
                <a:gd name="T11" fmla="*/ 0 h 19"/>
                <a:gd name="T12" fmla="*/ 5 w 39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6"/>
                  </a:moveTo>
                  <a:cubicBezTo>
                    <a:pt x="2" y="7"/>
                    <a:pt x="1" y="10"/>
                    <a:pt x="0" y="14"/>
                  </a:cubicBezTo>
                  <a:cubicBezTo>
                    <a:pt x="5" y="17"/>
                    <a:pt x="12" y="19"/>
                    <a:pt x="19" y="19"/>
                  </a:cubicBezTo>
                  <a:cubicBezTo>
                    <a:pt x="26" y="19"/>
                    <a:pt x="33" y="17"/>
                    <a:pt x="39" y="14"/>
                  </a:cubicBezTo>
                  <a:cubicBezTo>
                    <a:pt x="37" y="10"/>
                    <a:pt x="36" y="7"/>
                    <a:pt x="33" y="6"/>
                  </a:cubicBezTo>
                  <a:cubicBezTo>
                    <a:pt x="27" y="1"/>
                    <a:pt x="23" y="1"/>
                    <a:pt x="19" y="0"/>
                  </a:cubicBezTo>
                  <a:cubicBezTo>
                    <a:pt x="15" y="0"/>
                    <a:pt x="11" y="1"/>
                    <a:pt x="5" y="6"/>
                  </a:cubicBezTo>
                  <a:close/>
                </a:path>
              </a:pathLst>
            </a:custGeom>
            <a:solidFill>
              <a:srgbClr val="6B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38" name="Freeform 211"/>
            <p:cNvSpPr>
              <a:spLocks/>
            </p:cNvSpPr>
            <p:nvPr/>
          </p:nvSpPr>
          <p:spPr bwMode="auto">
            <a:xfrm>
              <a:off x="4995862" y="1284286"/>
              <a:ext cx="46038" cy="92075"/>
            </a:xfrm>
            <a:custGeom>
              <a:avLst/>
              <a:gdLst>
                <a:gd name="T0" fmla="*/ 0 w 11"/>
                <a:gd name="T1" fmla="*/ 0 h 22"/>
                <a:gd name="T2" fmla="*/ 11 w 11"/>
                <a:gd name="T3" fmla="*/ 0 h 22"/>
                <a:gd name="T4" fmla="*/ 11 w 11"/>
                <a:gd name="T5" fmla="*/ 16 h 22"/>
                <a:gd name="T6" fmla="*/ 0 w 11"/>
                <a:gd name="T7" fmla="*/ 16 h 22"/>
                <a:gd name="T8" fmla="*/ 0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1"/>
                    <a:pt x="0" y="22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39" name="Freeform 212"/>
            <p:cNvSpPr>
              <a:spLocks/>
            </p:cNvSpPr>
            <p:nvPr/>
          </p:nvSpPr>
          <p:spPr bwMode="auto">
            <a:xfrm>
              <a:off x="4995862" y="1317623"/>
              <a:ext cx="46038" cy="30163"/>
            </a:xfrm>
            <a:custGeom>
              <a:avLst/>
              <a:gdLst>
                <a:gd name="T0" fmla="*/ 29 w 29"/>
                <a:gd name="T1" fmla="*/ 5 h 19"/>
                <a:gd name="T2" fmla="*/ 29 w 29"/>
                <a:gd name="T3" fmla="*/ 0 h 19"/>
                <a:gd name="T4" fmla="*/ 0 w 29"/>
                <a:gd name="T5" fmla="*/ 0 h 19"/>
                <a:gd name="T6" fmla="*/ 0 w 29"/>
                <a:gd name="T7" fmla="*/ 19 h 19"/>
                <a:gd name="T8" fmla="*/ 29 w 29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0" name="Freeform 213"/>
            <p:cNvSpPr>
              <a:spLocks/>
            </p:cNvSpPr>
            <p:nvPr/>
          </p:nvSpPr>
          <p:spPr bwMode="auto">
            <a:xfrm>
              <a:off x="4924423" y="1204911"/>
              <a:ext cx="187325" cy="125413"/>
            </a:xfrm>
            <a:custGeom>
              <a:avLst/>
              <a:gdLst>
                <a:gd name="T0" fmla="*/ 22 w 45"/>
                <a:gd name="T1" fmla="*/ 0 h 30"/>
                <a:gd name="T2" fmla="*/ 22 w 45"/>
                <a:gd name="T3" fmla="*/ 30 h 30"/>
                <a:gd name="T4" fmla="*/ 22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2" y="0"/>
                  </a:moveTo>
                  <a:cubicBezTo>
                    <a:pt x="45" y="0"/>
                    <a:pt x="36" y="30"/>
                    <a:pt x="22" y="30"/>
                  </a:cubicBezTo>
                  <a:cubicBezTo>
                    <a:pt x="9" y="30"/>
                    <a:pt x="0" y="0"/>
                    <a:pt x="22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1" name="Freeform 214"/>
            <p:cNvSpPr>
              <a:spLocks/>
            </p:cNvSpPr>
            <p:nvPr/>
          </p:nvSpPr>
          <p:spPr bwMode="auto">
            <a:xfrm>
              <a:off x="4949823" y="1181099"/>
              <a:ext cx="133350" cy="100013"/>
            </a:xfrm>
            <a:custGeom>
              <a:avLst/>
              <a:gdLst>
                <a:gd name="T0" fmla="*/ 21 w 32"/>
                <a:gd name="T1" fmla="*/ 8 h 24"/>
                <a:gd name="T2" fmla="*/ 28 w 32"/>
                <a:gd name="T3" fmla="*/ 19 h 24"/>
                <a:gd name="T4" fmla="*/ 31 w 32"/>
                <a:gd name="T5" fmla="*/ 19 h 24"/>
                <a:gd name="T6" fmla="*/ 17 w 32"/>
                <a:gd name="T7" fmla="*/ 0 h 24"/>
                <a:gd name="T8" fmla="*/ 2 w 32"/>
                <a:gd name="T9" fmla="*/ 18 h 24"/>
                <a:gd name="T10" fmla="*/ 5 w 32"/>
                <a:gd name="T11" fmla="*/ 18 h 24"/>
                <a:gd name="T12" fmla="*/ 21 w 32"/>
                <a:gd name="T1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21" y="8"/>
                  </a:moveTo>
                  <a:cubicBezTo>
                    <a:pt x="25" y="10"/>
                    <a:pt x="28" y="15"/>
                    <a:pt x="28" y="19"/>
                  </a:cubicBezTo>
                  <a:cubicBezTo>
                    <a:pt x="29" y="24"/>
                    <a:pt x="29" y="22"/>
                    <a:pt x="31" y="19"/>
                  </a:cubicBezTo>
                  <a:cubicBezTo>
                    <a:pt x="32" y="15"/>
                    <a:pt x="28" y="0"/>
                    <a:pt x="17" y="0"/>
                  </a:cubicBezTo>
                  <a:cubicBezTo>
                    <a:pt x="5" y="0"/>
                    <a:pt x="0" y="12"/>
                    <a:pt x="2" y="18"/>
                  </a:cubicBezTo>
                  <a:cubicBezTo>
                    <a:pt x="3" y="24"/>
                    <a:pt x="4" y="23"/>
                    <a:pt x="5" y="18"/>
                  </a:cubicBezTo>
                  <a:cubicBezTo>
                    <a:pt x="6" y="13"/>
                    <a:pt x="11" y="7"/>
                    <a:pt x="21" y="8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2" name="Freeform 215"/>
            <p:cNvSpPr>
              <a:spLocks/>
            </p:cNvSpPr>
            <p:nvPr/>
          </p:nvSpPr>
          <p:spPr bwMode="auto">
            <a:xfrm>
              <a:off x="5037132" y="1214436"/>
              <a:ext cx="61913" cy="111125"/>
            </a:xfrm>
            <a:custGeom>
              <a:avLst/>
              <a:gdLst>
                <a:gd name="T0" fmla="*/ 6 w 15"/>
                <a:gd name="T1" fmla="*/ 27 h 27"/>
                <a:gd name="T2" fmla="*/ 0 w 15"/>
                <a:gd name="T3" fmla="*/ 1 h 27"/>
                <a:gd name="T4" fmla="*/ 6 w 15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7">
                  <a:moveTo>
                    <a:pt x="6" y="27"/>
                  </a:moveTo>
                  <a:cubicBezTo>
                    <a:pt x="12" y="11"/>
                    <a:pt x="2" y="1"/>
                    <a:pt x="0" y="1"/>
                  </a:cubicBezTo>
                  <a:cubicBezTo>
                    <a:pt x="4" y="0"/>
                    <a:pt x="15" y="10"/>
                    <a:pt x="6" y="27"/>
                  </a:cubicBezTo>
                  <a:close/>
                </a:path>
              </a:pathLst>
            </a:custGeom>
            <a:solidFill>
              <a:srgbClr val="DE99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3" name="Freeform 216"/>
            <p:cNvSpPr>
              <a:spLocks/>
            </p:cNvSpPr>
            <p:nvPr/>
          </p:nvSpPr>
          <p:spPr bwMode="auto">
            <a:xfrm>
              <a:off x="4995856" y="1347786"/>
              <a:ext cx="46038" cy="49213"/>
            </a:xfrm>
            <a:custGeom>
              <a:avLst/>
              <a:gdLst>
                <a:gd name="T0" fmla="*/ 11 w 11"/>
                <a:gd name="T1" fmla="*/ 0 h 12"/>
                <a:gd name="T2" fmla="*/ 5 w 11"/>
                <a:gd name="T3" fmla="*/ 12 h 12"/>
                <a:gd name="T4" fmla="*/ 0 w 11"/>
                <a:gd name="T5" fmla="*/ 0 h 12"/>
                <a:gd name="T6" fmla="*/ 11 w 11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10" y="5"/>
                    <a:pt x="6" y="8"/>
                    <a:pt x="5" y="12"/>
                  </a:cubicBezTo>
                  <a:cubicBezTo>
                    <a:pt x="4" y="8"/>
                    <a:pt x="0" y="5"/>
                    <a:pt x="0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4" name="Freeform 217"/>
            <p:cNvSpPr>
              <a:spLocks/>
            </p:cNvSpPr>
            <p:nvPr/>
          </p:nvSpPr>
          <p:spPr bwMode="auto">
            <a:xfrm>
              <a:off x="5016495" y="1338261"/>
              <a:ext cx="53975" cy="58738"/>
            </a:xfrm>
            <a:custGeom>
              <a:avLst/>
              <a:gdLst>
                <a:gd name="T0" fmla="*/ 0 w 13"/>
                <a:gd name="T1" fmla="*/ 14 h 14"/>
                <a:gd name="T2" fmla="*/ 8 w 13"/>
                <a:gd name="T3" fmla="*/ 8 h 14"/>
                <a:gd name="T4" fmla="*/ 13 w 13"/>
                <a:gd name="T5" fmla="*/ 7 h 14"/>
                <a:gd name="T6" fmla="*/ 6 w 13"/>
                <a:gd name="T7" fmla="*/ 0 h 14"/>
                <a:gd name="T8" fmla="*/ 0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cubicBezTo>
                    <a:pt x="3" y="10"/>
                    <a:pt x="5" y="8"/>
                    <a:pt x="8" y="8"/>
                  </a:cubicBezTo>
                  <a:cubicBezTo>
                    <a:pt x="9" y="7"/>
                    <a:pt x="12" y="7"/>
                    <a:pt x="13" y="7"/>
                  </a:cubicBezTo>
                  <a:cubicBezTo>
                    <a:pt x="11" y="4"/>
                    <a:pt x="8" y="3"/>
                    <a:pt x="6" y="0"/>
                  </a:cubicBezTo>
                  <a:cubicBezTo>
                    <a:pt x="6" y="8"/>
                    <a:pt x="0" y="9"/>
                    <a:pt x="0" y="14"/>
                  </a:cubicBezTo>
                  <a:close/>
                </a:path>
              </a:pathLst>
            </a:custGeom>
            <a:solidFill>
              <a:srgbClr val="478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5" name="Freeform 218"/>
            <p:cNvSpPr>
              <a:spLocks/>
            </p:cNvSpPr>
            <p:nvPr/>
          </p:nvSpPr>
          <p:spPr bwMode="auto">
            <a:xfrm>
              <a:off x="5016496" y="1338261"/>
              <a:ext cx="49213" cy="58738"/>
            </a:xfrm>
            <a:custGeom>
              <a:avLst/>
              <a:gdLst>
                <a:gd name="T0" fmla="*/ 0 w 12"/>
                <a:gd name="T1" fmla="*/ 14 h 14"/>
                <a:gd name="T2" fmla="*/ 8 w 12"/>
                <a:gd name="T3" fmla="*/ 6 h 14"/>
                <a:gd name="T4" fmla="*/ 12 w 12"/>
                <a:gd name="T5" fmla="*/ 7 h 14"/>
                <a:gd name="T6" fmla="*/ 6 w 12"/>
                <a:gd name="T7" fmla="*/ 0 h 14"/>
                <a:gd name="T8" fmla="*/ 0 w 1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cubicBezTo>
                    <a:pt x="2" y="10"/>
                    <a:pt x="5" y="7"/>
                    <a:pt x="8" y="6"/>
                  </a:cubicBezTo>
                  <a:cubicBezTo>
                    <a:pt x="9" y="6"/>
                    <a:pt x="10" y="6"/>
                    <a:pt x="12" y="7"/>
                  </a:cubicBezTo>
                  <a:cubicBezTo>
                    <a:pt x="9" y="4"/>
                    <a:pt x="8" y="2"/>
                    <a:pt x="6" y="0"/>
                  </a:cubicBezTo>
                  <a:cubicBezTo>
                    <a:pt x="6" y="8"/>
                    <a:pt x="0" y="9"/>
                    <a:pt x="0" y="14"/>
                  </a:cubicBezTo>
                  <a:close/>
                </a:path>
              </a:pathLst>
            </a:custGeom>
            <a:solidFill>
              <a:srgbClr val="6B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6" name="Freeform 219"/>
            <p:cNvSpPr>
              <a:spLocks/>
            </p:cNvSpPr>
            <p:nvPr/>
          </p:nvSpPr>
          <p:spPr bwMode="auto">
            <a:xfrm>
              <a:off x="4962521" y="1338261"/>
              <a:ext cx="53975" cy="58738"/>
            </a:xfrm>
            <a:custGeom>
              <a:avLst/>
              <a:gdLst>
                <a:gd name="T0" fmla="*/ 13 w 13"/>
                <a:gd name="T1" fmla="*/ 14 h 14"/>
                <a:gd name="T2" fmla="*/ 6 w 13"/>
                <a:gd name="T3" fmla="*/ 8 h 14"/>
                <a:gd name="T4" fmla="*/ 0 w 13"/>
                <a:gd name="T5" fmla="*/ 7 h 14"/>
                <a:gd name="T6" fmla="*/ 8 w 13"/>
                <a:gd name="T7" fmla="*/ 0 h 14"/>
                <a:gd name="T8" fmla="*/ 13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cubicBezTo>
                    <a:pt x="11" y="10"/>
                    <a:pt x="8" y="8"/>
                    <a:pt x="6" y="8"/>
                  </a:cubicBezTo>
                  <a:cubicBezTo>
                    <a:pt x="4" y="7"/>
                    <a:pt x="2" y="7"/>
                    <a:pt x="0" y="7"/>
                  </a:cubicBezTo>
                  <a:cubicBezTo>
                    <a:pt x="3" y="4"/>
                    <a:pt x="5" y="3"/>
                    <a:pt x="8" y="0"/>
                  </a:cubicBezTo>
                  <a:cubicBezTo>
                    <a:pt x="8" y="8"/>
                    <a:pt x="13" y="9"/>
                    <a:pt x="13" y="14"/>
                  </a:cubicBezTo>
                  <a:close/>
                </a:path>
              </a:pathLst>
            </a:custGeom>
            <a:solidFill>
              <a:srgbClr val="478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7" name="Freeform 220"/>
            <p:cNvSpPr>
              <a:spLocks/>
            </p:cNvSpPr>
            <p:nvPr/>
          </p:nvSpPr>
          <p:spPr bwMode="auto">
            <a:xfrm>
              <a:off x="4970459" y="1338262"/>
              <a:ext cx="46038" cy="58738"/>
            </a:xfrm>
            <a:custGeom>
              <a:avLst/>
              <a:gdLst>
                <a:gd name="T0" fmla="*/ 11 w 11"/>
                <a:gd name="T1" fmla="*/ 14 h 14"/>
                <a:gd name="T2" fmla="*/ 4 w 11"/>
                <a:gd name="T3" fmla="*/ 6 h 14"/>
                <a:gd name="T4" fmla="*/ 0 w 11"/>
                <a:gd name="T5" fmla="*/ 7 h 14"/>
                <a:gd name="T6" fmla="*/ 6 w 11"/>
                <a:gd name="T7" fmla="*/ 0 h 14"/>
                <a:gd name="T8" fmla="*/ 11 w 11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0"/>
                    <a:pt x="7" y="7"/>
                    <a:pt x="4" y="6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2" y="4"/>
                    <a:pt x="3" y="2"/>
                    <a:pt x="6" y="0"/>
                  </a:cubicBezTo>
                  <a:cubicBezTo>
                    <a:pt x="6" y="8"/>
                    <a:pt x="11" y="9"/>
                    <a:pt x="11" y="14"/>
                  </a:cubicBezTo>
                  <a:close/>
                </a:path>
              </a:pathLst>
            </a:custGeom>
            <a:solidFill>
              <a:srgbClr val="6BB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48" name="Freeform 221"/>
            <p:cNvSpPr>
              <a:spLocks/>
            </p:cNvSpPr>
            <p:nvPr/>
          </p:nvSpPr>
          <p:spPr bwMode="auto">
            <a:xfrm>
              <a:off x="4916488" y="1201738"/>
              <a:ext cx="120650" cy="136525"/>
            </a:xfrm>
            <a:custGeom>
              <a:avLst/>
              <a:gdLst>
                <a:gd name="T0" fmla="*/ 14 w 29"/>
                <a:gd name="T1" fmla="*/ 33 h 33"/>
                <a:gd name="T2" fmla="*/ 29 w 29"/>
                <a:gd name="T3" fmla="*/ 4 h 33"/>
                <a:gd name="T4" fmla="*/ 14 w 29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3">
                  <a:moveTo>
                    <a:pt x="14" y="33"/>
                  </a:moveTo>
                  <a:cubicBezTo>
                    <a:pt x="7" y="0"/>
                    <a:pt x="25" y="4"/>
                    <a:pt x="29" y="4"/>
                  </a:cubicBezTo>
                  <a:cubicBezTo>
                    <a:pt x="24" y="0"/>
                    <a:pt x="0" y="0"/>
                    <a:pt x="14" y="33"/>
                  </a:cubicBezTo>
                  <a:close/>
                </a:path>
              </a:pathLst>
            </a:custGeom>
            <a:solidFill>
              <a:srgbClr val="DE99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13668457" y="9067649"/>
            <a:ext cx="872382" cy="880067"/>
            <a:chOff x="5208631" y="3154350"/>
            <a:chExt cx="371478" cy="374648"/>
          </a:xfrm>
        </p:grpSpPr>
        <p:sp>
          <p:nvSpPr>
            <p:cNvPr id="350" name="Oval 222"/>
            <p:cNvSpPr>
              <a:spLocks noChangeArrowheads="1"/>
            </p:cNvSpPr>
            <p:nvPr/>
          </p:nvSpPr>
          <p:spPr bwMode="auto">
            <a:xfrm>
              <a:off x="5208631" y="3154350"/>
              <a:ext cx="371478" cy="374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1" name="Oval 223"/>
            <p:cNvSpPr>
              <a:spLocks noChangeArrowheads="1"/>
            </p:cNvSpPr>
            <p:nvPr/>
          </p:nvSpPr>
          <p:spPr bwMode="auto">
            <a:xfrm>
              <a:off x="5237204" y="3182927"/>
              <a:ext cx="312740" cy="3174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2" name="Freeform 224"/>
            <p:cNvSpPr>
              <a:spLocks/>
            </p:cNvSpPr>
            <p:nvPr/>
          </p:nvSpPr>
          <p:spPr bwMode="auto">
            <a:xfrm>
              <a:off x="5370555" y="3362313"/>
              <a:ext cx="46038" cy="92075"/>
            </a:xfrm>
            <a:custGeom>
              <a:avLst/>
              <a:gdLst>
                <a:gd name="T0" fmla="*/ 0 w 11"/>
                <a:gd name="T1" fmla="*/ 0 h 22"/>
                <a:gd name="T2" fmla="*/ 11 w 11"/>
                <a:gd name="T3" fmla="*/ 0 h 22"/>
                <a:gd name="T4" fmla="*/ 11 w 11"/>
                <a:gd name="T5" fmla="*/ 16 h 22"/>
                <a:gd name="T6" fmla="*/ 0 w 11"/>
                <a:gd name="T7" fmla="*/ 16 h 22"/>
                <a:gd name="T8" fmla="*/ 0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22"/>
                    <a:pt x="0" y="22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3" name="Freeform 225"/>
            <p:cNvSpPr>
              <a:spLocks/>
            </p:cNvSpPr>
            <p:nvPr/>
          </p:nvSpPr>
          <p:spPr bwMode="auto">
            <a:xfrm>
              <a:off x="5311817" y="3421051"/>
              <a:ext cx="163514" cy="79375"/>
            </a:xfrm>
            <a:custGeom>
              <a:avLst/>
              <a:gdLst>
                <a:gd name="T0" fmla="*/ 5 w 39"/>
                <a:gd name="T1" fmla="*/ 5 h 19"/>
                <a:gd name="T2" fmla="*/ 0 w 39"/>
                <a:gd name="T3" fmla="*/ 13 h 19"/>
                <a:gd name="T4" fmla="*/ 20 w 39"/>
                <a:gd name="T5" fmla="*/ 19 h 19"/>
                <a:gd name="T6" fmla="*/ 39 w 39"/>
                <a:gd name="T7" fmla="*/ 13 h 19"/>
                <a:gd name="T8" fmla="*/ 34 w 39"/>
                <a:gd name="T9" fmla="*/ 5 h 19"/>
                <a:gd name="T10" fmla="*/ 19 w 39"/>
                <a:gd name="T11" fmla="*/ 0 h 19"/>
                <a:gd name="T12" fmla="*/ 5 w 39"/>
                <a:gd name="T13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9">
                  <a:moveTo>
                    <a:pt x="5" y="5"/>
                  </a:moveTo>
                  <a:cubicBezTo>
                    <a:pt x="3" y="7"/>
                    <a:pt x="1" y="10"/>
                    <a:pt x="0" y="13"/>
                  </a:cubicBezTo>
                  <a:cubicBezTo>
                    <a:pt x="6" y="17"/>
                    <a:pt x="12" y="19"/>
                    <a:pt x="20" y="19"/>
                  </a:cubicBezTo>
                  <a:cubicBezTo>
                    <a:pt x="27" y="19"/>
                    <a:pt x="34" y="17"/>
                    <a:pt x="39" y="13"/>
                  </a:cubicBezTo>
                  <a:cubicBezTo>
                    <a:pt x="38" y="10"/>
                    <a:pt x="36" y="7"/>
                    <a:pt x="34" y="5"/>
                  </a:cubicBezTo>
                  <a:cubicBezTo>
                    <a:pt x="27" y="1"/>
                    <a:pt x="23" y="0"/>
                    <a:pt x="19" y="0"/>
                  </a:cubicBezTo>
                  <a:cubicBezTo>
                    <a:pt x="16" y="0"/>
                    <a:pt x="12" y="1"/>
                    <a:pt x="5" y="5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4" name="Freeform 226"/>
            <p:cNvSpPr>
              <a:spLocks/>
            </p:cNvSpPr>
            <p:nvPr/>
          </p:nvSpPr>
          <p:spPr bwMode="auto">
            <a:xfrm>
              <a:off x="5370555" y="3395651"/>
              <a:ext cx="46038" cy="28575"/>
            </a:xfrm>
            <a:custGeom>
              <a:avLst/>
              <a:gdLst>
                <a:gd name="T0" fmla="*/ 29 w 29"/>
                <a:gd name="T1" fmla="*/ 5 h 18"/>
                <a:gd name="T2" fmla="*/ 29 w 29"/>
                <a:gd name="T3" fmla="*/ 0 h 18"/>
                <a:gd name="T4" fmla="*/ 0 w 29"/>
                <a:gd name="T5" fmla="*/ 0 h 18"/>
                <a:gd name="T6" fmla="*/ 0 w 29"/>
                <a:gd name="T7" fmla="*/ 18 h 18"/>
                <a:gd name="T8" fmla="*/ 29 w 29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5" name="Freeform 227"/>
            <p:cNvSpPr>
              <a:spLocks/>
            </p:cNvSpPr>
            <p:nvPr/>
          </p:nvSpPr>
          <p:spPr bwMode="auto">
            <a:xfrm>
              <a:off x="5300702" y="3278176"/>
              <a:ext cx="187326" cy="125412"/>
            </a:xfrm>
            <a:custGeom>
              <a:avLst/>
              <a:gdLst>
                <a:gd name="T0" fmla="*/ 23 w 45"/>
                <a:gd name="T1" fmla="*/ 0 h 30"/>
                <a:gd name="T2" fmla="*/ 23 w 45"/>
                <a:gd name="T3" fmla="*/ 30 h 30"/>
                <a:gd name="T4" fmla="*/ 23 w 4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0">
                  <a:moveTo>
                    <a:pt x="23" y="0"/>
                  </a:moveTo>
                  <a:cubicBezTo>
                    <a:pt x="45" y="0"/>
                    <a:pt x="36" y="30"/>
                    <a:pt x="23" y="30"/>
                  </a:cubicBezTo>
                  <a:cubicBezTo>
                    <a:pt x="9" y="3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6" name="Freeform 228"/>
            <p:cNvSpPr>
              <a:spLocks/>
            </p:cNvSpPr>
            <p:nvPr/>
          </p:nvSpPr>
          <p:spPr bwMode="auto">
            <a:xfrm>
              <a:off x="5375315" y="3421051"/>
              <a:ext cx="41275" cy="79375"/>
            </a:xfrm>
            <a:custGeom>
              <a:avLst/>
              <a:gdLst>
                <a:gd name="T0" fmla="*/ 3 w 10"/>
                <a:gd name="T1" fmla="*/ 10 h 19"/>
                <a:gd name="T2" fmla="*/ 3 w 10"/>
                <a:gd name="T3" fmla="*/ 19 h 19"/>
                <a:gd name="T4" fmla="*/ 5 w 10"/>
                <a:gd name="T5" fmla="*/ 19 h 19"/>
                <a:gd name="T6" fmla="*/ 6 w 10"/>
                <a:gd name="T7" fmla="*/ 19 h 19"/>
                <a:gd name="T8" fmla="*/ 6 w 10"/>
                <a:gd name="T9" fmla="*/ 10 h 19"/>
                <a:gd name="T10" fmla="*/ 10 w 10"/>
                <a:gd name="T11" fmla="*/ 0 h 19"/>
                <a:gd name="T12" fmla="*/ 0 w 10"/>
                <a:gd name="T13" fmla="*/ 0 h 19"/>
                <a:gd name="T14" fmla="*/ 3 w 10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3" y="10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3" y="0"/>
                    <a:pt x="0" y="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76B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7" name="Freeform 229"/>
            <p:cNvSpPr>
              <a:spLocks/>
            </p:cNvSpPr>
            <p:nvPr/>
          </p:nvSpPr>
          <p:spPr bwMode="auto">
            <a:xfrm>
              <a:off x="5354678" y="3408351"/>
              <a:ext cx="36513" cy="49213"/>
            </a:xfrm>
            <a:custGeom>
              <a:avLst/>
              <a:gdLst>
                <a:gd name="T0" fmla="*/ 10 w 23"/>
                <a:gd name="T1" fmla="*/ 0 h 31"/>
                <a:gd name="T2" fmla="*/ 0 w 23"/>
                <a:gd name="T3" fmla="*/ 13 h 31"/>
                <a:gd name="T4" fmla="*/ 5 w 23"/>
                <a:gd name="T5" fmla="*/ 31 h 31"/>
                <a:gd name="T6" fmla="*/ 23 w 23"/>
                <a:gd name="T7" fmla="*/ 8 h 31"/>
                <a:gd name="T8" fmla="*/ 10 w 2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10" y="0"/>
                  </a:moveTo>
                  <a:lnTo>
                    <a:pt x="0" y="13"/>
                  </a:lnTo>
                  <a:lnTo>
                    <a:pt x="5" y="31"/>
                  </a:lnTo>
                  <a:lnTo>
                    <a:pt x="23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8" name="Freeform 230"/>
            <p:cNvSpPr>
              <a:spLocks/>
            </p:cNvSpPr>
            <p:nvPr/>
          </p:nvSpPr>
          <p:spPr bwMode="auto">
            <a:xfrm>
              <a:off x="5354678" y="3408351"/>
              <a:ext cx="36513" cy="41275"/>
            </a:xfrm>
            <a:custGeom>
              <a:avLst/>
              <a:gdLst>
                <a:gd name="T0" fmla="*/ 10 w 23"/>
                <a:gd name="T1" fmla="*/ 0 h 26"/>
                <a:gd name="T2" fmla="*/ 0 w 23"/>
                <a:gd name="T3" fmla="*/ 13 h 26"/>
                <a:gd name="T4" fmla="*/ 8 w 23"/>
                <a:gd name="T5" fmla="*/ 26 h 26"/>
                <a:gd name="T6" fmla="*/ 23 w 23"/>
                <a:gd name="T7" fmla="*/ 8 h 26"/>
                <a:gd name="T8" fmla="*/ 10 w 2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10" y="0"/>
                  </a:moveTo>
                  <a:lnTo>
                    <a:pt x="0" y="13"/>
                  </a:lnTo>
                  <a:lnTo>
                    <a:pt x="8" y="26"/>
                  </a:lnTo>
                  <a:lnTo>
                    <a:pt x="23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59" name="Freeform 231"/>
            <p:cNvSpPr>
              <a:spLocks/>
            </p:cNvSpPr>
            <p:nvPr/>
          </p:nvSpPr>
          <p:spPr bwMode="auto">
            <a:xfrm>
              <a:off x="5395953" y="3408351"/>
              <a:ext cx="38100" cy="49213"/>
            </a:xfrm>
            <a:custGeom>
              <a:avLst/>
              <a:gdLst>
                <a:gd name="T0" fmla="*/ 13 w 24"/>
                <a:gd name="T1" fmla="*/ 0 h 31"/>
                <a:gd name="T2" fmla="*/ 24 w 24"/>
                <a:gd name="T3" fmla="*/ 13 h 31"/>
                <a:gd name="T4" fmla="*/ 18 w 24"/>
                <a:gd name="T5" fmla="*/ 31 h 31"/>
                <a:gd name="T6" fmla="*/ 0 w 24"/>
                <a:gd name="T7" fmla="*/ 8 h 31"/>
                <a:gd name="T8" fmla="*/ 13 w 2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13" y="0"/>
                  </a:moveTo>
                  <a:lnTo>
                    <a:pt x="24" y="13"/>
                  </a:lnTo>
                  <a:lnTo>
                    <a:pt x="18" y="31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60" name="Freeform 232"/>
            <p:cNvSpPr>
              <a:spLocks/>
            </p:cNvSpPr>
            <p:nvPr/>
          </p:nvSpPr>
          <p:spPr bwMode="auto">
            <a:xfrm>
              <a:off x="5395953" y="3408353"/>
              <a:ext cx="38100" cy="41275"/>
            </a:xfrm>
            <a:custGeom>
              <a:avLst/>
              <a:gdLst>
                <a:gd name="T0" fmla="*/ 13 w 24"/>
                <a:gd name="T1" fmla="*/ 0 h 26"/>
                <a:gd name="T2" fmla="*/ 24 w 24"/>
                <a:gd name="T3" fmla="*/ 13 h 26"/>
                <a:gd name="T4" fmla="*/ 16 w 24"/>
                <a:gd name="T5" fmla="*/ 26 h 26"/>
                <a:gd name="T6" fmla="*/ 0 w 24"/>
                <a:gd name="T7" fmla="*/ 8 h 26"/>
                <a:gd name="T8" fmla="*/ 13 w 2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13" y="0"/>
                  </a:moveTo>
                  <a:lnTo>
                    <a:pt x="24" y="13"/>
                  </a:lnTo>
                  <a:lnTo>
                    <a:pt x="16" y="26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61" name="Freeform 233"/>
            <p:cNvSpPr>
              <a:spLocks/>
            </p:cNvSpPr>
            <p:nvPr/>
          </p:nvSpPr>
          <p:spPr bwMode="auto">
            <a:xfrm>
              <a:off x="5329282" y="3257543"/>
              <a:ext cx="128589" cy="84138"/>
            </a:xfrm>
            <a:custGeom>
              <a:avLst/>
              <a:gdLst>
                <a:gd name="T0" fmla="*/ 27 w 31"/>
                <a:gd name="T1" fmla="*/ 14 h 20"/>
                <a:gd name="T2" fmla="*/ 23 w 31"/>
                <a:gd name="T3" fmla="*/ 9 h 20"/>
                <a:gd name="T4" fmla="*/ 10 w 31"/>
                <a:gd name="T5" fmla="*/ 11 h 20"/>
                <a:gd name="T6" fmla="*/ 5 w 31"/>
                <a:gd name="T7" fmla="*/ 18 h 20"/>
                <a:gd name="T8" fmla="*/ 4 w 31"/>
                <a:gd name="T9" fmla="*/ 20 h 20"/>
                <a:gd name="T10" fmla="*/ 1 w 31"/>
                <a:gd name="T11" fmla="*/ 16 h 20"/>
                <a:gd name="T12" fmla="*/ 1 w 31"/>
                <a:gd name="T13" fmla="*/ 10 h 20"/>
                <a:gd name="T14" fmla="*/ 15 w 31"/>
                <a:gd name="T15" fmla="*/ 1 h 20"/>
                <a:gd name="T16" fmla="*/ 24 w 31"/>
                <a:gd name="T17" fmla="*/ 4 h 20"/>
                <a:gd name="T18" fmla="*/ 30 w 31"/>
                <a:gd name="T19" fmla="*/ 17 h 20"/>
                <a:gd name="T20" fmla="*/ 27 w 31"/>
                <a:gd name="T21" fmla="*/ 19 h 20"/>
                <a:gd name="T22" fmla="*/ 27 w 31"/>
                <a:gd name="T2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0">
                  <a:moveTo>
                    <a:pt x="27" y="14"/>
                  </a:moveTo>
                  <a:cubicBezTo>
                    <a:pt x="27" y="12"/>
                    <a:pt x="25" y="9"/>
                    <a:pt x="23" y="9"/>
                  </a:cubicBezTo>
                  <a:cubicBezTo>
                    <a:pt x="22" y="8"/>
                    <a:pt x="14" y="9"/>
                    <a:pt x="10" y="11"/>
                  </a:cubicBezTo>
                  <a:cubicBezTo>
                    <a:pt x="6" y="14"/>
                    <a:pt x="5" y="16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0" y="15"/>
                    <a:pt x="0" y="13"/>
                    <a:pt x="1" y="10"/>
                  </a:cubicBezTo>
                  <a:cubicBezTo>
                    <a:pt x="2" y="8"/>
                    <a:pt x="5" y="1"/>
                    <a:pt x="15" y="1"/>
                  </a:cubicBezTo>
                  <a:cubicBezTo>
                    <a:pt x="20" y="0"/>
                    <a:pt x="22" y="3"/>
                    <a:pt x="24" y="4"/>
                  </a:cubicBezTo>
                  <a:cubicBezTo>
                    <a:pt x="28" y="5"/>
                    <a:pt x="31" y="13"/>
                    <a:pt x="30" y="17"/>
                  </a:cubicBezTo>
                  <a:cubicBezTo>
                    <a:pt x="29" y="18"/>
                    <a:pt x="28" y="20"/>
                    <a:pt x="27" y="19"/>
                  </a:cubicBezTo>
                  <a:cubicBezTo>
                    <a:pt x="26" y="19"/>
                    <a:pt x="27" y="16"/>
                    <a:pt x="27" y="14"/>
                  </a:cubicBezTo>
                  <a:close/>
                </a:path>
              </a:pathLst>
            </a:custGeom>
            <a:solidFill>
              <a:srgbClr val="E3B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62" name="Freeform 234"/>
            <p:cNvSpPr>
              <a:spLocks/>
            </p:cNvSpPr>
            <p:nvPr/>
          </p:nvSpPr>
          <p:spPr bwMode="auto">
            <a:xfrm>
              <a:off x="5441991" y="3321063"/>
              <a:ext cx="15875" cy="33338"/>
            </a:xfrm>
            <a:custGeom>
              <a:avLst/>
              <a:gdLst>
                <a:gd name="T0" fmla="*/ 3 w 4"/>
                <a:gd name="T1" fmla="*/ 0 h 8"/>
                <a:gd name="T2" fmla="*/ 4 w 4"/>
                <a:gd name="T3" fmla="*/ 4 h 8"/>
                <a:gd name="T4" fmla="*/ 2 w 4"/>
                <a:gd name="T5" fmla="*/ 7 h 8"/>
                <a:gd name="T6" fmla="*/ 1 w 4"/>
                <a:gd name="T7" fmla="*/ 4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4" y="1"/>
                    <a:pt x="4" y="2"/>
                    <a:pt x="4" y="4"/>
                  </a:cubicBezTo>
                  <a:cubicBezTo>
                    <a:pt x="3" y="6"/>
                    <a:pt x="2" y="8"/>
                    <a:pt x="2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63" name="Freeform 235"/>
            <p:cNvSpPr>
              <a:spLocks/>
            </p:cNvSpPr>
            <p:nvPr/>
          </p:nvSpPr>
          <p:spPr bwMode="auto">
            <a:xfrm>
              <a:off x="5329238" y="3321050"/>
              <a:ext cx="15875" cy="33338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4 h 8"/>
                <a:gd name="T4" fmla="*/ 3 w 4"/>
                <a:gd name="T5" fmla="*/ 7 h 8"/>
                <a:gd name="T6" fmla="*/ 3 w 4"/>
                <a:gd name="T7" fmla="*/ 4 h 8"/>
                <a:gd name="T8" fmla="*/ 1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8"/>
                    <a:pt x="3" y="7"/>
                  </a:cubicBezTo>
                  <a:cubicBezTo>
                    <a:pt x="3" y="7"/>
                    <a:pt x="4" y="6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7800380" y="7363451"/>
            <a:ext cx="1107256" cy="1115003"/>
            <a:chOff x="2612074" y="2503487"/>
            <a:chExt cx="471488" cy="474663"/>
          </a:xfrm>
        </p:grpSpPr>
        <p:sp>
          <p:nvSpPr>
            <p:cNvPr id="365" name="Oval 236"/>
            <p:cNvSpPr>
              <a:spLocks noChangeArrowheads="1"/>
            </p:cNvSpPr>
            <p:nvPr/>
          </p:nvSpPr>
          <p:spPr bwMode="auto">
            <a:xfrm>
              <a:off x="2612074" y="2503487"/>
              <a:ext cx="471488" cy="4746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66" name="Oval 237"/>
            <p:cNvSpPr>
              <a:spLocks noChangeArrowheads="1"/>
            </p:cNvSpPr>
            <p:nvPr/>
          </p:nvSpPr>
          <p:spPr bwMode="auto">
            <a:xfrm>
              <a:off x="2643189" y="2532062"/>
              <a:ext cx="415925" cy="4175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67" name="Freeform 238"/>
            <p:cNvSpPr>
              <a:spLocks/>
            </p:cNvSpPr>
            <p:nvPr/>
          </p:nvSpPr>
          <p:spPr bwMode="auto">
            <a:xfrm>
              <a:off x="2733677" y="2806698"/>
              <a:ext cx="238125" cy="142875"/>
            </a:xfrm>
            <a:custGeom>
              <a:avLst/>
              <a:gdLst>
                <a:gd name="T0" fmla="*/ 10 w 57"/>
                <a:gd name="T1" fmla="*/ 7 h 34"/>
                <a:gd name="T2" fmla="*/ 0 w 57"/>
                <a:gd name="T3" fmla="*/ 25 h 34"/>
                <a:gd name="T4" fmla="*/ 28 w 57"/>
                <a:gd name="T5" fmla="*/ 34 h 34"/>
                <a:gd name="T6" fmla="*/ 57 w 57"/>
                <a:gd name="T7" fmla="*/ 25 h 34"/>
                <a:gd name="T8" fmla="*/ 47 w 57"/>
                <a:gd name="T9" fmla="*/ 7 h 34"/>
                <a:gd name="T10" fmla="*/ 28 w 57"/>
                <a:gd name="T11" fmla="*/ 0 h 34"/>
                <a:gd name="T12" fmla="*/ 10 w 57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8" y="31"/>
                    <a:pt x="18" y="34"/>
                    <a:pt x="28" y="34"/>
                  </a:cubicBezTo>
                  <a:cubicBezTo>
                    <a:pt x="39" y="34"/>
                    <a:pt x="49" y="31"/>
                    <a:pt x="57" y="25"/>
                  </a:cubicBezTo>
                  <a:cubicBezTo>
                    <a:pt x="54" y="17"/>
                    <a:pt x="52" y="10"/>
                    <a:pt x="47" y="7"/>
                  </a:cubicBezTo>
                  <a:cubicBezTo>
                    <a:pt x="39" y="2"/>
                    <a:pt x="33" y="1"/>
                    <a:pt x="28" y="0"/>
                  </a:cubicBezTo>
                  <a:cubicBezTo>
                    <a:pt x="23" y="0"/>
                    <a:pt x="18" y="2"/>
                    <a:pt x="10" y="7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68" name="Freeform 239"/>
            <p:cNvSpPr>
              <a:spLocks/>
            </p:cNvSpPr>
            <p:nvPr/>
          </p:nvSpPr>
          <p:spPr bwMode="auto">
            <a:xfrm>
              <a:off x="2805115" y="2806698"/>
              <a:ext cx="96838" cy="50800"/>
            </a:xfrm>
            <a:custGeom>
              <a:avLst/>
              <a:gdLst>
                <a:gd name="T0" fmla="*/ 23 w 23"/>
                <a:gd name="T1" fmla="*/ 3 h 12"/>
                <a:gd name="T2" fmla="*/ 11 w 23"/>
                <a:gd name="T3" fmla="*/ 0 h 12"/>
                <a:gd name="T4" fmla="*/ 0 w 23"/>
                <a:gd name="T5" fmla="*/ 3 h 12"/>
                <a:gd name="T6" fmla="*/ 11 w 23"/>
                <a:gd name="T7" fmla="*/ 12 h 12"/>
                <a:gd name="T8" fmla="*/ 23 w 2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3"/>
                  </a:moveTo>
                  <a:cubicBezTo>
                    <a:pt x="18" y="1"/>
                    <a:pt x="15" y="0"/>
                    <a:pt x="11" y="0"/>
                  </a:cubicBezTo>
                  <a:cubicBezTo>
                    <a:pt x="8" y="0"/>
                    <a:pt x="4" y="1"/>
                    <a:pt x="0" y="3"/>
                  </a:cubicBezTo>
                  <a:cubicBezTo>
                    <a:pt x="1" y="8"/>
                    <a:pt x="6" y="12"/>
                    <a:pt x="11" y="12"/>
                  </a:cubicBezTo>
                  <a:cubicBezTo>
                    <a:pt x="17" y="12"/>
                    <a:pt x="21" y="8"/>
                    <a:pt x="23" y="3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69" name="Freeform 240"/>
            <p:cNvSpPr>
              <a:spLocks/>
            </p:cNvSpPr>
            <p:nvPr/>
          </p:nvSpPr>
          <p:spPr bwMode="auto">
            <a:xfrm>
              <a:off x="2822577" y="2732086"/>
              <a:ext cx="57150" cy="117475"/>
            </a:xfrm>
            <a:custGeom>
              <a:avLst/>
              <a:gdLst>
                <a:gd name="T0" fmla="*/ 0 w 14"/>
                <a:gd name="T1" fmla="*/ 0 h 28"/>
                <a:gd name="T2" fmla="*/ 14 w 14"/>
                <a:gd name="T3" fmla="*/ 0 h 28"/>
                <a:gd name="T4" fmla="*/ 14 w 14"/>
                <a:gd name="T5" fmla="*/ 20 h 28"/>
                <a:gd name="T6" fmla="*/ 0 w 14"/>
                <a:gd name="T7" fmla="*/ 20 h 28"/>
                <a:gd name="T8" fmla="*/ 0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7"/>
                    <a:pt x="0" y="28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70" name="Freeform 241"/>
            <p:cNvSpPr>
              <a:spLocks/>
            </p:cNvSpPr>
            <p:nvPr/>
          </p:nvSpPr>
          <p:spPr bwMode="auto">
            <a:xfrm>
              <a:off x="2725737" y="2624137"/>
              <a:ext cx="250825" cy="161925"/>
            </a:xfrm>
            <a:custGeom>
              <a:avLst/>
              <a:gdLst>
                <a:gd name="T0" fmla="*/ 30 w 60"/>
                <a:gd name="T1" fmla="*/ 0 h 39"/>
                <a:gd name="T2" fmla="*/ 30 w 60"/>
                <a:gd name="T3" fmla="*/ 39 h 39"/>
                <a:gd name="T4" fmla="*/ 30 w 6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9">
                  <a:moveTo>
                    <a:pt x="30" y="0"/>
                  </a:moveTo>
                  <a:cubicBezTo>
                    <a:pt x="60" y="0"/>
                    <a:pt x="48" y="39"/>
                    <a:pt x="30" y="39"/>
                  </a:cubicBezTo>
                  <a:cubicBezTo>
                    <a:pt x="13" y="39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0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71" name="Freeform 242"/>
            <p:cNvSpPr>
              <a:spLocks/>
            </p:cNvSpPr>
            <p:nvPr/>
          </p:nvSpPr>
          <p:spPr bwMode="auto">
            <a:xfrm>
              <a:off x="2851151" y="2624137"/>
              <a:ext cx="125413" cy="161925"/>
            </a:xfrm>
            <a:custGeom>
              <a:avLst/>
              <a:gdLst>
                <a:gd name="T0" fmla="*/ 0 w 30"/>
                <a:gd name="T1" fmla="*/ 0 h 39"/>
                <a:gd name="T2" fmla="*/ 0 w 30"/>
                <a:gd name="T3" fmla="*/ 39 h 39"/>
                <a:gd name="T4" fmla="*/ 0 w 3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9">
                  <a:moveTo>
                    <a:pt x="0" y="0"/>
                  </a:moveTo>
                  <a:cubicBezTo>
                    <a:pt x="30" y="0"/>
                    <a:pt x="18" y="39"/>
                    <a:pt x="0" y="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72" name="Freeform 243"/>
            <p:cNvSpPr>
              <a:spLocks/>
            </p:cNvSpPr>
            <p:nvPr/>
          </p:nvSpPr>
          <p:spPr bwMode="auto">
            <a:xfrm>
              <a:off x="2763839" y="2590798"/>
              <a:ext cx="179388" cy="136525"/>
            </a:xfrm>
            <a:custGeom>
              <a:avLst/>
              <a:gdLst>
                <a:gd name="T0" fmla="*/ 21 w 43"/>
                <a:gd name="T1" fmla="*/ 12 h 33"/>
                <a:gd name="T2" fmla="*/ 28 w 43"/>
                <a:gd name="T3" fmla="*/ 12 h 33"/>
                <a:gd name="T4" fmla="*/ 38 w 43"/>
                <a:gd name="T5" fmla="*/ 24 h 33"/>
                <a:gd name="T6" fmla="*/ 41 w 43"/>
                <a:gd name="T7" fmla="*/ 25 h 33"/>
                <a:gd name="T8" fmla="*/ 22 w 43"/>
                <a:gd name="T9" fmla="*/ 0 h 33"/>
                <a:gd name="T10" fmla="*/ 2 w 43"/>
                <a:gd name="T11" fmla="*/ 24 h 33"/>
                <a:gd name="T12" fmla="*/ 6 w 43"/>
                <a:gd name="T13" fmla="*/ 24 h 33"/>
                <a:gd name="T14" fmla="*/ 21 w 43"/>
                <a:gd name="T15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3">
                  <a:moveTo>
                    <a:pt x="21" y="12"/>
                  </a:moveTo>
                  <a:cubicBezTo>
                    <a:pt x="24" y="12"/>
                    <a:pt x="26" y="11"/>
                    <a:pt x="28" y="12"/>
                  </a:cubicBezTo>
                  <a:cubicBezTo>
                    <a:pt x="33" y="14"/>
                    <a:pt x="37" y="20"/>
                    <a:pt x="38" y="24"/>
                  </a:cubicBezTo>
                  <a:cubicBezTo>
                    <a:pt x="39" y="30"/>
                    <a:pt x="38" y="30"/>
                    <a:pt x="41" y="25"/>
                  </a:cubicBezTo>
                  <a:cubicBezTo>
                    <a:pt x="43" y="20"/>
                    <a:pt x="37" y="0"/>
                    <a:pt x="22" y="0"/>
                  </a:cubicBezTo>
                  <a:cubicBezTo>
                    <a:pt x="6" y="0"/>
                    <a:pt x="0" y="16"/>
                    <a:pt x="2" y="24"/>
                  </a:cubicBezTo>
                  <a:cubicBezTo>
                    <a:pt x="4" y="33"/>
                    <a:pt x="4" y="31"/>
                    <a:pt x="6" y="24"/>
                  </a:cubicBezTo>
                  <a:cubicBezTo>
                    <a:pt x="7" y="18"/>
                    <a:pt x="10" y="13"/>
                    <a:pt x="21" y="1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73" name="Freeform 244"/>
            <p:cNvSpPr>
              <a:spLocks/>
            </p:cNvSpPr>
            <p:nvPr/>
          </p:nvSpPr>
          <p:spPr bwMode="auto">
            <a:xfrm>
              <a:off x="2776539" y="2619374"/>
              <a:ext cx="153988" cy="100013"/>
            </a:xfrm>
            <a:custGeom>
              <a:avLst/>
              <a:gdLst>
                <a:gd name="T0" fmla="*/ 26 w 37"/>
                <a:gd name="T1" fmla="*/ 5 h 24"/>
                <a:gd name="T2" fmla="*/ 12 w 37"/>
                <a:gd name="T3" fmla="*/ 12 h 24"/>
                <a:gd name="T4" fmla="*/ 15 w 37"/>
                <a:gd name="T5" fmla="*/ 8 h 24"/>
                <a:gd name="T6" fmla="*/ 6 w 37"/>
                <a:gd name="T7" fmla="*/ 13 h 24"/>
                <a:gd name="T8" fmla="*/ 8 w 37"/>
                <a:gd name="T9" fmla="*/ 10 h 24"/>
                <a:gd name="T10" fmla="*/ 4 w 37"/>
                <a:gd name="T11" fmla="*/ 20 h 24"/>
                <a:gd name="T12" fmla="*/ 2 w 37"/>
                <a:gd name="T13" fmla="*/ 19 h 24"/>
                <a:gd name="T14" fmla="*/ 1 w 37"/>
                <a:gd name="T15" fmla="*/ 7 h 24"/>
                <a:gd name="T16" fmla="*/ 25 w 37"/>
                <a:gd name="T17" fmla="*/ 0 h 24"/>
                <a:gd name="T18" fmla="*/ 36 w 37"/>
                <a:gd name="T19" fmla="*/ 8 h 24"/>
                <a:gd name="T20" fmla="*/ 35 w 37"/>
                <a:gd name="T21" fmla="*/ 19 h 24"/>
                <a:gd name="T22" fmla="*/ 33 w 37"/>
                <a:gd name="T23" fmla="*/ 19 h 24"/>
                <a:gd name="T24" fmla="*/ 26 w 37"/>
                <a:gd name="T2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4">
                  <a:moveTo>
                    <a:pt x="26" y="5"/>
                  </a:moveTo>
                  <a:cubicBezTo>
                    <a:pt x="24" y="7"/>
                    <a:pt x="17" y="11"/>
                    <a:pt x="12" y="12"/>
                  </a:cubicBezTo>
                  <a:cubicBezTo>
                    <a:pt x="13" y="11"/>
                    <a:pt x="14" y="10"/>
                    <a:pt x="15" y="8"/>
                  </a:cubicBezTo>
                  <a:cubicBezTo>
                    <a:pt x="15" y="7"/>
                    <a:pt x="9" y="13"/>
                    <a:pt x="6" y="13"/>
                  </a:cubicBezTo>
                  <a:cubicBezTo>
                    <a:pt x="7" y="12"/>
                    <a:pt x="8" y="11"/>
                    <a:pt x="8" y="10"/>
                  </a:cubicBezTo>
                  <a:cubicBezTo>
                    <a:pt x="4" y="12"/>
                    <a:pt x="4" y="17"/>
                    <a:pt x="4" y="20"/>
                  </a:cubicBezTo>
                  <a:cubicBezTo>
                    <a:pt x="4" y="24"/>
                    <a:pt x="2" y="23"/>
                    <a:pt x="2" y="19"/>
                  </a:cubicBezTo>
                  <a:cubicBezTo>
                    <a:pt x="2" y="15"/>
                    <a:pt x="0" y="10"/>
                    <a:pt x="1" y="7"/>
                  </a:cubicBezTo>
                  <a:cubicBezTo>
                    <a:pt x="2" y="4"/>
                    <a:pt x="19" y="0"/>
                    <a:pt x="25" y="0"/>
                  </a:cubicBezTo>
                  <a:cubicBezTo>
                    <a:pt x="30" y="0"/>
                    <a:pt x="35" y="5"/>
                    <a:pt x="36" y="8"/>
                  </a:cubicBezTo>
                  <a:cubicBezTo>
                    <a:pt x="37" y="10"/>
                    <a:pt x="35" y="17"/>
                    <a:pt x="35" y="19"/>
                  </a:cubicBezTo>
                  <a:cubicBezTo>
                    <a:pt x="35" y="21"/>
                    <a:pt x="33" y="23"/>
                    <a:pt x="33" y="19"/>
                  </a:cubicBezTo>
                  <a:cubicBezTo>
                    <a:pt x="33" y="14"/>
                    <a:pt x="30" y="10"/>
                    <a:pt x="26" y="5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74" name="Freeform 245"/>
            <p:cNvSpPr>
              <a:spLocks/>
            </p:cNvSpPr>
            <p:nvPr/>
          </p:nvSpPr>
          <p:spPr bwMode="auto">
            <a:xfrm>
              <a:off x="2917827" y="2678112"/>
              <a:ext cx="20638" cy="41275"/>
            </a:xfrm>
            <a:custGeom>
              <a:avLst/>
              <a:gdLst>
                <a:gd name="T0" fmla="*/ 4 w 5"/>
                <a:gd name="T1" fmla="*/ 0 h 10"/>
                <a:gd name="T2" fmla="*/ 5 w 5"/>
                <a:gd name="T3" fmla="*/ 5 h 10"/>
                <a:gd name="T4" fmla="*/ 2 w 5"/>
                <a:gd name="T5" fmla="*/ 9 h 10"/>
                <a:gd name="T6" fmla="*/ 1 w 5"/>
                <a:gd name="T7" fmla="*/ 4 h 10"/>
                <a:gd name="T8" fmla="*/ 4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5" y="0"/>
                    <a:pt x="5" y="3"/>
                    <a:pt x="5" y="5"/>
                  </a:cubicBezTo>
                  <a:cubicBezTo>
                    <a:pt x="4" y="8"/>
                    <a:pt x="3" y="10"/>
                    <a:pt x="2" y="9"/>
                  </a:cubicBezTo>
                  <a:cubicBezTo>
                    <a:pt x="0" y="9"/>
                    <a:pt x="0" y="7"/>
                    <a:pt x="1" y="4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75" name="Freeform 246"/>
            <p:cNvSpPr>
              <a:spLocks/>
            </p:cNvSpPr>
            <p:nvPr/>
          </p:nvSpPr>
          <p:spPr bwMode="auto">
            <a:xfrm>
              <a:off x="2767015" y="2678111"/>
              <a:ext cx="22225" cy="41275"/>
            </a:xfrm>
            <a:custGeom>
              <a:avLst/>
              <a:gdLst>
                <a:gd name="T0" fmla="*/ 1 w 5"/>
                <a:gd name="T1" fmla="*/ 0 h 10"/>
                <a:gd name="T2" fmla="*/ 0 w 5"/>
                <a:gd name="T3" fmla="*/ 5 h 10"/>
                <a:gd name="T4" fmla="*/ 3 w 5"/>
                <a:gd name="T5" fmla="*/ 9 h 10"/>
                <a:gd name="T6" fmla="*/ 4 w 5"/>
                <a:gd name="T7" fmla="*/ 4 h 10"/>
                <a:gd name="T8" fmla="*/ 1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cubicBezTo>
                    <a:pt x="0" y="0"/>
                    <a:pt x="0" y="3"/>
                    <a:pt x="0" y="5"/>
                  </a:cubicBezTo>
                  <a:cubicBezTo>
                    <a:pt x="1" y="8"/>
                    <a:pt x="2" y="10"/>
                    <a:pt x="3" y="9"/>
                  </a:cubicBezTo>
                  <a:cubicBezTo>
                    <a:pt x="4" y="9"/>
                    <a:pt x="5" y="7"/>
                    <a:pt x="4" y="4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76" name="Freeform 247"/>
            <p:cNvSpPr>
              <a:spLocks/>
            </p:cNvSpPr>
            <p:nvPr/>
          </p:nvSpPr>
          <p:spPr bwMode="auto">
            <a:xfrm>
              <a:off x="2733674" y="2844797"/>
              <a:ext cx="46038" cy="92075"/>
            </a:xfrm>
            <a:custGeom>
              <a:avLst/>
              <a:gdLst>
                <a:gd name="T0" fmla="*/ 7 w 11"/>
                <a:gd name="T1" fmla="*/ 0 h 22"/>
                <a:gd name="T2" fmla="*/ 0 w 11"/>
                <a:gd name="T3" fmla="*/ 16 h 22"/>
                <a:gd name="T4" fmla="*/ 10 w 11"/>
                <a:gd name="T5" fmla="*/ 22 h 22"/>
                <a:gd name="T6" fmla="*/ 11 w 11"/>
                <a:gd name="T7" fmla="*/ 15 h 22"/>
                <a:gd name="T8" fmla="*/ 7 w 11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7" y="0"/>
                  </a:moveTo>
                  <a:cubicBezTo>
                    <a:pt x="4" y="4"/>
                    <a:pt x="2" y="10"/>
                    <a:pt x="0" y="16"/>
                  </a:cubicBezTo>
                  <a:cubicBezTo>
                    <a:pt x="3" y="19"/>
                    <a:pt x="6" y="20"/>
                    <a:pt x="10" y="22"/>
                  </a:cubicBezTo>
                  <a:cubicBezTo>
                    <a:pt x="11" y="20"/>
                    <a:pt x="11" y="17"/>
                    <a:pt x="11" y="15"/>
                  </a:cubicBezTo>
                  <a:cubicBezTo>
                    <a:pt x="11" y="9"/>
                    <a:pt x="10" y="4"/>
                    <a:pt x="7" y="0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77" name="Freeform 248"/>
            <p:cNvSpPr>
              <a:spLocks/>
            </p:cNvSpPr>
            <p:nvPr/>
          </p:nvSpPr>
          <p:spPr bwMode="auto">
            <a:xfrm>
              <a:off x="2925763" y="2844800"/>
              <a:ext cx="46038" cy="92075"/>
            </a:xfrm>
            <a:custGeom>
              <a:avLst/>
              <a:gdLst>
                <a:gd name="T0" fmla="*/ 0 w 11"/>
                <a:gd name="T1" fmla="*/ 22 h 22"/>
                <a:gd name="T2" fmla="*/ 11 w 11"/>
                <a:gd name="T3" fmla="*/ 16 h 22"/>
                <a:gd name="T4" fmla="*/ 3 w 11"/>
                <a:gd name="T5" fmla="*/ 0 h 22"/>
                <a:gd name="T6" fmla="*/ 0 w 11"/>
                <a:gd name="T7" fmla="*/ 15 h 22"/>
                <a:gd name="T8" fmla="*/ 0 w 1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cubicBezTo>
                    <a:pt x="4" y="21"/>
                    <a:pt x="8" y="19"/>
                    <a:pt x="11" y="16"/>
                  </a:cubicBezTo>
                  <a:cubicBezTo>
                    <a:pt x="9" y="10"/>
                    <a:pt x="7" y="4"/>
                    <a:pt x="3" y="0"/>
                  </a:cubicBezTo>
                  <a:cubicBezTo>
                    <a:pt x="1" y="4"/>
                    <a:pt x="0" y="9"/>
                    <a:pt x="0" y="15"/>
                  </a:cubicBezTo>
                  <a:cubicBezTo>
                    <a:pt x="0" y="17"/>
                    <a:pt x="0" y="20"/>
                    <a:pt x="0" y="22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13668452" y="6587427"/>
            <a:ext cx="891024" cy="902444"/>
            <a:chOff x="5162569" y="2155823"/>
            <a:chExt cx="379414" cy="384175"/>
          </a:xfrm>
        </p:grpSpPr>
        <p:sp>
          <p:nvSpPr>
            <p:cNvPr id="379" name="Oval 249"/>
            <p:cNvSpPr>
              <a:spLocks noChangeArrowheads="1"/>
            </p:cNvSpPr>
            <p:nvPr/>
          </p:nvSpPr>
          <p:spPr bwMode="auto">
            <a:xfrm>
              <a:off x="5162569" y="2155823"/>
              <a:ext cx="379414" cy="3841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0" name="Oval 250"/>
            <p:cNvSpPr>
              <a:spLocks noChangeArrowheads="1"/>
            </p:cNvSpPr>
            <p:nvPr/>
          </p:nvSpPr>
          <p:spPr bwMode="auto">
            <a:xfrm>
              <a:off x="5183206" y="2178047"/>
              <a:ext cx="338139" cy="336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1" name="Freeform 251"/>
            <p:cNvSpPr>
              <a:spLocks/>
            </p:cNvSpPr>
            <p:nvPr/>
          </p:nvSpPr>
          <p:spPr bwMode="auto">
            <a:xfrm>
              <a:off x="5254644" y="2401885"/>
              <a:ext cx="195264" cy="112713"/>
            </a:xfrm>
            <a:custGeom>
              <a:avLst/>
              <a:gdLst>
                <a:gd name="T0" fmla="*/ 8 w 47"/>
                <a:gd name="T1" fmla="*/ 5 h 27"/>
                <a:gd name="T2" fmla="*/ 0 w 47"/>
                <a:gd name="T3" fmla="*/ 20 h 27"/>
                <a:gd name="T4" fmla="*/ 24 w 47"/>
                <a:gd name="T5" fmla="*/ 27 h 27"/>
                <a:gd name="T6" fmla="*/ 47 w 47"/>
                <a:gd name="T7" fmla="*/ 20 h 27"/>
                <a:gd name="T8" fmla="*/ 39 w 47"/>
                <a:gd name="T9" fmla="*/ 5 h 27"/>
                <a:gd name="T10" fmla="*/ 23 w 47"/>
                <a:gd name="T11" fmla="*/ 0 h 27"/>
                <a:gd name="T12" fmla="*/ 8 w 47"/>
                <a:gd name="T13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7">
                  <a:moveTo>
                    <a:pt x="8" y="5"/>
                  </a:moveTo>
                  <a:cubicBezTo>
                    <a:pt x="4" y="8"/>
                    <a:pt x="3" y="13"/>
                    <a:pt x="0" y="20"/>
                  </a:cubicBezTo>
                  <a:cubicBezTo>
                    <a:pt x="7" y="24"/>
                    <a:pt x="15" y="27"/>
                    <a:pt x="24" y="27"/>
                  </a:cubicBezTo>
                  <a:cubicBezTo>
                    <a:pt x="32" y="27"/>
                    <a:pt x="40" y="24"/>
                    <a:pt x="47" y="20"/>
                  </a:cubicBezTo>
                  <a:cubicBezTo>
                    <a:pt x="44" y="13"/>
                    <a:pt x="43" y="8"/>
                    <a:pt x="39" y="5"/>
                  </a:cubicBezTo>
                  <a:cubicBezTo>
                    <a:pt x="32" y="1"/>
                    <a:pt x="27" y="0"/>
                    <a:pt x="23" y="0"/>
                  </a:cubicBezTo>
                  <a:cubicBezTo>
                    <a:pt x="19" y="0"/>
                    <a:pt x="15" y="1"/>
                    <a:pt x="8" y="5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2" name="Freeform 252"/>
            <p:cNvSpPr>
              <a:spLocks/>
            </p:cNvSpPr>
            <p:nvPr/>
          </p:nvSpPr>
          <p:spPr bwMode="auto">
            <a:xfrm>
              <a:off x="5329257" y="2339972"/>
              <a:ext cx="46038" cy="117475"/>
            </a:xfrm>
            <a:custGeom>
              <a:avLst/>
              <a:gdLst>
                <a:gd name="T0" fmla="*/ 0 w 11"/>
                <a:gd name="T1" fmla="*/ 0 h 28"/>
                <a:gd name="T2" fmla="*/ 11 w 11"/>
                <a:gd name="T3" fmla="*/ 0 h 28"/>
                <a:gd name="T4" fmla="*/ 11 w 11"/>
                <a:gd name="T5" fmla="*/ 16 h 28"/>
                <a:gd name="T6" fmla="*/ 5 w 11"/>
                <a:gd name="T7" fmla="*/ 28 h 28"/>
                <a:gd name="T8" fmla="*/ 0 w 11"/>
                <a:gd name="T9" fmla="*/ 16 h 28"/>
                <a:gd name="T10" fmla="*/ 0 w 11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8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9"/>
                    <a:pt x="8" y="28"/>
                    <a:pt x="5" y="28"/>
                  </a:cubicBezTo>
                  <a:cubicBezTo>
                    <a:pt x="2" y="28"/>
                    <a:pt x="0" y="19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3" name="Freeform 253"/>
            <p:cNvSpPr>
              <a:spLocks/>
            </p:cNvSpPr>
            <p:nvPr/>
          </p:nvSpPr>
          <p:spPr bwMode="auto">
            <a:xfrm>
              <a:off x="5329257" y="2373310"/>
              <a:ext cx="46038" cy="33338"/>
            </a:xfrm>
            <a:custGeom>
              <a:avLst/>
              <a:gdLst>
                <a:gd name="T0" fmla="*/ 29 w 29"/>
                <a:gd name="T1" fmla="*/ 5 h 21"/>
                <a:gd name="T2" fmla="*/ 29 w 29"/>
                <a:gd name="T3" fmla="*/ 0 h 21"/>
                <a:gd name="T4" fmla="*/ 0 w 29"/>
                <a:gd name="T5" fmla="*/ 0 h 21"/>
                <a:gd name="T6" fmla="*/ 0 w 29"/>
                <a:gd name="T7" fmla="*/ 21 h 21"/>
                <a:gd name="T8" fmla="*/ 29 w 29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29" y="5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4" name="Freeform 254"/>
            <p:cNvSpPr>
              <a:spLocks/>
            </p:cNvSpPr>
            <p:nvPr/>
          </p:nvSpPr>
          <p:spPr bwMode="auto">
            <a:xfrm>
              <a:off x="5249884" y="2247897"/>
              <a:ext cx="204789" cy="133350"/>
            </a:xfrm>
            <a:custGeom>
              <a:avLst/>
              <a:gdLst>
                <a:gd name="T0" fmla="*/ 24 w 49"/>
                <a:gd name="T1" fmla="*/ 0 h 32"/>
                <a:gd name="T2" fmla="*/ 24 w 49"/>
                <a:gd name="T3" fmla="*/ 32 h 32"/>
                <a:gd name="T4" fmla="*/ 24 w 4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32">
                  <a:moveTo>
                    <a:pt x="24" y="0"/>
                  </a:moveTo>
                  <a:cubicBezTo>
                    <a:pt x="49" y="0"/>
                    <a:pt x="39" y="32"/>
                    <a:pt x="24" y="32"/>
                  </a:cubicBezTo>
                  <a:cubicBezTo>
                    <a:pt x="10" y="32"/>
                    <a:pt x="0" y="0"/>
                    <a:pt x="2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5" name="Freeform 255"/>
            <p:cNvSpPr>
              <a:spLocks/>
            </p:cNvSpPr>
            <p:nvPr/>
          </p:nvSpPr>
          <p:spPr bwMode="auto">
            <a:xfrm>
              <a:off x="5278459" y="2222498"/>
              <a:ext cx="146050" cy="109538"/>
            </a:xfrm>
            <a:custGeom>
              <a:avLst/>
              <a:gdLst>
                <a:gd name="T0" fmla="*/ 24 w 35"/>
                <a:gd name="T1" fmla="*/ 9 h 26"/>
                <a:gd name="T2" fmla="*/ 31 w 35"/>
                <a:gd name="T3" fmla="*/ 19 h 26"/>
                <a:gd name="T4" fmla="*/ 33 w 35"/>
                <a:gd name="T5" fmla="*/ 20 h 26"/>
                <a:gd name="T6" fmla="*/ 18 w 35"/>
                <a:gd name="T7" fmla="*/ 0 h 26"/>
                <a:gd name="T8" fmla="*/ 2 w 35"/>
                <a:gd name="T9" fmla="*/ 19 h 26"/>
                <a:gd name="T10" fmla="*/ 5 w 35"/>
                <a:gd name="T11" fmla="*/ 19 h 26"/>
                <a:gd name="T12" fmla="*/ 24 w 35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6">
                  <a:moveTo>
                    <a:pt x="24" y="9"/>
                  </a:moveTo>
                  <a:cubicBezTo>
                    <a:pt x="28" y="11"/>
                    <a:pt x="30" y="16"/>
                    <a:pt x="31" y="19"/>
                  </a:cubicBezTo>
                  <a:cubicBezTo>
                    <a:pt x="32" y="24"/>
                    <a:pt x="31" y="24"/>
                    <a:pt x="33" y="20"/>
                  </a:cubicBezTo>
                  <a:cubicBezTo>
                    <a:pt x="35" y="16"/>
                    <a:pt x="31" y="0"/>
                    <a:pt x="18" y="0"/>
                  </a:cubicBezTo>
                  <a:cubicBezTo>
                    <a:pt x="6" y="0"/>
                    <a:pt x="0" y="12"/>
                    <a:pt x="2" y="19"/>
                  </a:cubicBezTo>
                  <a:cubicBezTo>
                    <a:pt x="4" y="26"/>
                    <a:pt x="4" y="24"/>
                    <a:pt x="5" y="19"/>
                  </a:cubicBezTo>
                  <a:cubicBezTo>
                    <a:pt x="8" y="6"/>
                    <a:pt x="18" y="12"/>
                    <a:pt x="24" y="9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6" name="Freeform 256"/>
            <p:cNvSpPr>
              <a:spLocks/>
            </p:cNvSpPr>
            <p:nvPr/>
          </p:nvSpPr>
          <p:spPr bwMode="auto">
            <a:xfrm>
              <a:off x="5287984" y="2257424"/>
              <a:ext cx="128589" cy="61913"/>
            </a:xfrm>
            <a:custGeom>
              <a:avLst/>
              <a:gdLst>
                <a:gd name="T0" fmla="*/ 23 w 31"/>
                <a:gd name="T1" fmla="*/ 4 h 15"/>
                <a:gd name="T2" fmla="*/ 10 w 31"/>
                <a:gd name="T3" fmla="*/ 10 h 15"/>
                <a:gd name="T4" fmla="*/ 12 w 31"/>
                <a:gd name="T5" fmla="*/ 8 h 15"/>
                <a:gd name="T6" fmla="*/ 4 w 31"/>
                <a:gd name="T7" fmla="*/ 10 h 15"/>
                <a:gd name="T8" fmla="*/ 5 w 31"/>
                <a:gd name="T9" fmla="*/ 9 h 15"/>
                <a:gd name="T10" fmla="*/ 3 w 31"/>
                <a:gd name="T11" fmla="*/ 13 h 15"/>
                <a:gd name="T12" fmla="*/ 0 w 31"/>
                <a:gd name="T13" fmla="*/ 12 h 15"/>
                <a:gd name="T14" fmla="*/ 1 w 31"/>
                <a:gd name="T15" fmla="*/ 6 h 15"/>
                <a:gd name="T16" fmla="*/ 21 w 31"/>
                <a:gd name="T17" fmla="*/ 0 h 15"/>
                <a:gd name="T18" fmla="*/ 30 w 31"/>
                <a:gd name="T19" fmla="*/ 6 h 15"/>
                <a:gd name="T20" fmla="*/ 30 w 31"/>
                <a:gd name="T21" fmla="*/ 12 h 15"/>
                <a:gd name="T22" fmla="*/ 28 w 31"/>
                <a:gd name="T23" fmla="*/ 12 h 15"/>
                <a:gd name="T24" fmla="*/ 23 w 31"/>
                <a:gd name="T2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5">
                  <a:moveTo>
                    <a:pt x="23" y="4"/>
                  </a:moveTo>
                  <a:cubicBezTo>
                    <a:pt x="21" y="5"/>
                    <a:pt x="14" y="10"/>
                    <a:pt x="10" y="10"/>
                  </a:cubicBezTo>
                  <a:cubicBezTo>
                    <a:pt x="7" y="10"/>
                    <a:pt x="11" y="9"/>
                    <a:pt x="12" y="8"/>
                  </a:cubicBezTo>
                  <a:cubicBezTo>
                    <a:pt x="13" y="7"/>
                    <a:pt x="6" y="10"/>
                    <a:pt x="4" y="10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6" y="8"/>
                    <a:pt x="2" y="10"/>
                    <a:pt x="3" y="13"/>
                  </a:cubicBezTo>
                  <a:cubicBezTo>
                    <a:pt x="3" y="15"/>
                    <a:pt x="1" y="14"/>
                    <a:pt x="0" y="12"/>
                  </a:cubicBezTo>
                  <a:cubicBezTo>
                    <a:pt x="0" y="9"/>
                    <a:pt x="0" y="9"/>
                    <a:pt x="1" y="6"/>
                  </a:cubicBezTo>
                  <a:cubicBezTo>
                    <a:pt x="3" y="4"/>
                    <a:pt x="16" y="0"/>
                    <a:pt x="21" y="0"/>
                  </a:cubicBezTo>
                  <a:cubicBezTo>
                    <a:pt x="25" y="0"/>
                    <a:pt x="29" y="5"/>
                    <a:pt x="30" y="6"/>
                  </a:cubicBezTo>
                  <a:cubicBezTo>
                    <a:pt x="31" y="8"/>
                    <a:pt x="31" y="10"/>
                    <a:pt x="30" y="12"/>
                  </a:cubicBezTo>
                  <a:cubicBezTo>
                    <a:pt x="30" y="14"/>
                    <a:pt x="28" y="15"/>
                    <a:pt x="28" y="12"/>
                  </a:cubicBezTo>
                  <a:cubicBezTo>
                    <a:pt x="28" y="10"/>
                    <a:pt x="25" y="8"/>
                    <a:pt x="23" y="4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7" name="Freeform 257"/>
            <p:cNvSpPr>
              <a:spLocks/>
            </p:cNvSpPr>
            <p:nvPr/>
          </p:nvSpPr>
          <p:spPr bwMode="auto">
            <a:xfrm>
              <a:off x="5403872" y="2293935"/>
              <a:ext cx="17463" cy="33338"/>
            </a:xfrm>
            <a:custGeom>
              <a:avLst/>
              <a:gdLst>
                <a:gd name="T0" fmla="*/ 3 w 4"/>
                <a:gd name="T1" fmla="*/ 0 h 8"/>
                <a:gd name="T2" fmla="*/ 4 w 4"/>
                <a:gd name="T3" fmla="*/ 5 h 8"/>
                <a:gd name="T4" fmla="*/ 1 w 4"/>
                <a:gd name="T5" fmla="*/ 8 h 8"/>
                <a:gd name="T6" fmla="*/ 1 w 4"/>
                <a:gd name="T7" fmla="*/ 4 h 8"/>
                <a:gd name="T8" fmla="*/ 3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0"/>
                  </a:moveTo>
                  <a:cubicBezTo>
                    <a:pt x="4" y="1"/>
                    <a:pt x="4" y="2"/>
                    <a:pt x="4" y="5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8" name="Freeform 258"/>
            <p:cNvSpPr>
              <a:spLocks/>
            </p:cNvSpPr>
            <p:nvPr/>
          </p:nvSpPr>
          <p:spPr bwMode="auto">
            <a:xfrm>
              <a:off x="5283221" y="2293936"/>
              <a:ext cx="17463" cy="33338"/>
            </a:xfrm>
            <a:custGeom>
              <a:avLst/>
              <a:gdLst>
                <a:gd name="T0" fmla="*/ 1 w 4"/>
                <a:gd name="T1" fmla="*/ 0 h 8"/>
                <a:gd name="T2" fmla="*/ 0 w 4"/>
                <a:gd name="T3" fmla="*/ 5 h 8"/>
                <a:gd name="T4" fmla="*/ 3 w 4"/>
                <a:gd name="T5" fmla="*/ 8 h 8"/>
                <a:gd name="T6" fmla="*/ 3 w 4"/>
                <a:gd name="T7" fmla="*/ 4 h 8"/>
                <a:gd name="T8" fmla="*/ 1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cubicBezTo>
                    <a:pt x="0" y="1"/>
                    <a:pt x="0" y="2"/>
                    <a:pt x="0" y="5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4" y="8"/>
                    <a:pt x="4" y="6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89" name="Freeform 259"/>
            <p:cNvSpPr>
              <a:spLocks/>
            </p:cNvSpPr>
            <p:nvPr/>
          </p:nvSpPr>
          <p:spPr bwMode="auto">
            <a:xfrm>
              <a:off x="5254650" y="2432047"/>
              <a:ext cx="36513" cy="71438"/>
            </a:xfrm>
            <a:custGeom>
              <a:avLst/>
              <a:gdLst>
                <a:gd name="T0" fmla="*/ 6 w 9"/>
                <a:gd name="T1" fmla="*/ 0 h 17"/>
                <a:gd name="T2" fmla="*/ 0 w 9"/>
                <a:gd name="T3" fmla="*/ 13 h 17"/>
                <a:gd name="T4" fmla="*/ 9 w 9"/>
                <a:gd name="T5" fmla="*/ 17 h 17"/>
                <a:gd name="T6" fmla="*/ 9 w 9"/>
                <a:gd name="T7" fmla="*/ 12 h 17"/>
                <a:gd name="T8" fmla="*/ 6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6" y="0"/>
                  </a:moveTo>
                  <a:cubicBezTo>
                    <a:pt x="4" y="3"/>
                    <a:pt x="2" y="8"/>
                    <a:pt x="0" y="13"/>
                  </a:cubicBezTo>
                  <a:cubicBezTo>
                    <a:pt x="3" y="15"/>
                    <a:pt x="6" y="16"/>
                    <a:pt x="9" y="17"/>
                  </a:cubicBezTo>
                  <a:cubicBezTo>
                    <a:pt x="9" y="16"/>
                    <a:pt x="9" y="14"/>
                    <a:pt x="9" y="12"/>
                  </a:cubicBezTo>
                  <a:cubicBezTo>
                    <a:pt x="9" y="7"/>
                    <a:pt x="8" y="3"/>
                    <a:pt x="6" y="0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90" name="Freeform 260"/>
            <p:cNvSpPr>
              <a:spLocks/>
            </p:cNvSpPr>
            <p:nvPr/>
          </p:nvSpPr>
          <p:spPr bwMode="auto">
            <a:xfrm>
              <a:off x="5408613" y="2432050"/>
              <a:ext cx="41275" cy="71438"/>
            </a:xfrm>
            <a:custGeom>
              <a:avLst/>
              <a:gdLst>
                <a:gd name="T0" fmla="*/ 1 w 10"/>
                <a:gd name="T1" fmla="*/ 17 h 17"/>
                <a:gd name="T2" fmla="*/ 10 w 10"/>
                <a:gd name="T3" fmla="*/ 13 h 17"/>
                <a:gd name="T4" fmla="*/ 4 w 10"/>
                <a:gd name="T5" fmla="*/ 0 h 17"/>
                <a:gd name="T6" fmla="*/ 0 w 10"/>
                <a:gd name="T7" fmla="*/ 12 h 17"/>
                <a:gd name="T8" fmla="*/ 1 w 1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1" y="17"/>
                  </a:moveTo>
                  <a:cubicBezTo>
                    <a:pt x="4" y="16"/>
                    <a:pt x="7" y="15"/>
                    <a:pt x="10" y="13"/>
                  </a:cubicBezTo>
                  <a:cubicBezTo>
                    <a:pt x="8" y="8"/>
                    <a:pt x="6" y="3"/>
                    <a:pt x="4" y="0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4"/>
                    <a:pt x="1" y="16"/>
                    <a:pt x="1" y="17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14294780" y="7792297"/>
            <a:ext cx="1107255" cy="1107543"/>
            <a:chOff x="5475281" y="2611435"/>
            <a:chExt cx="471487" cy="471487"/>
          </a:xfrm>
        </p:grpSpPr>
        <p:sp>
          <p:nvSpPr>
            <p:cNvPr id="392" name="Oval 261"/>
            <p:cNvSpPr>
              <a:spLocks noChangeArrowheads="1"/>
            </p:cNvSpPr>
            <p:nvPr/>
          </p:nvSpPr>
          <p:spPr bwMode="auto">
            <a:xfrm>
              <a:off x="5475281" y="2611435"/>
              <a:ext cx="471487" cy="4714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93" name="Oval 262"/>
            <p:cNvSpPr>
              <a:spLocks noChangeArrowheads="1"/>
            </p:cNvSpPr>
            <p:nvPr/>
          </p:nvSpPr>
          <p:spPr bwMode="auto">
            <a:xfrm>
              <a:off x="5500682" y="2640011"/>
              <a:ext cx="420688" cy="4175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94" name="Freeform 263"/>
            <p:cNvSpPr>
              <a:spLocks/>
            </p:cNvSpPr>
            <p:nvPr/>
          </p:nvSpPr>
          <p:spPr bwMode="auto">
            <a:xfrm>
              <a:off x="5680069" y="2836861"/>
              <a:ext cx="61913" cy="125413"/>
            </a:xfrm>
            <a:custGeom>
              <a:avLst/>
              <a:gdLst>
                <a:gd name="T0" fmla="*/ 0 w 15"/>
                <a:gd name="T1" fmla="*/ 0 h 30"/>
                <a:gd name="T2" fmla="*/ 15 w 15"/>
                <a:gd name="T3" fmla="*/ 0 h 30"/>
                <a:gd name="T4" fmla="*/ 15 w 15"/>
                <a:gd name="T5" fmla="*/ 22 h 30"/>
                <a:gd name="T6" fmla="*/ 0 w 15"/>
                <a:gd name="T7" fmla="*/ 22 h 30"/>
                <a:gd name="T8" fmla="*/ 0 w 1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0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9"/>
                    <a:pt x="0" y="30"/>
                    <a:pt x="0" y="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95" name="Freeform 264"/>
            <p:cNvSpPr>
              <a:spLocks/>
            </p:cNvSpPr>
            <p:nvPr/>
          </p:nvSpPr>
          <p:spPr bwMode="auto">
            <a:xfrm>
              <a:off x="5592757" y="2916237"/>
              <a:ext cx="236538" cy="141288"/>
            </a:xfrm>
            <a:custGeom>
              <a:avLst/>
              <a:gdLst>
                <a:gd name="T0" fmla="*/ 10 w 57"/>
                <a:gd name="T1" fmla="*/ 7 h 34"/>
                <a:gd name="T2" fmla="*/ 0 w 57"/>
                <a:gd name="T3" fmla="*/ 25 h 34"/>
                <a:gd name="T4" fmla="*/ 29 w 57"/>
                <a:gd name="T5" fmla="*/ 34 h 34"/>
                <a:gd name="T6" fmla="*/ 57 w 57"/>
                <a:gd name="T7" fmla="*/ 25 h 34"/>
                <a:gd name="T8" fmla="*/ 47 w 57"/>
                <a:gd name="T9" fmla="*/ 7 h 34"/>
                <a:gd name="T10" fmla="*/ 28 w 57"/>
                <a:gd name="T11" fmla="*/ 0 h 34"/>
                <a:gd name="T12" fmla="*/ 10 w 57"/>
                <a:gd name="T1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4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8" y="30"/>
                    <a:pt x="18" y="34"/>
                    <a:pt x="29" y="34"/>
                  </a:cubicBezTo>
                  <a:cubicBezTo>
                    <a:pt x="39" y="34"/>
                    <a:pt x="49" y="30"/>
                    <a:pt x="57" y="25"/>
                  </a:cubicBezTo>
                  <a:cubicBezTo>
                    <a:pt x="54" y="17"/>
                    <a:pt x="52" y="10"/>
                    <a:pt x="47" y="7"/>
                  </a:cubicBezTo>
                  <a:cubicBezTo>
                    <a:pt x="39" y="1"/>
                    <a:pt x="33" y="0"/>
                    <a:pt x="28" y="0"/>
                  </a:cubicBezTo>
                  <a:cubicBezTo>
                    <a:pt x="23" y="0"/>
                    <a:pt x="18" y="1"/>
                    <a:pt x="10" y="7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96" name="Freeform 265"/>
            <p:cNvSpPr>
              <a:spLocks/>
            </p:cNvSpPr>
            <p:nvPr/>
          </p:nvSpPr>
          <p:spPr bwMode="auto">
            <a:xfrm>
              <a:off x="5680069" y="2878137"/>
              <a:ext cx="61913" cy="41275"/>
            </a:xfrm>
            <a:custGeom>
              <a:avLst/>
              <a:gdLst>
                <a:gd name="T0" fmla="*/ 39 w 39"/>
                <a:gd name="T1" fmla="*/ 8 h 26"/>
                <a:gd name="T2" fmla="*/ 39 w 39"/>
                <a:gd name="T3" fmla="*/ 0 h 26"/>
                <a:gd name="T4" fmla="*/ 0 w 39"/>
                <a:gd name="T5" fmla="*/ 0 h 26"/>
                <a:gd name="T6" fmla="*/ 0 w 39"/>
                <a:gd name="T7" fmla="*/ 26 h 26"/>
                <a:gd name="T8" fmla="*/ 39 w 39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9" y="8"/>
                  </a:moveTo>
                  <a:lnTo>
                    <a:pt x="39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97" name="Freeform 266"/>
            <p:cNvSpPr>
              <a:spLocks/>
            </p:cNvSpPr>
            <p:nvPr/>
          </p:nvSpPr>
          <p:spPr bwMode="auto">
            <a:xfrm>
              <a:off x="5683244" y="2916235"/>
              <a:ext cx="55563" cy="141288"/>
            </a:xfrm>
            <a:custGeom>
              <a:avLst/>
              <a:gdLst>
                <a:gd name="T0" fmla="*/ 5 w 13"/>
                <a:gd name="T1" fmla="*/ 12 h 34"/>
                <a:gd name="T2" fmla="*/ 3 w 13"/>
                <a:gd name="T3" fmla="*/ 34 h 34"/>
                <a:gd name="T4" fmla="*/ 7 w 13"/>
                <a:gd name="T5" fmla="*/ 34 h 34"/>
                <a:gd name="T6" fmla="*/ 10 w 13"/>
                <a:gd name="T7" fmla="*/ 34 h 34"/>
                <a:gd name="T8" fmla="*/ 8 w 13"/>
                <a:gd name="T9" fmla="*/ 12 h 34"/>
                <a:gd name="T10" fmla="*/ 13 w 13"/>
                <a:gd name="T11" fmla="*/ 0 h 34"/>
                <a:gd name="T12" fmla="*/ 0 w 13"/>
                <a:gd name="T13" fmla="*/ 0 h 34"/>
                <a:gd name="T14" fmla="*/ 5 w 13"/>
                <a:gd name="T15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4">
                  <a:moveTo>
                    <a:pt x="5" y="12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8" y="34"/>
                    <a:pt x="9" y="34"/>
                    <a:pt x="10" y="3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5" y="0"/>
                    <a:pt x="0" y="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98" name="Freeform 267"/>
            <p:cNvSpPr>
              <a:spLocks/>
            </p:cNvSpPr>
            <p:nvPr/>
          </p:nvSpPr>
          <p:spPr bwMode="auto">
            <a:xfrm>
              <a:off x="5659432" y="2898773"/>
              <a:ext cx="49213" cy="53975"/>
            </a:xfrm>
            <a:custGeom>
              <a:avLst/>
              <a:gdLst>
                <a:gd name="T0" fmla="*/ 13 w 31"/>
                <a:gd name="T1" fmla="*/ 0 h 34"/>
                <a:gd name="T2" fmla="*/ 0 w 31"/>
                <a:gd name="T3" fmla="*/ 19 h 34"/>
                <a:gd name="T4" fmla="*/ 7 w 31"/>
                <a:gd name="T5" fmla="*/ 34 h 34"/>
                <a:gd name="T6" fmla="*/ 31 w 31"/>
                <a:gd name="T7" fmla="*/ 11 h 34"/>
                <a:gd name="T8" fmla="*/ 13 w 3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13" y="0"/>
                  </a:moveTo>
                  <a:lnTo>
                    <a:pt x="0" y="19"/>
                  </a:lnTo>
                  <a:lnTo>
                    <a:pt x="7" y="34"/>
                  </a:lnTo>
                  <a:lnTo>
                    <a:pt x="31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399" name="Freeform 268"/>
            <p:cNvSpPr>
              <a:spLocks/>
            </p:cNvSpPr>
            <p:nvPr/>
          </p:nvSpPr>
          <p:spPr bwMode="auto">
            <a:xfrm>
              <a:off x="5713407" y="2898773"/>
              <a:ext cx="49213" cy="53975"/>
            </a:xfrm>
            <a:custGeom>
              <a:avLst/>
              <a:gdLst>
                <a:gd name="T0" fmla="*/ 18 w 31"/>
                <a:gd name="T1" fmla="*/ 0 h 34"/>
                <a:gd name="T2" fmla="*/ 31 w 31"/>
                <a:gd name="T3" fmla="*/ 19 h 34"/>
                <a:gd name="T4" fmla="*/ 23 w 31"/>
                <a:gd name="T5" fmla="*/ 34 h 34"/>
                <a:gd name="T6" fmla="*/ 0 w 31"/>
                <a:gd name="T7" fmla="*/ 11 h 34"/>
                <a:gd name="T8" fmla="*/ 18 w 3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18" y="0"/>
                  </a:moveTo>
                  <a:lnTo>
                    <a:pt x="31" y="19"/>
                  </a:lnTo>
                  <a:lnTo>
                    <a:pt x="23" y="34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00" name="Freeform 269"/>
            <p:cNvSpPr>
              <a:spLocks/>
            </p:cNvSpPr>
            <p:nvPr/>
          </p:nvSpPr>
          <p:spPr bwMode="auto">
            <a:xfrm>
              <a:off x="5587993" y="2727323"/>
              <a:ext cx="246063" cy="168275"/>
            </a:xfrm>
            <a:custGeom>
              <a:avLst/>
              <a:gdLst>
                <a:gd name="T0" fmla="*/ 30 w 59"/>
                <a:gd name="T1" fmla="*/ 0 h 40"/>
                <a:gd name="T2" fmla="*/ 30 w 59"/>
                <a:gd name="T3" fmla="*/ 40 h 40"/>
                <a:gd name="T4" fmla="*/ 30 w 59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40">
                  <a:moveTo>
                    <a:pt x="30" y="0"/>
                  </a:moveTo>
                  <a:cubicBezTo>
                    <a:pt x="59" y="0"/>
                    <a:pt x="47" y="40"/>
                    <a:pt x="30" y="40"/>
                  </a:cubicBezTo>
                  <a:cubicBezTo>
                    <a:pt x="12" y="40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01" name="Freeform 270"/>
            <p:cNvSpPr>
              <a:spLocks/>
            </p:cNvSpPr>
            <p:nvPr/>
          </p:nvSpPr>
          <p:spPr bwMode="auto">
            <a:xfrm>
              <a:off x="5621331" y="2698748"/>
              <a:ext cx="179388" cy="133350"/>
            </a:xfrm>
            <a:custGeom>
              <a:avLst/>
              <a:gdLst>
                <a:gd name="T0" fmla="*/ 30 w 43"/>
                <a:gd name="T1" fmla="*/ 11 h 32"/>
                <a:gd name="T2" fmla="*/ 38 w 43"/>
                <a:gd name="T3" fmla="*/ 23 h 32"/>
                <a:gd name="T4" fmla="*/ 41 w 43"/>
                <a:gd name="T5" fmla="*/ 24 h 32"/>
                <a:gd name="T6" fmla="*/ 22 w 43"/>
                <a:gd name="T7" fmla="*/ 0 h 32"/>
                <a:gd name="T8" fmla="*/ 2 w 43"/>
                <a:gd name="T9" fmla="*/ 24 h 32"/>
                <a:gd name="T10" fmla="*/ 6 w 43"/>
                <a:gd name="T11" fmla="*/ 24 h 32"/>
                <a:gd name="T12" fmla="*/ 30 w 43"/>
                <a:gd name="T1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30" y="11"/>
                  </a:moveTo>
                  <a:cubicBezTo>
                    <a:pt x="35" y="13"/>
                    <a:pt x="37" y="19"/>
                    <a:pt x="38" y="23"/>
                  </a:cubicBezTo>
                  <a:cubicBezTo>
                    <a:pt x="39" y="30"/>
                    <a:pt x="39" y="29"/>
                    <a:pt x="41" y="24"/>
                  </a:cubicBezTo>
                  <a:cubicBezTo>
                    <a:pt x="43" y="20"/>
                    <a:pt x="38" y="0"/>
                    <a:pt x="22" y="0"/>
                  </a:cubicBezTo>
                  <a:cubicBezTo>
                    <a:pt x="6" y="0"/>
                    <a:pt x="0" y="15"/>
                    <a:pt x="2" y="24"/>
                  </a:cubicBezTo>
                  <a:cubicBezTo>
                    <a:pt x="4" y="32"/>
                    <a:pt x="4" y="30"/>
                    <a:pt x="6" y="24"/>
                  </a:cubicBezTo>
                  <a:cubicBezTo>
                    <a:pt x="9" y="7"/>
                    <a:pt x="22" y="14"/>
                    <a:pt x="30" y="11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02" name="Freeform 271"/>
            <p:cNvSpPr>
              <a:spLocks/>
            </p:cNvSpPr>
            <p:nvPr/>
          </p:nvSpPr>
          <p:spPr bwMode="auto">
            <a:xfrm>
              <a:off x="5775318" y="2782886"/>
              <a:ext cx="20638" cy="41275"/>
            </a:xfrm>
            <a:custGeom>
              <a:avLst/>
              <a:gdLst>
                <a:gd name="T0" fmla="*/ 4 w 5"/>
                <a:gd name="T1" fmla="*/ 1 h 10"/>
                <a:gd name="T2" fmla="*/ 5 w 5"/>
                <a:gd name="T3" fmla="*/ 6 h 10"/>
                <a:gd name="T4" fmla="*/ 2 w 5"/>
                <a:gd name="T5" fmla="*/ 10 h 10"/>
                <a:gd name="T6" fmla="*/ 1 w 5"/>
                <a:gd name="T7" fmla="*/ 5 h 10"/>
                <a:gd name="T8" fmla="*/ 4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1"/>
                  </a:moveTo>
                  <a:cubicBezTo>
                    <a:pt x="5" y="1"/>
                    <a:pt x="5" y="3"/>
                    <a:pt x="5" y="6"/>
                  </a:cubicBezTo>
                  <a:cubicBezTo>
                    <a:pt x="4" y="8"/>
                    <a:pt x="3" y="10"/>
                    <a:pt x="2" y="10"/>
                  </a:cubicBezTo>
                  <a:cubicBezTo>
                    <a:pt x="1" y="10"/>
                    <a:pt x="0" y="7"/>
                    <a:pt x="1" y="5"/>
                  </a:cubicBezTo>
                  <a:cubicBezTo>
                    <a:pt x="1" y="2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03" name="Freeform 272"/>
            <p:cNvSpPr>
              <a:spLocks/>
            </p:cNvSpPr>
            <p:nvPr/>
          </p:nvSpPr>
          <p:spPr bwMode="auto">
            <a:xfrm>
              <a:off x="5626093" y="2782884"/>
              <a:ext cx="20638" cy="41275"/>
            </a:xfrm>
            <a:custGeom>
              <a:avLst/>
              <a:gdLst>
                <a:gd name="T0" fmla="*/ 1 w 5"/>
                <a:gd name="T1" fmla="*/ 1 h 10"/>
                <a:gd name="T2" fmla="*/ 0 w 5"/>
                <a:gd name="T3" fmla="*/ 6 h 10"/>
                <a:gd name="T4" fmla="*/ 3 w 5"/>
                <a:gd name="T5" fmla="*/ 10 h 10"/>
                <a:gd name="T6" fmla="*/ 4 w 5"/>
                <a:gd name="T7" fmla="*/ 5 h 10"/>
                <a:gd name="T8" fmla="*/ 1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1"/>
                  </a:moveTo>
                  <a:cubicBezTo>
                    <a:pt x="0" y="1"/>
                    <a:pt x="0" y="3"/>
                    <a:pt x="0" y="6"/>
                  </a:cubicBezTo>
                  <a:cubicBezTo>
                    <a:pt x="1" y="8"/>
                    <a:pt x="2" y="10"/>
                    <a:pt x="3" y="10"/>
                  </a:cubicBezTo>
                  <a:cubicBezTo>
                    <a:pt x="4" y="10"/>
                    <a:pt x="5" y="7"/>
                    <a:pt x="4" y="5"/>
                  </a:cubicBezTo>
                  <a:cubicBezTo>
                    <a:pt x="4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04" name="Freeform 273"/>
            <p:cNvSpPr>
              <a:spLocks/>
            </p:cNvSpPr>
            <p:nvPr/>
          </p:nvSpPr>
          <p:spPr bwMode="auto">
            <a:xfrm>
              <a:off x="5592761" y="2952744"/>
              <a:ext cx="44450" cy="88900"/>
            </a:xfrm>
            <a:custGeom>
              <a:avLst/>
              <a:gdLst>
                <a:gd name="T0" fmla="*/ 7 w 11"/>
                <a:gd name="T1" fmla="*/ 0 h 21"/>
                <a:gd name="T2" fmla="*/ 0 w 11"/>
                <a:gd name="T3" fmla="*/ 16 h 21"/>
                <a:gd name="T4" fmla="*/ 10 w 11"/>
                <a:gd name="T5" fmla="*/ 21 h 21"/>
                <a:gd name="T6" fmla="*/ 11 w 11"/>
                <a:gd name="T7" fmla="*/ 14 h 21"/>
                <a:gd name="T8" fmla="*/ 7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7" y="0"/>
                  </a:moveTo>
                  <a:cubicBezTo>
                    <a:pt x="4" y="3"/>
                    <a:pt x="2" y="9"/>
                    <a:pt x="0" y="16"/>
                  </a:cubicBezTo>
                  <a:cubicBezTo>
                    <a:pt x="3" y="18"/>
                    <a:pt x="7" y="20"/>
                    <a:pt x="10" y="21"/>
                  </a:cubicBezTo>
                  <a:cubicBezTo>
                    <a:pt x="11" y="19"/>
                    <a:pt x="11" y="17"/>
                    <a:pt x="11" y="14"/>
                  </a:cubicBezTo>
                  <a:cubicBezTo>
                    <a:pt x="11" y="9"/>
                    <a:pt x="10" y="4"/>
                    <a:pt x="7" y="0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05" name="Freeform 274"/>
            <p:cNvSpPr>
              <a:spLocks/>
            </p:cNvSpPr>
            <p:nvPr/>
          </p:nvSpPr>
          <p:spPr bwMode="auto">
            <a:xfrm>
              <a:off x="5783263" y="2952750"/>
              <a:ext cx="46038" cy="88900"/>
            </a:xfrm>
            <a:custGeom>
              <a:avLst/>
              <a:gdLst>
                <a:gd name="T0" fmla="*/ 1 w 11"/>
                <a:gd name="T1" fmla="*/ 21 h 21"/>
                <a:gd name="T2" fmla="*/ 11 w 11"/>
                <a:gd name="T3" fmla="*/ 16 h 21"/>
                <a:gd name="T4" fmla="*/ 4 w 11"/>
                <a:gd name="T5" fmla="*/ 0 h 21"/>
                <a:gd name="T6" fmla="*/ 0 w 11"/>
                <a:gd name="T7" fmla="*/ 14 h 21"/>
                <a:gd name="T8" fmla="*/ 1 w 11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4" y="20"/>
                    <a:pt x="8" y="18"/>
                    <a:pt x="11" y="16"/>
                  </a:cubicBezTo>
                  <a:cubicBezTo>
                    <a:pt x="9" y="9"/>
                    <a:pt x="7" y="3"/>
                    <a:pt x="4" y="0"/>
                  </a:cubicBezTo>
                  <a:cubicBezTo>
                    <a:pt x="1" y="4"/>
                    <a:pt x="0" y="9"/>
                    <a:pt x="0" y="14"/>
                  </a:cubicBezTo>
                  <a:cubicBezTo>
                    <a:pt x="0" y="17"/>
                    <a:pt x="0" y="19"/>
                    <a:pt x="1" y="21"/>
                  </a:cubicBezTo>
                  <a:close/>
                </a:path>
              </a:pathLst>
            </a:custGeom>
            <a:solidFill>
              <a:srgbClr val="70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7921545" y="5745017"/>
            <a:ext cx="1107257" cy="1118729"/>
            <a:chOff x="2579686" y="1768476"/>
            <a:chExt cx="471488" cy="476250"/>
          </a:xfrm>
        </p:grpSpPr>
        <p:sp>
          <p:nvSpPr>
            <p:cNvPr id="407" name="Oval 275"/>
            <p:cNvSpPr>
              <a:spLocks noChangeArrowheads="1"/>
            </p:cNvSpPr>
            <p:nvPr/>
          </p:nvSpPr>
          <p:spPr bwMode="auto">
            <a:xfrm>
              <a:off x="2579686" y="1768476"/>
              <a:ext cx="471488" cy="4762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08" name="Oval 276"/>
            <p:cNvSpPr>
              <a:spLocks noChangeArrowheads="1"/>
            </p:cNvSpPr>
            <p:nvPr/>
          </p:nvSpPr>
          <p:spPr bwMode="auto">
            <a:xfrm>
              <a:off x="2609848" y="1797051"/>
              <a:ext cx="415925" cy="4175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09" name="Freeform 277"/>
            <p:cNvSpPr>
              <a:spLocks/>
            </p:cNvSpPr>
            <p:nvPr/>
          </p:nvSpPr>
          <p:spPr bwMode="auto">
            <a:xfrm>
              <a:off x="2697161" y="2073276"/>
              <a:ext cx="238125" cy="133350"/>
            </a:xfrm>
            <a:custGeom>
              <a:avLst/>
              <a:gdLst>
                <a:gd name="T0" fmla="*/ 10 w 57"/>
                <a:gd name="T1" fmla="*/ 7 h 32"/>
                <a:gd name="T2" fmla="*/ 0 w 57"/>
                <a:gd name="T3" fmla="*/ 25 h 32"/>
                <a:gd name="T4" fmla="*/ 13 w 57"/>
                <a:gd name="T5" fmla="*/ 32 h 32"/>
                <a:gd name="T6" fmla="*/ 29 w 57"/>
                <a:gd name="T7" fmla="*/ 29 h 32"/>
                <a:gd name="T8" fmla="*/ 44 w 57"/>
                <a:gd name="T9" fmla="*/ 32 h 32"/>
                <a:gd name="T10" fmla="*/ 57 w 57"/>
                <a:gd name="T11" fmla="*/ 25 h 32"/>
                <a:gd name="T12" fmla="*/ 47 w 57"/>
                <a:gd name="T13" fmla="*/ 7 h 32"/>
                <a:gd name="T14" fmla="*/ 29 w 57"/>
                <a:gd name="T15" fmla="*/ 0 h 32"/>
                <a:gd name="T16" fmla="*/ 10 w 57"/>
                <a:gd name="T1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2">
                  <a:moveTo>
                    <a:pt x="10" y="7"/>
                  </a:moveTo>
                  <a:cubicBezTo>
                    <a:pt x="5" y="10"/>
                    <a:pt x="3" y="17"/>
                    <a:pt x="0" y="25"/>
                  </a:cubicBezTo>
                  <a:cubicBezTo>
                    <a:pt x="4" y="28"/>
                    <a:pt x="8" y="30"/>
                    <a:pt x="13" y="32"/>
                  </a:cubicBezTo>
                  <a:cubicBezTo>
                    <a:pt x="17" y="28"/>
                    <a:pt x="23" y="29"/>
                    <a:pt x="29" y="29"/>
                  </a:cubicBezTo>
                  <a:cubicBezTo>
                    <a:pt x="33" y="22"/>
                    <a:pt x="39" y="27"/>
                    <a:pt x="44" y="32"/>
                  </a:cubicBezTo>
                  <a:cubicBezTo>
                    <a:pt x="49" y="30"/>
                    <a:pt x="53" y="28"/>
                    <a:pt x="57" y="25"/>
                  </a:cubicBezTo>
                  <a:cubicBezTo>
                    <a:pt x="54" y="17"/>
                    <a:pt x="52" y="10"/>
                    <a:pt x="47" y="7"/>
                  </a:cubicBezTo>
                  <a:cubicBezTo>
                    <a:pt x="39" y="2"/>
                    <a:pt x="34" y="0"/>
                    <a:pt x="29" y="0"/>
                  </a:cubicBezTo>
                  <a:cubicBezTo>
                    <a:pt x="23" y="0"/>
                    <a:pt x="18" y="2"/>
                    <a:pt x="1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0" name="Freeform 278"/>
            <p:cNvSpPr>
              <a:spLocks/>
            </p:cNvSpPr>
            <p:nvPr/>
          </p:nvSpPr>
          <p:spPr bwMode="auto">
            <a:xfrm>
              <a:off x="2789236" y="1998664"/>
              <a:ext cx="57150" cy="115888"/>
            </a:xfrm>
            <a:custGeom>
              <a:avLst/>
              <a:gdLst>
                <a:gd name="T0" fmla="*/ 0 w 14"/>
                <a:gd name="T1" fmla="*/ 0 h 28"/>
                <a:gd name="T2" fmla="*/ 14 w 14"/>
                <a:gd name="T3" fmla="*/ 0 h 28"/>
                <a:gd name="T4" fmla="*/ 14 w 14"/>
                <a:gd name="T5" fmla="*/ 20 h 28"/>
                <a:gd name="T6" fmla="*/ 0 w 14"/>
                <a:gd name="T7" fmla="*/ 20 h 28"/>
                <a:gd name="T8" fmla="*/ 0 w 1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8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7"/>
                    <a:pt x="0" y="28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1" name="Freeform 279"/>
            <p:cNvSpPr>
              <a:spLocks/>
            </p:cNvSpPr>
            <p:nvPr/>
          </p:nvSpPr>
          <p:spPr bwMode="auto">
            <a:xfrm>
              <a:off x="2789236" y="2039939"/>
              <a:ext cx="57150" cy="38100"/>
            </a:xfrm>
            <a:custGeom>
              <a:avLst/>
              <a:gdLst>
                <a:gd name="T0" fmla="*/ 36 w 36"/>
                <a:gd name="T1" fmla="*/ 5 h 24"/>
                <a:gd name="T2" fmla="*/ 36 w 36"/>
                <a:gd name="T3" fmla="*/ 0 h 24"/>
                <a:gd name="T4" fmla="*/ 0 w 36"/>
                <a:gd name="T5" fmla="*/ 0 h 24"/>
                <a:gd name="T6" fmla="*/ 0 w 36"/>
                <a:gd name="T7" fmla="*/ 24 h 24"/>
                <a:gd name="T8" fmla="*/ 36 w 36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6" y="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6" y="5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2" name="Freeform 280"/>
            <p:cNvSpPr>
              <a:spLocks/>
            </p:cNvSpPr>
            <p:nvPr/>
          </p:nvSpPr>
          <p:spPr bwMode="auto">
            <a:xfrm>
              <a:off x="2692399" y="1889126"/>
              <a:ext cx="250825" cy="163513"/>
            </a:xfrm>
            <a:custGeom>
              <a:avLst/>
              <a:gdLst>
                <a:gd name="T0" fmla="*/ 30 w 60"/>
                <a:gd name="T1" fmla="*/ 0 h 39"/>
                <a:gd name="T2" fmla="*/ 30 w 60"/>
                <a:gd name="T3" fmla="*/ 39 h 39"/>
                <a:gd name="T4" fmla="*/ 30 w 60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39">
                  <a:moveTo>
                    <a:pt x="30" y="0"/>
                  </a:moveTo>
                  <a:cubicBezTo>
                    <a:pt x="60" y="0"/>
                    <a:pt x="47" y="39"/>
                    <a:pt x="30" y="39"/>
                  </a:cubicBezTo>
                  <a:cubicBezTo>
                    <a:pt x="12" y="39"/>
                    <a:pt x="0" y="0"/>
                    <a:pt x="30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3" name="Freeform 281"/>
            <p:cNvSpPr>
              <a:spLocks/>
            </p:cNvSpPr>
            <p:nvPr/>
          </p:nvSpPr>
          <p:spPr bwMode="auto">
            <a:xfrm>
              <a:off x="2725737" y="1852613"/>
              <a:ext cx="179388" cy="133350"/>
            </a:xfrm>
            <a:custGeom>
              <a:avLst/>
              <a:gdLst>
                <a:gd name="T0" fmla="*/ 21 w 43"/>
                <a:gd name="T1" fmla="*/ 12 h 32"/>
                <a:gd name="T2" fmla="*/ 36 w 43"/>
                <a:gd name="T3" fmla="*/ 24 h 32"/>
                <a:gd name="T4" fmla="*/ 41 w 43"/>
                <a:gd name="T5" fmla="*/ 25 h 32"/>
                <a:gd name="T6" fmla="*/ 22 w 43"/>
                <a:gd name="T7" fmla="*/ 0 h 32"/>
                <a:gd name="T8" fmla="*/ 2 w 43"/>
                <a:gd name="T9" fmla="*/ 24 h 32"/>
                <a:gd name="T10" fmla="*/ 7 w 43"/>
                <a:gd name="T11" fmla="*/ 24 h 32"/>
                <a:gd name="T12" fmla="*/ 21 w 43"/>
                <a:gd name="T1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32">
                  <a:moveTo>
                    <a:pt x="21" y="12"/>
                  </a:moveTo>
                  <a:cubicBezTo>
                    <a:pt x="31" y="12"/>
                    <a:pt x="36" y="19"/>
                    <a:pt x="36" y="24"/>
                  </a:cubicBezTo>
                  <a:cubicBezTo>
                    <a:pt x="37" y="29"/>
                    <a:pt x="38" y="29"/>
                    <a:pt x="41" y="25"/>
                  </a:cubicBezTo>
                  <a:cubicBezTo>
                    <a:pt x="43" y="20"/>
                    <a:pt x="37" y="0"/>
                    <a:pt x="22" y="0"/>
                  </a:cubicBezTo>
                  <a:cubicBezTo>
                    <a:pt x="6" y="0"/>
                    <a:pt x="0" y="15"/>
                    <a:pt x="2" y="24"/>
                  </a:cubicBezTo>
                  <a:cubicBezTo>
                    <a:pt x="4" y="32"/>
                    <a:pt x="7" y="27"/>
                    <a:pt x="7" y="24"/>
                  </a:cubicBezTo>
                  <a:cubicBezTo>
                    <a:pt x="7" y="20"/>
                    <a:pt x="10" y="12"/>
                    <a:pt x="21" y="12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4" name="Freeform 282"/>
            <p:cNvSpPr>
              <a:spLocks/>
            </p:cNvSpPr>
            <p:nvPr/>
          </p:nvSpPr>
          <p:spPr bwMode="auto">
            <a:xfrm>
              <a:off x="2738436" y="1881189"/>
              <a:ext cx="158750" cy="100013"/>
            </a:xfrm>
            <a:custGeom>
              <a:avLst/>
              <a:gdLst>
                <a:gd name="T0" fmla="*/ 4 w 38"/>
                <a:gd name="T1" fmla="*/ 20 h 24"/>
                <a:gd name="T2" fmla="*/ 0 w 38"/>
                <a:gd name="T3" fmla="*/ 18 h 24"/>
                <a:gd name="T4" fmla="*/ 1 w 38"/>
                <a:gd name="T5" fmla="*/ 11 h 24"/>
                <a:gd name="T6" fmla="*/ 18 w 38"/>
                <a:gd name="T7" fmla="*/ 0 h 24"/>
                <a:gd name="T8" fmla="*/ 36 w 38"/>
                <a:gd name="T9" fmla="*/ 11 h 24"/>
                <a:gd name="T10" fmla="*/ 37 w 38"/>
                <a:gd name="T11" fmla="*/ 18 h 24"/>
                <a:gd name="T12" fmla="*/ 34 w 38"/>
                <a:gd name="T13" fmla="*/ 19 h 24"/>
                <a:gd name="T14" fmla="*/ 18 w 38"/>
                <a:gd name="T15" fmla="*/ 5 h 24"/>
                <a:gd name="T16" fmla="*/ 4 w 38"/>
                <a:gd name="T1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4" y="20"/>
                  </a:moveTo>
                  <a:cubicBezTo>
                    <a:pt x="3" y="24"/>
                    <a:pt x="0" y="21"/>
                    <a:pt x="0" y="18"/>
                  </a:cubicBezTo>
                  <a:cubicBezTo>
                    <a:pt x="0" y="15"/>
                    <a:pt x="0" y="14"/>
                    <a:pt x="1" y="11"/>
                  </a:cubicBezTo>
                  <a:cubicBezTo>
                    <a:pt x="3" y="8"/>
                    <a:pt x="9" y="0"/>
                    <a:pt x="18" y="0"/>
                  </a:cubicBezTo>
                  <a:cubicBezTo>
                    <a:pt x="27" y="0"/>
                    <a:pt x="35" y="9"/>
                    <a:pt x="36" y="11"/>
                  </a:cubicBezTo>
                  <a:cubicBezTo>
                    <a:pt x="37" y="14"/>
                    <a:pt x="38" y="16"/>
                    <a:pt x="37" y="18"/>
                  </a:cubicBezTo>
                  <a:cubicBezTo>
                    <a:pt x="37" y="21"/>
                    <a:pt x="35" y="22"/>
                    <a:pt x="34" y="19"/>
                  </a:cubicBezTo>
                  <a:cubicBezTo>
                    <a:pt x="32" y="11"/>
                    <a:pt x="25" y="5"/>
                    <a:pt x="18" y="5"/>
                  </a:cubicBezTo>
                  <a:cubicBezTo>
                    <a:pt x="10" y="5"/>
                    <a:pt x="5" y="14"/>
                    <a:pt x="4" y="20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5" name="Freeform 283"/>
            <p:cNvSpPr>
              <a:spLocks/>
            </p:cNvSpPr>
            <p:nvPr/>
          </p:nvSpPr>
          <p:spPr bwMode="auto">
            <a:xfrm>
              <a:off x="2879725" y="1943101"/>
              <a:ext cx="22225" cy="42863"/>
            </a:xfrm>
            <a:custGeom>
              <a:avLst/>
              <a:gdLst>
                <a:gd name="T0" fmla="*/ 4 w 5"/>
                <a:gd name="T1" fmla="*/ 0 h 10"/>
                <a:gd name="T2" fmla="*/ 5 w 5"/>
                <a:gd name="T3" fmla="*/ 5 h 10"/>
                <a:gd name="T4" fmla="*/ 2 w 5"/>
                <a:gd name="T5" fmla="*/ 9 h 10"/>
                <a:gd name="T6" fmla="*/ 1 w 5"/>
                <a:gd name="T7" fmla="*/ 4 h 10"/>
                <a:gd name="T8" fmla="*/ 4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5" y="0"/>
                    <a:pt x="5" y="3"/>
                    <a:pt x="5" y="5"/>
                  </a:cubicBezTo>
                  <a:cubicBezTo>
                    <a:pt x="4" y="8"/>
                    <a:pt x="3" y="10"/>
                    <a:pt x="2" y="9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6" name="Freeform 284"/>
            <p:cNvSpPr>
              <a:spLocks/>
            </p:cNvSpPr>
            <p:nvPr/>
          </p:nvSpPr>
          <p:spPr bwMode="auto">
            <a:xfrm>
              <a:off x="2730498" y="1943101"/>
              <a:ext cx="20638" cy="42863"/>
            </a:xfrm>
            <a:custGeom>
              <a:avLst/>
              <a:gdLst>
                <a:gd name="T0" fmla="*/ 1 w 5"/>
                <a:gd name="T1" fmla="*/ 0 h 10"/>
                <a:gd name="T2" fmla="*/ 0 w 5"/>
                <a:gd name="T3" fmla="*/ 5 h 10"/>
                <a:gd name="T4" fmla="*/ 3 w 5"/>
                <a:gd name="T5" fmla="*/ 9 h 10"/>
                <a:gd name="T6" fmla="*/ 4 w 5"/>
                <a:gd name="T7" fmla="*/ 4 h 10"/>
                <a:gd name="T8" fmla="*/ 1 w 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0"/>
                  </a:moveTo>
                  <a:cubicBezTo>
                    <a:pt x="0" y="0"/>
                    <a:pt x="0" y="3"/>
                    <a:pt x="0" y="5"/>
                  </a:cubicBezTo>
                  <a:cubicBezTo>
                    <a:pt x="1" y="8"/>
                    <a:pt x="2" y="10"/>
                    <a:pt x="3" y="9"/>
                  </a:cubicBezTo>
                  <a:cubicBezTo>
                    <a:pt x="4" y="9"/>
                    <a:pt x="5" y="7"/>
                    <a:pt x="4" y="4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7" name="Freeform 285"/>
            <p:cNvSpPr>
              <a:spLocks/>
            </p:cNvSpPr>
            <p:nvPr/>
          </p:nvSpPr>
          <p:spPr bwMode="auto">
            <a:xfrm>
              <a:off x="2751134" y="2085977"/>
              <a:ext cx="128588" cy="128588"/>
            </a:xfrm>
            <a:custGeom>
              <a:avLst/>
              <a:gdLst>
                <a:gd name="T0" fmla="*/ 4 w 31"/>
                <a:gd name="T1" fmla="*/ 0 h 31"/>
                <a:gd name="T2" fmla="*/ 4 w 31"/>
                <a:gd name="T3" fmla="*/ 22 h 31"/>
                <a:gd name="T4" fmla="*/ 16 w 31"/>
                <a:gd name="T5" fmla="*/ 22 h 31"/>
                <a:gd name="T6" fmla="*/ 27 w 31"/>
                <a:gd name="T7" fmla="*/ 22 h 31"/>
                <a:gd name="T8" fmla="*/ 27 w 31"/>
                <a:gd name="T9" fmla="*/ 0 h 31"/>
                <a:gd name="T10" fmla="*/ 31 w 31"/>
                <a:gd name="T11" fmla="*/ 2 h 31"/>
                <a:gd name="T12" fmla="*/ 31 w 31"/>
                <a:gd name="T13" fmla="*/ 29 h 31"/>
                <a:gd name="T14" fmla="*/ 16 w 31"/>
                <a:gd name="T15" fmla="*/ 31 h 31"/>
                <a:gd name="T16" fmla="*/ 0 w 31"/>
                <a:gd name="T17" fmla="*/ 29 h 31"/>
                <a:gd name="T18" fmla="*/ 0 w 31"/>
                <a:gd name="T19" fmla="*/ 26 h 31"/>
                <a:gd name="T20" fmla="*/ 0 w 31"/>
                <a:gd name="T21" fmla="*/ 2 h 31"/>
                <a:gd name="T22" fmla="*/ 4 w 31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1">
                  <a:moveTo>
                    <a:pt x="4" y="0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30" y="1"/>
                    <a:pt x="31" y="2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6" y="30"/>
                    <a:pt x="21" y="31"/>
                    <a:pt x="16" y="31"/>
                  </a:cubicBezTo>
                  <a:cubicBezTo>
                    <a:pt x="10" y="31"/>
                    <a:pt x="5" y="30"/>
                    <a:pt x="0" y="2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18" name="Freeform 286"/>
            <p:cNvSpPr>
              <a:spLocks/>
            </p:cNvSpPr>
            <p:nvPr/>
          </p:nvSpPr>
          <p:spPr bwMode="auto">
            <a:xfrm>
              <a:off x="2763838" y="1885950"/>
              <a:ext cx="104775" cy="82550"/>
            </a:xfrm>
            <a:custGeom>
              <a:avLst/>
              <a:gdLst>
                <a:gd name="T0" fmla="*/ 24 w 25"/>
                <a:gd name="T1" fmla="*/ 5 h 20"/>
                <a:gd name="T2" fmla="*/ 1 w 25"/>
                <a:gd name="T3" fmla="*/ 20 h 20"/>
                <a:gd name="T4" fmla="*/ 24 w 25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24" y="5"/>
                  </a:moveTo>
                  <a:cubicBezTo>
                    <a:pt x="25" y="11"/>
                    <a:pt x="14" y="20"/>
                    <a:pt x="1" y="20"/>
                  </a:cubicBezTo>
                  <a:cubicBezTo>
                    <a:pt x="0" y="5"/>
                    <a:pt x="14" y="0"/>
                    <a:pt x="24" y="5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419" name="Group 418"/>
          <p:cNvGrpSpPr/>
          <p:nvPr/>
        </p:nvGrpSpPr>
        <p:grpSpPr>
          <a:xfrm>
            <a:off x="8972504" y="8227108"/>
            <a:ext cx="1506165" cy="1517744"/>
            <a:chOff x="3208976" y="2796546"/>
            <a:chExt cx="641351" cy="646114"/>
          </a:xfrm>
        </p:grpSpPr>
        <p:sp>
          <p:nvSpPr>
            <p:cNvPr id="420" name="Oval 287"/>
            <p:cNvSpPr>
              <a:spLocks noChangeArrowheads="1"/>
            </p:cNvSpPr>
            <p:nvPr/>
          </p:nvSpPr>
          <p:spPr bwMode="auto">
            <a:xfrm>
              <a:off x="3208976" y="2796546"/>
              <a:ext cx="641351" cy="64611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1" name="Oval 288"/>
            <p:cNvSpPr>
              <a:spLocks noChangeArrowheads="1"/>
            </p:cNvSpPr>
            <p:nvPr/>
          </p:nvSpPr>
          <p:spPr bwMode="auto">
            <a:xfrm>
              <a:off x="3251203" y="2832106"/>
              <a:ext cx="568326" cy="5683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2" name="Freeform 289"/>
            <p:cNvSpPr>
              <a:spLocks/>
            </p:cNvSpPr>
            <p:nvPr/>
          </p:nvSpPr>
          <p:spPr bwMode="auto">
            <a:xfrm>
              <a:off x="3497266" y="3024194"/>
              <a:ext cx="142875" cy="166688"/>
            </a:xfrm>
            <a:custGeom>
              <a:avLst/>
              <a:gdLst>
                <a:gd name="T0" fmla="*/ 30 w 34"/>
                <a:gd name="T1" fmla="*/ 16 h 40"/>
                <a:gd name="T2" fmla="*/ 31 w 34"/>
                <a:gd name="T3" fmla="*/ 23 h 40"/>
                <a:gd name="T4" fmla="*/ 13 w 34"/>
                <a:gd name="T5" fmla="*/ 30 h 40"/>
                <a:gd name="T6" fmla="*/ 30 w 34"/>
                <a:gd name="T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0">
                  <a:moveTo>
                    <a:pt x="30" y="16"/>
                  </a:moveTo>
                  <a:cubicBezTo>
                    <a:pt x="24" y="20"/>
                    <a:pt x="28" y="27"/>
                    <a:pt x="31" y="23"/>
                  </a:cubicBezTo>
                  <a:cubicBezTo>
                    <a:pt x="34" y="27"/>
                    <a:pt x="26" y="40"/>
                    <a:pt x="13" y="30"/>
                  </a:cubicBezTo>
                  <a:cubicBezTo>
                    <a:pt x="0" y="20"/>
                    <a:pt x="19" y="0"/>
                    <a:pt x="30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3" name="Freeform 290"/>
            <p:cNvSpPr>
              <a:spLocks/>
            </p:cNvSpPr>
            <p:nvPr/>
          </p:nvSpPr>
          <p:spPr bwMode="auto">
            <a:xfrm>
              <a:off x="3435353" y="3019431"/>
              <a:ext cx="138113" cy="168275"/>
            </a:xfrm>
            <a:custGeom>
              <a:avLst/>
              <a:gdLst>
                <a:gd name="T0" fmla="*/ 3 w 33"/>
                <a:gd name="T1" fmla="*/ 16 h 40"/>
                <a:gd name="T2" fmla="*/ 3 w 33"/>
                <a:gd name="T3" fmla="*/ 23 h 40"/>
                <a:gd name="T4" fmla="*/ 20 w 33"/>
                <a:gd name="T5" fmla="*/ 30 h 40"/>
                <a:gd name="T6" fmla="*/ 3 w 33"/>
                <a:gd name="T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0">
                  <a:moveTo>
                    <a:pt x="3" y="16"/>
                  </a:moveTo>
                  <a:cubicBezTo>
                    <a:pt x="10" y="20"/>
                    <a:pt x="5" y="28"/>
                    <a:pt x="3" y="23"/>
                  </a:cubicBezTo>
                  <a:cubicBezTo>
                    <a:pt x="0" y="27"/>
                    <a:pt x="7" y="40"/>
                    <a:pt x="20" y="30"/>
                  </a:cubicBezTo>
                  <a:cubicBezTo>
                    <a:pt x="33" y="20"/>
                    <a:pt x="14" y="0"/>
                    <a:pt x="3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4" name="Freeform 291"/>
            <p:cNvSpPr>
              <a:spLocks/>
            </p:cNvSpPr>
            <p:nvPr/>
          </p:nvSpPr>
          <p:spPr bwMode="auto">
            <a:xfrm>
              <a:off x="3430591" y="3070231"/>
              <a:ext cx="146050" cy="158750"/>
            </a:xfrm>
            <a:custGeom>
              <a:avLst/>
              <a:gdLst>
                <a:gd name="T0" fmla="*/ 6 w 35"/>
                <a:gd name="T1" fmla="*/ 13 h 38"/>
                <a:gd name="T2" fmla="*/ 4 w 35"/>
                <a:gd name="T3" fmla="*/ 20 h 38"/>
                <a:gd name="T4" fmla="*/ 20 w 35"/>
                <a:gd name="T5" fmla="*/ 31 h 38"/>
                <a:gd name="T6" fmla="*/ 6 w 35"/>
                <a:gd name="T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8">
                  <a:moveTo>
                    <a:pt x="6" y="13"/>
                  </a:moveTo>
                  <a:cubicBezTo>
                    <a:pt x="12" y="19"/>
                    <a:pt x="6" y="25"/>
                    <a:pt x="4" y="20"/>
                  </a:cubicBezTo>
                  <a:cubicBezTo>
                    <a:pt x="0" y="24"/>
                    <a:pt x="5" y="38"/>
                    <a:pt x="20" y="31"/>
                  </a:cubicBezTo>
                  <a:cubicBezTo>
                    <a:pt x="35" y="24"/>
                    <a:pt x="21" y="0"/>
                    <a:pt x="6" y="13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5" name="Freeform 292"/>
            <p:cNvSpPr>
              <a:spLocks/>
            </p:cNvSpPr>
            <p:nvPr/>
          </p:nvSpPr>
          <p:spPr bwMode="auto">
            <a:xfrm>
              <a:off x="3497266" y="3070231"/>
              <a:ext cx="142875" cy="158750"/>
            </a:xfrm>
            <a:custGeom>
              <a:avLst/>
              <a:gdLst>
                <a:gd name="T0" fmla="*/ 28 w 34"/>
                <a:gd name="T1" fmla="*/ 13 h 38"/>
                <a:gd name="T2" fmla="*/ 30 w 34"/>
                <a:gd name="T3" fmla="*/ 20 h 38"/>
                <a:gd name="T4" fmla="*/ 15 w 34"/>
                <a:gd name="T5" fmla="*/ 31 h 38"/>
                <a:gd name="T6" fmla="*/ 28 w 34"/>
                <a:gd name="T7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8">
                  <a:moveTo>
                    <a:pt x="28" y="13"/>
                  </a:moveTo>
                  <a:cubicBezTo>
                    <a:pt x="23" y="19"/>
                    <a:pt x="29" y="25"/>
                    <a:pt x="30" y="20"/>
                  </a:cubicBezTo>
                  <a:cubicBezTo>
                    <a:pt x="34" y="24"/>
                    <a:pt x="30" y="38"/>
                    <a:pt x="15" y="31"/>
                  </a:cubicBezTo>
                  <a:cubicBezTo>
                    <a:pt x="0" y="24"/>
                    <a:pt x="14" y="0"/>
                    <a:pt x="28" y="13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6" name="Freeform 293"/>
            <p:cNvSpPr>
              <a:spLocks/>
            </p:cNvSpPr>
            <p:nvPr/>
          </p:nvSpPr>
          <p:spPr bwMode="auto">
            <a:xfrm>
              <a:off x="3371853" y="3208344"/>
              <a:ext cx="325439" cy="192088"/>
            </a:xfrm>
            <a:custGeom>
              <a:avLst/>
              <a:gdLst>
                <a:gd name="T0" fmla="*/ 14 w 78"/>
                <a:gd name="T1" fmla="*/ 9 h 46"/>
                <a:gd name="T2" fmla="*/ 0 w 78"/>
                <a:gd name="T3" fmla="*/ 34 h 46"/>
                <a:gd name="T4" fmla="*/ 39 w 78"/>
                <a:gd name="T5" fmla="*/ 46 h 46"/>
                <a:gd name="T6" fmla="*/ 78 w 78"/>
                <a:gd name="T7" fmla="*/ 34 h 46"/>
                <a:gd name="T8" fmla="*/ 65 w 78"/>
                <a:gd name="T9" fmla="*/ 9 h 46"/>
                <a:gd name="T10" fmla="*/ 39 w 78"/>
                <a:gd name="T11" fmla="*/ 0 h 46"/>
                <a:gd name="T12" fmla="*/ 14 w 78"/>
                <a:gd name="T13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46">
                  <a:moveTo>
                    <a:pt x="14" y="9"/>
                  </a:moveTo>
                  <a:cubicBezTo>
                    <a:pt x="7" y="13"/>
                    <a:pt x="4" y="22"/>
                    <a:pt x="0" y="34"/>
                  </a:cubicBezTo>
                  <a:cubicBezTo>
                    <a:pt x="11" y="41"/>
                    <a:pt x="25" y="46"/>
                    <a:pt x="39" y="46"/>
                  </a:cubicBezTo>
                  <a:cubicBezTo>
                    <a:pt x="54" y="46"/>
                    <a:pt x="67" y="41"/>
                    <a:pt x="78" y="34"/>
                  </a:cubicBezTo>
                  <a:cubicBezTo>
                    <a:pt x="74" y="22"/>
                    <a:pt x="71" y="13"/>
                    <a:pt x="65" y="9"/>
                  </a:cubicBezTo>
                  <a:cubicBezTo>
                    <a:pt x="53" y="1"/>
                    <a:pt x="46" y="0"/>
                    <a:pt x="39" y="0"/>
                  </a:cubicBezTo>
                  <a:cubicBezTo>
                    <a:pt x="32" y="0"/>
                    <a:pt x="25" y="1"/>
                    <a:pt x="14" y="9"/>
                  </a:cubicBezTo>
                  <a:close/>
                </a:path>
              </a:pathLst>
            </a:custGeom>
            <a:solidFill>
              <a:srgbClr val="238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7" name="Freeform 294"/>
            <p:cNvSpPr>
              <a:spLocks/>
            </p:cNvSpPr>
            <p:nvPr/>
          </p:nvSpPr>
          <p:spPr bwMode="auto">
            <a:xfrm>
              <a:off x="3497266" y="3098806"/>
              <a:ext cx="79375" cy="158750"/>
            </a:xfrm>
            <a:custGeom>
              <a:avLst/>
              <a:gdLst>
                <a:gd name="T0" fmla="*/ 0 w 19"/>
                <a:gd name="T1" fmla="*/ 0 h 38"/>
                <a:gd name="T2" fmla="*/ 19 w 19"/>
                <a:gd name="T3" fmla="*/ 0 h 38"/>
                <a:gd name="T4" fmla="*/ 19 w 19"/>
                <a:gd name="T5" fmla="*/ 28 h 38"/>
                <a:gd name="T6" fmla="*/ 0 w 19"/>
                <a:gd name="T7" fmla="*/ 28 h 38"/>
                <a:gd name="T8" fmla="*/ 0 w 1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7"/>
                    <a:pt x="0" y="38"/>
                    <a:pt x="0" y="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8" name="Freeform 295"/>
            <p:cNvSpPr>
              <a:spLocks/>
            </p:cNvSpPr>
            <p:nvPr/>
          </p:nvSpPr>
          <p:spPr bwMode="auto">
            <a:xfrm>
              <a:off x="3497266" y="3157544"/>
              <a:ext cx="79375" cy="53975"/>
            </a:xfrm>
            <a:custGeom>
              <a:avLst/>
              <a:gdLst>
                <a:gd name="T0" fmla="*/ 50 w 50"/>
                <a:gd name="T1" fmla="*/ 11 h 34"/>
                <a:gd name="T2" fmla="*/ 50 w 50"/>
                <a:gd name="T3" fmla="*/ 0 h 34"/>
                <a:gd name="T4" fmla="*/ 0 w 50"/>
                <a:gd name="T5" fmla="*/ 0 h 34"/>
                <a:gd name="T6" fmla="*/ 0 w 50"/>
                <a:gd name="T7" fmla="*/ 34 h 34"/>
                <a:gd name="T8" fmla="*/ 50 w 50"/>
                <a:gd name="T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50" y="11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29" name="Freeform 296"/>
            <p:cNvSpPr>
              <a:spLocks/>
            </p:cNvSpPr>
            <p:nvPr/>
          </p:nvSpPr>
          <p:spPr bwMode="auto">
            <a:xfrm>
              <a:off x="3363915" y="2952756"/>
              <a:ext cx="342900" cy="225425"/>
            </a:xfrm>
            <a:custGeom>
              <a:avLst/>
              <a:gdLst>
                <a:gd name="T0" fmla="*/ 41 w 82"/>
                <a:gd name="T1" fmla="*/ 0 h 54"/>
                <a:gd name="T2" fmla="*/ 41 w 82"/>
                <a:gd name="T3" fmla="*/ 54 h 54"/>
                <a:gd name="T4" fmla="*/ 41 w 82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54">
                  <a:moveTo>
                    <a:pt x="41" y="0"/>
                  </a:moveTo>
                  <a:cubicBezTo>
                    <a:pt x="82" y="0"/>
                    <a:pt x="65" y="54"/>
                    <a:pt x="41" y="54"/>
                  </a:cubicBezTo>
                  <a:cubicBezTo>
                    <a:pt x="17" y="54"/>
                    <a:pt x="0" y="0"/>
                    <a:pt x="41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0" name="Freeform 297"/>
            <p:cNvSpPr>
              <a:spLocks/>
            </p:cNvSpPr>
            <p:nvPr/>
          </p:nvSpPr>
          <p:spPr bwMode="auto">
            <a:xfrm>
              <a:off x="3497265" y="3221045"/>
              <a:ext cx="79375" cy="95250"/>
            </a:xfrm>
            <a:custGeom>
              <a:avLst/>
              <a:gdLst>
                <a:gd name="T0" fmla="*/ 9 w 19"/>
                <a:gd name="T1" fmla="*/ 23 h 23"/>
                <a:gd name="T2" fmla="*/ 0 w 19"/>
                <a:gd name="T3" fmla="*/ 0 h 23"/>
                <a:gd name="T4" fmla="*/ 19 w 19"/>
                <a:gd name="T5" fmla="*/ 0 h 23"/>
                <a:gd name="T6" fmla="*/ 9 w 1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3">
                  <a:moveTo>
                    <a:pt x="9" y="23"/>
                  </a:moveTo>
                  <a:cubicBezTo>
                    <a:pt x="9" y="20"/>
                    <a:pt x="0" y="7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"/>
                    <a:pt x="9" y="20"/>
                    <a:pt x="9" y="23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1" name="Freeform 298"/>
            <p:cNvSpPr>
              <a:spLocks/>
            </p:cNvSpPr>
            <p:nvPr/>
          </p:nvSpPr>
          <p:spPr bwMode="auto">
            <a:xfrm>
              <a:off x="3440115" y="3187706"/>
              <a:ext cx="95250" cy="133350"/>
            </a:xfrm>
            <a:custGeom>
              <a:avLst/>
              <a:gdLst>
                <a:gd name="T0" fmla="*/ 23 w 23"/>
                <a:gd name="T1" fmla="*/ 32 h 32"/>
                <a:gd name="T2" fmla="*/ 7 w 23"/>
                <a:gd name="T3" fmla="*/ 20 h 32"/>
                <a:gd name="T4" fmla="*/ 11 w 23"/>
                <a:gd name="T5" fmla="*/ 10 h 32"/>
                <a:gd name="T6" fmla="*/ 0 w 23"/>
                <a:gd name="T7" fmla="*/ 14 h 32"/>
                <a:gd name="T8" fmla="*/ 14 w 23"/>
                <a:gd name="T9" fmla="*/ 0 h 32"/>
                <a:gd name="T10" fmla="*/ 17 w 23"/>
                <a:gd name="T11" fmla="*/ 16 h 32"/>
                <a:gd name="T12" fmla="*/ 23 w 2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2">
                  <a:moveTo>
                    <a:pt x="23" y="32"/>
                  </a:moveTo>
                  <a:cubicBezTo>
                    <a:pt x="17" y="23"/>
                    <a:pt x="11" y="20"/>
                    <a:pt x="7" y="20"/>
                  </a:cubicBezTo>
                  <a:cubicBezTo>
                    <a:pt x="7" y="16"/>
                    <a:pt x="10" y="12"/>
                    <a:pt x="11" y="10"/>
                  </a:cubicBezTo>
                  <a:cubicBezTo>
                    <a:pt x="5" y="10"/>
                    <a:pt x="3" y="12"/>
                    <a:pt x="0" y="14"/>
                  </a:cubicBezTo>
                  <a:cubicBezTo>
                    <a:pt x="1" y="9"/>
                    <a:pt x="8" y="2"/>
                    <a:pt x="14" y="0"/>
                  </a:cubicBezTo>
                  <a:cubicBezTo>
                    <a:pt x="14" y="4"/>
                    <a:pt x="13" y="11"/>
                    <a:pt x="17" y="16"/>
                  </a:cubicBezTo>
                  <a:cubicBezTo>
                    <a:pt x="21" y="21"/>
                    <a:pt x="23" y="25"/>
                    <a:pt x="23" y="32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2" name="Freeform 299"/>
            <p:cNvSpPr>
              <a:spLocks/>
            </p:cNvSpPr>
            <p:nvPr/>
          </p:nvSpPr>
          <p:spPr bwMode="auto">
            <a:xfrm>
              <a:off x="3535365" y="3187706"/>
              <a:ext cx="100013" cy="133350"/>
            </a:xfrm>
            <a:custGeom>
              <a:avLst/>
              <a:gdLst>
                <a:gd name="T0" fmla="*/ 0 w 24"/>
                <a:gd name="T1" fmla="*/ 32 h 32"/>
                <a:gd name="T2" fmla="*/ 17 w 24"/>
                <a:gd name="T3" fmla="*/ 20 h 32"/>
                <a:gd name="T4" fmla="*/ 12 w 24"/>
                <a:gd name="T5" fmla="*/ 10 h 32"/>
                <a:gd name="T6" fmla="*/ 24 w 24"/>
                <a:gd name="T7" fmla="*/ 14 h 32"/>
                <a:gd name="T8" fmla="*/ 10 w 24"/>
                <a:gd name="T9" fmla="*/ 0 h 32"/>
                <a:gd name="T10" fmla="*/ 6 w 24"/>
                <a:gd name="T11" fmla="*/ 16 h 32"/>
                <a:gd name="T12" fmla="*/ 0 w 24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32"/>
                  </a:moveTo>
                  <a:cubicBezTo>
                    <a:pt x="6" y="23"/>
                    <a:pt x="13" y="20"/>
                    <a:pt x="17" y="20"/>
                  </a:cubicBezTo>
                  <a:cubicBezTo>
                    <a:pt x="16" y="16"/>
                    <a:pt x="14" y="12"/>
                    <a:pt x="12" y="10"/>
                  </a:cubicBezTo>
                  <a:cubicBezTo>
                    <a:pt x="19" y="10"/>
                    <a:pt x="21" y="12"/>
                    <a:pt x="24" y="14"/>
                  </a:cubicBezTo>
                  <a:cubicBezTo>
                    <a:pt x="23" y="9"/>
                    <a:pt x="15" y="2"/>
                    <a:pt x="10" y="0"/>
                  </a:cubicBezTo>
                  <a:cubicBezTo>
                    <a:pt x="10" y="4"/>
                    <a:pt x="10" y="11"/>
                    <a:pt x="6" y="16"/>
                  </a:cubicBezTo>
                  <a:cubicBezTo>
                    <a:pt x="3" y="21"/>
                    <a:pt x="0" y="25"/>
                    <a:pt x="0" y="32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3" name="Freeform 300"/>
            <p:cNvSpPr>
              <a:spLocks/>
            </p:cNvSpPr>
            <p:nvPr/>
          </p:nvSpPr>
          <p:spPr bwMode="auto">
            <a:xfrm>
              <a:off x="3573465" y="3157544"/>
              <a:ext cx="90488" cy="41275"/>
            </a:xfrm>
            <a:custGeom>
              <a:avLst/>
              <a:gdLst>
                <a:gd name="T0" fmla="*/ 22 w 22"/>
                <a:gd name="T1" fmla="*/ 6 h 10"/>
                <a:gd name="T2" fmla="*/ 11 w 22"/>
                <a:gd name="T3" fmla="*/ 9 h 10"/>
                <a:gd name="T4" fmla="*/ 1 w 22"/>
                <a:gd name="T5" fmla="*/ 10 h 10"/>
                <a:gd name="T6" fmla="*/ 0 w 22"/>
                <a:gd name="T7" fmla="*/ 7 h 10"/>
                <a:gd name="T8" fmla="*/ 10 w 22"/>
                <a:gd name="T9" fmla="*/ 4 h 10"/>
                <a:gd name="T10" fmla="*/ 21 w 22"/>
                <a:gd name="T11" fmla="*/ 0 h 10"/>
                <a:gd name="T12" fmla="*/ 22 w 2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22" y="6"/>
                  </a:moveTo>
                  <a:cubicBezTo>
                    <a:pt x="20" y="9"/>
                    <a:pt x="17" y="10"/>
                    <a:pt x="11" y="9"/>
                  </a:cubicBezTo>
                  <a:cubicBezTo>
                    <a:pt x="7" y="7"/>
                    <a:pt x="3" y="9"/>
                    <a:pt x="1" y="10"/>
                  </a:cubicBezTo>
                  <a:cubicBezTo>
                    <a:pt x="1" y="10"/>
                    <a:pt x="0" y="7"/>
                    <a:pt x="0" y="7"/>
                  </a:cubicBezTo>
                  <a:cubicBezTo>
                    <a:pt x="1" y="6"/>
                    <a:pt x="5" y="3"/>
                    <a:pt x="10" y="4"/>
                  </a:cubicBezTo>
                  <a:cubicBezTo>
                    <a:pt x="16" y="5"/>
                    <a:pt x="19" y="3"/>
                    <a:pt x="21" y="0"/>
                  </a:cubicBezTo>
                  <a:cubicBezTo>
                    <a:pt x="20" y="1"/>
                    <a:pt x="21" y="5"/>
                    <a:pt x="22" y="6"/>
                  </a:cubicBezTo>
                  <a:close/>
                </a:path>
              </a:pathLst>
            </a:custGeom>
            <a:solidFill>
              <a:srgbClr val="FFA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4" name="Freeform 301"/>
            <p:cNvSpPr>
              <a:spLocks/>
            </p:cNvSpPr>
            <p:nvPr/>
          </p:nvSpPr>
          <p:spPr bwMode="auto">
            <a:xfrm>
              <a:off x="3414713" y="2911480"/>
              <a:ext cx="241300" cy="184150"/>
            </a:xfrm>
            <a:custGeom>
              <a:avLst/>
              <a:gdLst>
                <a:gd name="T0" fmla="*/ 28 w 58"/>
                <a:gd name="T1" fmla="*/ 16 h 44"/>
                <a:gd name="T2" fmla="*/ 49 w 58"/>
                <a:gd name="T3" fmla="*/ 32 h 44"/>
                <a:gd name="T4" fmla="*/ 55 w 58"/>
                <a:gd name="T5" fmla="*/ 33 h 44"/>
                <a:gd name="T6" fmla="*/ 30 w 58"/>
                <a:gd name="T7" fmla="*/ 0 h 44"/>
                <a:gd name="T8" fmla="*/ 3 w 58"/>
                <a:gd name="T9" fmla="*/ 32 h 44"/>
                <a:gd name="T10" fmla="*/ 9 w 58"/>
                <a:gd name="T11" fmla="*/ 32 h 44"/>
                <a:gd name="T12" fmla="*/ 28 w 58"/>
                <a:gd name="T1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4">
                  <a:moveTo>
                    <a:pt x="28" y="16"/>
                  </a:moveTo>
                  <a:cubicBezTo>
                    <a:pt x="42" y="16"/>
                    <a:pt x="49" y="25"/>
                    <a:pt x="49" y="32"/>
                  </a:cubicBezTo>
                  <a:cubicBezTo>
                    <a:pt x="50" y="39"/>
                    <a:pt x="52" y="40"/>
                    <a:pt x="55" y="33"/>
                  </a:cubicBezTo>
                  <a:cubicBezTo>
                    <a:pt x="58" y="27"/>
                    <a:pt x="51" y="0"/>
                    <a:pt x="30" y="0"/>
                  </a:cubicBezTo>
                  <a:cubicBezTo>
                    <a:pt x="8" y="0"/>
                    <a:pt x="0" y="21"/>
                    <a:pt x="3" y="32"/>
                  </a:cubicBezTo>
                  <a:cubicBezTo>
                    <a:pt x="6" y="44"/>
                    <a:pt x="9" y="37"/>
                    <a:pt x="9" y="32"/>
                  </a:cubicBezTo>
                  <a:cubicBezTo>
                    <a:pt x="9" y="27"/>
                    <a:pt x="13" y="17"/>
                    <a:pt x="28" y="16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5" name="Freeform 302"/>
            <p:cNvSpPr>
              <a:spLocks/>
            </p:cNvSpPr>
            <p:nvPr/>
          </p:nvSpPr>
          <p:spPr bwMode="auto">
            <a:xfrm>
              <a:off x="3627438" y="3028955"/>
              <a:ext cx="25400" cy="53975"/>
            </a:xfrm>
            <a:custGeom>
              <a:avLst/>
              <a:gdLst>
                <a:gd name="T0" fmla="*/ 4 w 6"/>
                <a:gd name="T1" fmla="*/ 0 h 13"/>
                <a:gd name="T2" fmla="*/ 6 w 6"/>
                <a:gd name="T3" fmla="*/ 7 h 13"/>
                <a:gd name="T4" fmla="*/ 2 w 6"/>
                <a:gd name="T5" fmla="*/ 13 h 13"/>
                <a:gd name="T6" fmla="*/ 0 w 6"/>
                <a:gd name="T7" fmla="*/ 6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6" y="1"/>
                    <a:pt x="6" y="4"/>
                    <a:pt x="6" y="7"/>
                  </a:cubicBezTo>
                  <a:cubicBezTo>
                    <a:pt x="5" y="10"/>
                    <a:pt x="3" y="13"/>
                    <a:pt x="2" y="13"/>
                  </a:cubicBezTo>
                  <a:cubicBezTo>
                    <a:pt x="0" y="12"/>
                    <a:pt x="0" y="9"/>
                    <a:pt x="0" y="6"/>
                  </a:cubicBezTo>
                  <a:cubicBezTo>
                    <a:pt x="1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6" name="Freeform 303"/>
            <p:cNvSpPr>
              <a:spLocks/>
            </p:cNvSpPr>
            <p:nvPr/>
          </p:nvSpPr>
          <p:spPr bwMode="auto">
            <a:xfrm>
              <a:off x="3417891" y="3028955"/>
              <a:ext cx="30163" cy="53975"/>
            </a:xfrm>
            <a:custGeom>
              <a:avLst/>
              <a:gdLst>
                <a:gd name="T0" fmla="*/ 2 w 7"/>
                <a:gd name="T1" fmla="*/ 0 h 13"/>
                <a:gd name="T2" fmla="*/ 1 w 7"/>
                <a:gd name="T3" fmla="*/ 7 h 13"/>
                <a:gd name="T4" fmla="*/ 5 w 7"/>
                <a:gd name="T5" fmla="*/ 13 h 13"/>
                <a:gd name="T6" fmla="*/ 6 w 7"/>
                <a:gd name="T7" fmla="*/ 6 h 13"/>
                <a:gd name="T8" fmla="*/ 2 w 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1" y="1"/>
                    <a:pt x="0" y="4"/>
                    <a:pt x="1" y="7"/>
                  </a:cubicBezTo>
                  <a:cubicBezTo>
                    <a:pt x="1" y="10"/>
                    <a:pt x="3" y="13"/>
                    <a:pt x="5" y="13"/>
                  </a:cubicBezTo>
                  <a:cubicBezTo>
                    <a:pt x="6" y="12"/>
                    <a:pt x="7" y="9"/>
                    <a:pt x="6" y="6"/>
                  </a:cubicBezTo>
                  <a:cubicBezTo>
                    <a:pt x="5" y="2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7" name="Freeform 304"/>
            <p:cNvSpPr>
              <a:spLocks/>
            </p:cNvSpPr>
            <p:nvPr/>
          </p:nvSpPr>
          <p:spPr bwMode="auto">
            <a:xfrm>
              <a:off x="3460754" y="2924179"/>
              <a:ext cx="141288" cy="120650"/>
            </a:xfrm>
            <a:custGeom>
              <a:avLst/>
              <a:gdLst>
                <a:gd name="T0" fmla="*/ 1 w 34"/>
                <a:gd name="T1" fmla="*/ 8 h 29"/>
                <a:gd name="T2" fmla="*/ 33 w 34"/>
                <a:gd name="T3" fmla="*/ 29 h 29"/>
                <a:gd name="T4" fmla="*/ 1 w 34"/>
                <a:gd name="T5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29">
                  <a:moveTo>
                    <a:pt x="1" y="8"/>
                  </a:moveTo>
                  <a:cubicBezTo>
                    <a:pt x="0" y="16"/>
                    <a:pt x="15" y="28"/>
                    <a:pt x="33" y="29"/>
                  </a:cubicBezTo>
                  <a:cubicBezTo>
                    <a:pt x="34" y="8"/>
                    <a:pt x="15" y="0"/>
                    <a:pt x="1" y="8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8" name="Freeform 305"/>
            <p:cNvSpPr>
              <a:spLocks/>
            </p:cNvSpPr>
            <p:nvPr/>
          </p:nvSpPr>
          <p:spPr bwMode="auto">
            <a:xfrm>
              <a:off x="3530604" y="3303596"/>
              <a:ext cx="4763" cy="96838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0 h 23"/>
                <a:gd name="T4" fmla="*/ 0 w 1"/>
                <a:gd name="T5" fmla="*/ 23 h 23"/>
                <a:gd name="T6" fmla="*/ 1 w 1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15"/>
                    <a:pt x="1" y="6"/>
                    <a:pt x="1" y="0"/>
                  </a:cubicBezTo>
                  <a:cubicBezTo>
                    <a:pt x="0" y="6"/>
                    <a:pt x="0" y="15"/>
                    <a:pt x="0" y="23"/>
                  </a:cubicBezTo>
                  <a:cubicBezTo>
                    <a:pt x="0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6A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39" name="Freeform 306"/>
            <p:cNvSpPr>
              <a:spLocks/>
            </p:cNvSpPr>
            <p:nvPr/>
          </p:nvSpPr>
          <p:spPr bwMode="auto">
            <a:xfrm>
              <a:off x="3576646" y="3182952"/>
              <a:ext cx="92075" cy="53975"/>
            </a:xfrm>
            <a:custGeom>
              <a:avLst/>
              <a:gdLst>
                <a:gd name="T0" fmla="*/ 20 w 22"/>
                <a:gd name="T1" fmla="*/ 11 h 13"/>
                <a:gd name="T2" fmla="*/ 9 w 22"/>
                <a:gd name="T3" fmla="*/ 8 h 13"/>
                <a:gd name="T4" fmla="*/ 1 w 22"/>
                <a:gd name="T5" fmla="*/ 6 h 13"/>
                <a:gd name="T6" fmla="*/ 0 w 22"/>
                <a:gd name="T7" fmla="*/ 2 h 13"/>
                <a:gd name="T8" fmla="*/ 10 w 22"/>
                <a:gd name="T9" fmla="*/ 3 h 13"/>
                <a:gd name="T10" fmla="*/ 22 w 22"/>
                <a:gd name="T11" fmla="*/ 5 h 13"/>
                <a:gd name="T12" fmla="*/ 20 w 22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20" y="11"/>
                  </a:moveTo>
                  <a:cubicBezTo>
                    <a:pt x="16" y="13"/>
                    <a:pt x="13" y="12"/>
                    <a:pt x="9" y="8"/>
                  </a:cubicBezTo>
                  <a:cubicBezTo>
                    <a:pt x="6" y="5"/>
                    <a:pt x="3" y="5"/>
                    <a:pt x="1" y="6"/>
                  </a:cubicBezTo>
                  <a:cubicBezTo>
                    <a:pt x="1" y="6"/>
                    <a:pt x="0" y="2"/>
                    <a:pt x="0" y="2"/>
                  </a:cubicBezTo>
                  <a:cubicBezTo>
                    <a:pt x="1" y="1"/>
                    <a:pt x="6" y="0"/>
                    <a:pt x="10" y="3"/>
                  </a:cubicBezTo>
                  <a:cubicBezTo>
                    <a:pt x="15" y="6"/>
                    <a:pt x="18" y="7"/>
                    <a:pt x="22" y="5"/>
                  </a:cubicBezTo>
                  <a:cubicBezTo>
                    <a:pt x="20" y="5"/>
                    <a:pt x="19" y="9"/>
                    <a:pt x="20" y="11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440" name="Freeform 307"/>
            <p:cNvSpPr>
              <a:spLocks/>
            </p:cNvSpPr>
            <p:nvPr/>
          </p:nvSpPr>
          <p:spPr bwMode="auto">
            <a:xfrm>
              <a:off x="3489325" y="3182938"/>
              <a:ext cx="92075" cy="38100"/>
            </a:xfrm>
            <a:custGeom>
              <a:avLst/>
              <a:gdLst>
                <a:gd name="T0" fmla="*/ 0 w 22"/>
                <a:gd name="T1" fmla="*/ 0 h 9"/>
                <a:gd name="T2" fmla="*/ 22 w 22"/>
                <a:gd name="T3" fmla="*/ 0 h 9"/>
                <a:gd name="T4" fmla="*/ 22 w 22"/>
                <a:gd name="T5" fmla="*/ 6 h 9"/>
                <a:gd name="T6" fmla="*/ 0 w 22"/>
                <a:gd name="T7" fmla="*/ 6 h 9"/>
                <a:gd name="T8" fmla="*/ 0 w 2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0" y="0"/>
                  </a:moveTo>
                  <a:cubicBezTo>
                    <a:pt x="8" y="2"/>
                    <a:pt x="15" y="2"/>
                    <a:pt x="22" y="0"/>
                  </a:cubicBezTo>
                  <a:cubicBezTo>
                    <a:pt x="22" y="2"/>
                    <a:pt x="22" y="4"/>
                    <a:pt x="22" y="6"/>
                  </a:cubicBezTo>
                  <a:cubicBezTo>
                    <a:pt x="15" y="9"/>
                    <a:pt x="8" y="9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E66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sp>
        <p:nvSpPr>
          <p:cNvPr id="441" name="Oval 308"/>
          <p:cNvSpPr>
            <a:spLocks noChangeArrowheads="1"/>
          </p:cNvSpPr>
          <p:nvPr/>
        </p:nvSpPr>
        <p:spPr bwMode="auto">
          <a:xfrm>
            <a:off x="11099772" y="10350459"/>
            <a:ext cx="1058789" cy="105906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2" name="Oval 309"/>
          <p:cNvSpPr>
            <a:spLocks noChangeArrowheads="1"/>
          </p:cNvSpPr>
          <p:nvPr/>
        </p:nvSpPr>
        <p:spPr bwMode="auto">
          <a:xfrm>
            <a:off x="11159423" y="10417584"/>
            <a:ext cx="932033" cy="9322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3" name="Freeform 310"/>
          <p:cNvSpPr>
            <a:spLocks/>
          </p:cNvSpPr>
          <p:nvPr/>
        </p:nvSpPr>
        <p:spPr bwMode="auto">
          <a:xfrm>
            <a:off x="11364471" y="11025427"/>
            <a:ext cx="529395" cy="324433"/>
          </a:xfrm>
          <a:custGeom>
            <a:avLst/>
            <a:gdLst>
              <a:gd name="T0" fmla="*/ 9 w 54"/>
              <a:gd name="T1" fmla="*/ 7 h 33"/>
              <a:gd name="T2" fmla="*/ 0 w 54"/>
              <a:gd name="T3" fmla="*/ 24 h 33"/>
              <a:gd name="T4" fmla="*/ 27 w 54"/>
              <a:gd name="T5" fmla="*/ 33 h 33"/>
              <a:gd name="T6" fmla="*/ 54 w 54"/>
              <a:gd name="T7" fmla="*/ 24 h 33"/>
              <a:gd name="T8" fmla="*/ 44 w 54"/>
              <a:gd name="T9" fmla="*/ 7 h 33"/>
              <a:gd name="T10" fmla="*/ 27 w 54"/>
              <a:gd name="T11" fmla="*/ 0 h 33"/>
              <a:gd name="T12" fmla="*/ 9 w 54"/>
              <a:gd name="T13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33">
                <a:moveTo>
                  <a:pt x="9" y="7"/>
                </a:moveTo>
                <a:cubicBezTo>
                  <a:pt x="4" y="10"/>
                  <a:pt x="2" y="16"/>
                  <a:pt x="0" y="24"/>
                </a:cubicBezTo>
                <a:cubicBezTo>
                  <a:pt x="7" y="29"/>
                  <a:pt x="17" y="33"/>
                  <a:pt x="27" y="33"/>
                </a:cubicBezTo>
                <a:cubicBezTo>
                  <a:pt x="37" y="33"/>
                  <a:pt x="46" y="29"/>
                  <a:pt x="54" y="24"/>
                </a:cubicBezTo>
                <a:cubicBezTo>
                  <a:pt x="51" y="16"/>
                  <a:pt x="49" y="10"/>
                  <a:pt x="44" y="7"/>
                </a:cubicBezTo>
                <a:cubicBezTo>
                  <a:pt x="36" y="2"/>
                  <a:pt x="32" y="0"/>
                  <a:pt x="27" y="0"/>
                </a:cubicBezTo>
                <a:cubicBezTo>
                  <a:pt x="22" y="0"/>
                  <a:pt x="17" y="2"/>
                  <a:pt x="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4" name="Freeform 311"/>
          <p:cNvSpPr>
            <a:spLocks/>
          </p:cNvSpPr>
          <p:nvPr/>
        </p:nvSpPr>
        <p:spPr bwMode="auto">
          <a:xfrm>
            <a:off x="11562061" y="10838971"/>
            <a:ext cx="126757" cy="264767"/>
          </a:xfrm>
          <a:custGeom>
            <a:avLst/>
            <a:gdLst>
              <a:gd name="T0" fmla="*/ 0 w 13"/>
              <a:gd name="T1" fmla="*/ 0 h 27"/>
              <a:gd name="T2" fmla="*/ 13 w 13"/>
              <a:gd name="T3" fmla="*/ 0 h 27"/>
              <a:gd name="T4" fmla="*/ 13 w 13"/>
              <a:gd name="T5" fmla="*/ 19 h 27"/>
              <a:gd name="T6" fmla="*/ 0 w 13"/>
              <a:gd name="T7" fmla="*/ 19 h 27"/>
              <a:gd name="T8" fmla="*/ 0 w 13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7">
                <a:moveTo>
                  <a:pt x="0" y="0"/>
                </a:moveTo>
                <a:cubicBezTo>
                  <a:pt x="13" y="0"/>
                  <a:pt x="13" y="0"/>
                  <a:pt x="13" y="0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6"/>
                  <a:pt x="0" y="27"/>
                  <a:pt x="0" y="1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5" name="Freeform 312"/>
          <p:cNvSpPr>
            <a:spLocks/>
          </p:cNvSpPr>
          <p:nvPr/>
        </p:nvSpPr>
        <p:spPr bwMode="auto">
          <a:xfrm>
            <a:off x="11562061" y="10947115"/>
            <a:ext cx="126757" cy="89498"/>
          </a:xfrm>
          <a:custGeom>
            <a:avLst/>
            <a:gdLst>
              <a:gd name="T0" fmla="*/ 34 w 34"/>
              <a:gd name="T1" fmla="*/ 8 h 24"/>
              <a:gd name="T2" fmla="*/ 34 w 34"/>
              <a:gd name="T3" fmla="*/ 0 h 24"/>
              <a:gd name="T4" fmla="*/ 0 w 34"/>
              <a:gd name="T5" fmla="*/ 0 h 24"/>
              <a:gd name="T6" fmla="*/ 0 w 34"/>
              <a:gd name="T7" fmla="*/ 24 h 24"/>
              <a:gd name="T8" fmla="*/ 34 w 34"/>
              <a:gd name="T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24">
                <a:moveTo>
                  <a:pt x="34" y="8"/>
                </a:moveTo>
                <a:lnTo>
                  <a:pt x="34" y="0"/>
                </a:lnTo>
                <a:lnTo>
                  <a:pt x="0" y="0"/>
                </a:lnTo>
                <a:lnTo>
                  <a:pt x="0" y="24"/>
                </a:lnTo>
                <a:lnTo>
                  <a:pt x="34" y="8"/>
                </a:lnTo>
                <a:close/>
              </a:path>
            </a:pathLst>
          </a:custGeom>
          <a:solidFill>
            <a:srgbClr val="E8C5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6" name="Freeform 313"/>
          <p:cNvSpPr>
            <a:spLocks/>
          </p:cNvSpPr>
          <p:nvPr/>
        </p:nvSpPr>
        <p:spPr bwMode="auto">
          <a:xfrm>
            <a:off x="11345830" y="10615224"/>
            <a:ext cx="559220" cy="361724"/>
          </a:xfrm>
          <a:custGeom>
            <a:avLst/>
            <a:gdLst>
              <a:gd name="T0" fmla="*/ 29 w 57"/>
              <a:gd name="T1" fmla="*/ 0 h 37"/>
              <a:gd name="T2" fmla="*/ 29 w 57"/>
              <a:gd name="T3" fmla="*/ 37 h 37"/>
              <a:gd name="T4" fmla="*/ 29 w 57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37">
                <a:moveTo>
                  <a:pt x="29" y="0"/>
                </a:moveTo>
                <a:cubicBezTo>
                  <a:pt x="57" y="0"/>
                  <a:pt x="46" y="37"/>
                  <a:pt x="29" y="37"/>
                </a:cubicBezTo>
                <a:cubicBezTo>
                  <a:pt x="12" y="37"/>
                  <a:pt x="0" y="0"/>
                  <a:pt x="29" y="0"/>
                </a:cubicBez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7" name="Freeform 314"/>
          <p:cNvSpPr>
            <a:spLocks/>
          </p:cNvSpPr>
          <p:nvPr/>
        </p:nvSpPr>
        <p:spPr bwMode="auto">
          <a:xfrm>
            <a:off x="11424121" y="10544373"/>
            <a:ext cx="402638" cy="305786"/>
          </a:xfrm>
          <a:custGeom>
            <a:avLst/>
            <a:gdLst>
              <a:gd name="T0" fmla="*/ 29 w 41"/>
              <a:gd name="T1" fmla="*/ 11 h 31"/>
              <a:gd name="T2" fmla="*/ 36 w 41"/>
              <a:gd name="T3" fmla="*/ 23 h 31"/>
              <a:gd name="T4" fmla="*/ 39 w 41"/>
              <a:gd name="T5" fmla="*/ 23 h 31"/>
              <a:gd name="T6" fmla="*/ 21 w 41"/>
              <a:gd name="T7" fmla="*/ 0 h 31"/>
              <a:gd name="T8" fmla="*/ 3 w 41"/>
              <a:gd name="T9" fmla="*/ 23 h 31"/>
              <a:gd name="T10" fmla="*/ 6 w 41"/>
              <a:gd name="T11" fmla="*/ 23 h 31"/>
              <a:gd name="T12" fmla="*/ 29 w 41"/>
              <a:gd name="T13" fmla="*/ 1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31">
                <a:moveTo>
                  <a:pt x="29" y="11"/>
                </a:moveTo>
                <a:cubicBezTo>
                  <a:pt x="33" y="13"/>
                  <a:pt x="35" y="19"/>
                  <a:pt x="36" y="23"/>
                </a:cubicBezTo>
                <a:cubicBezTo>
                  <a:pt x="38" y="28"/>
                  <a:pt x="37" y="28"/>
                  <a:pt x="39" y="23"/>
                </a:cubicBezTo>
                <a:cubicBezTo>
                  <a:pt x="41" y="19"/>
                  <a:pt x="36" y="0"/>
                  <a:pt x="21" y="0"/>
                </a:cubicBezTo>
                <a:cubicBezTo>
                  <a:pt x="6" y="0"/>
                  <a:pt x="0" y="15"/>
                  <a:pt x="3" y="23"/>
                </a:cubicBezTo>
                <a:cubicBezTo>
                  <a:pt x="5" y="31"/>
                  <a:pt x="5" y="29"/>
                  <a:pt x="6" y="23"/>
                </a:cubicBezTo>
                <a:cubicBezTo>
                  <a:pt x="9" y="7"/>
                  <a:pt x="21" y="14"/>
                  <a:pt x="29" y="11"/>
                </a:cubicBezTo>
                <a:close/>
              </a:path>
            </a:pathLst>
          </a:custGeom>
          <a:solidFill>
            <a:srgbClr val="7D5F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8" name="Freeform 315"/>
          <p:cNvSpPr>
            <a:spLocks/>
          </p:cNvSpPr>
          <p:nvPr/>
        </p:nvSpPr>
        <p:spPr bwMode="auto">
          <a:xfrm>
            <a:off x="11778293" y="10742013"/>
            <a:ext cx="37281" cy="89498"/>
          </a:xfrm>
          <a:custGeom>
            <a:avLst/>
            <a:gdLst>
              <a:gd name="T0" fmla="*/ 3 w 4"/>
              <a:gd name="T1" fmla="*/ 0 h 9"/>
              <a:gd name="T2" fmla="*/ 4 w 4"/>
              <a:gd name="T3" fmla="*/ 5 h 9"/>
              <a:gd name="T4" fmla="*/ 1 w 4"/>
              <a:gd name="T5" fmla="*/ 9 h 9"/>
              <a:gd name="T6" fmla="*/ 0 w 4"/>
              <a:gd name="T7" fmla="*/ 4 h 9"/>
              <a:gd name="T8" fmla="*/ 3 w 4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9">
                <a:moveTo>
                  <a:pt x="3" y="0"/>
                </a:moveTo>
                <a:cubicBezTo>
                  <a:pt x="4" y="0"/>
                  <a:pt x="4" y="2"/>
                  <a:pt x="4" y="5"/>
                </a:cubicBezTo>
                <a:cubicBezTo>
                  <a:pt x="3" y="7"/>
                  <a:pt x="2" y="9"/>
                  <a:pt x="1" y="9"/>
                </a:cubicBezTo>
                <a:cubicBezTo>
                  <a:pt x="0" y="8"/>
                  <a:pt x="0" y="6"/>
                  <a:pt x="0" y="4"/>
                </a:cubicBezTo>
                <a:cubicBezTo>
                  <a:pt x="1" y="1"/>
                  <a:pt x="2" y="0"/>
                  <a:pt x="3" y="0"/>
                </a:cubicBezTo>
                <a:close/>
              </a:path>
            </a:pathLst>
          </a:custGeom>
          <a:solidFill>
            <a:srgbClr val="FFD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9" name="Freeform 316"/>
          <p:cNvSpPr>
            <a:spLocks/>
          </p:cNvSpPr>
          <p:nvPr/>
        </p:nvSpPr>
        <p:spPr bwMode="auto">
          <a:xfrm>
            <a:off x="11435303" y="10742013"/>
            <a:ext cx="48467" cy="89498"/>
          </a:xfrm>
          <a:custGeom>
            <a:avLst/>
            <a:gdLst>
              <a:gd name="T0" fmla="*/ 2 w 5"/>
              <a:gd name="T1" fmla="*/ 0 h 9"/>
              <a:gd name="T2" fmla="*/ 1 w 5"/>
              <a:gd name="T3" fmla="*/ 5 h 9"/>
              <a:gd name="T4" fmla="*/ 3 w 5"/>
              <a:gd name="T5" fmla="*/ 9 h 9"/>
              <a:gd name="T6" fmla="*/ 4 w 5"/>
              <a:gd name="T7" fmla="*/ 4 h 9"/>
              <a:gd name="T8" fmla="*/ 2 w 5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9">
                <a:moveTo>
                  <a:pt x="2" y="0"/>
                </a:moveTo>
                <a:cubicBezTo>
                  <a:pt x="0" y="0"/>
                  <a:pt x="0" y="2"/>
                  <a:pt x="1" y="5"/>
                </a:cubicBezTo>
                <a:cubicBezTo>
                  <a:pt x="1" y="7"/>
                  <a:pt x="2" y="9"/>
                  <a:pt x="3" y="9"/>
                </a:cubicBezTo>
                <a:cubicBezTo>
                  <a:pt x="4" y="8"/>
                  <a:pt x="5" y="6"/>
                  <a:pt x="4" y="4"/>
                </a:cubicBezTo>
                <a:cubicBezTo>
                  <a:pt x="4" y="1"/>
                  <a:pt x="3" y="0"/>
                  <a:pt x="2" y="0"/>
                </a:cubicBezTo>
                <a:close/>
              </a:path>
            </a:pathLst>
          </a:custGeom>
          <a:solidFill>
            <a:srgbClr val="F7D6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0" name="Freeform 317"/>
          <p:cNvSpPr>
            <a:spLocks/>
          </p:cNvSpPr>
          <p:nvPr/>
        </p:nvSpPr>
        <p:spPr bwMode="auto">
          <a:xfrm>
            <a:off x="11569517" y="11036614"/>
            <a:ext cx="119300" cy="313244"/>
          </a:xfrm>
          <a:custGeom>
            <a:avLst/>
            <a:gdLst>
              <a:gd name="T0" fmla="*/ 4 w 12"/>
              <a:gd name="T1" fmla="*/ 11 h 32"/>
              <a:gd name="T2" fmla="*/ 3 w 12"/>
              <a:gd name="T3" fmla="*/ 31 h 32"/>
              <a:gd name="T4" fmla="*/ 6 w 12"/>
              <a:gd name="T5" fmla="*/ 32 h 32"/>
              <a:gd name="T6" fmla="*/ 9 w 12"/>
              <a:gd name="T7" fmla="*/ 31 h 32"/>
              <a:gd name="T8" fmla="*/ 7 w 12"/>
              <a:gd name="T9" fmla="*/ 11 h 32"/>
              <a:gd name="T10" fmla="*/ 12 w 12"/>
              <a:gd name="T11" fmla="*/ 0 h 32"/>
              <a:gd name="T12" fmla="*/ 0 w 12"/>
              <a:gd name="T13" fmla="*/ 0 h 32"/>
              <a:gd name="T14" fmla="*/ 4 w 12"/>
              <a:gd name="T1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32">
                <a:moveTo>
                  <a:pt x="4" y="11"/>
                </a:moveTo>
                <a:cubicBezTo>
                  <a:pt x="3" y="31"/>
                  <a:pt x="3" y="31"/>
                  <a:pt x="3" y="31"/>
                </a:cubicBezTo>
                <a:cubicBezTo>
                  <a:pt x="4" y="31"/>
                  <a:pt x="5" y="32"/>
                  <a:pt x="6" y="32"/>
                </a:cubicBezTo>
                <a:cubicBezTo>
                  <a:pt x="7" y="32"/>
                  <a:pt x="8" y="31"/>
                  <a:pt x="9" y="31"/>
                </a:cubicBezTo>
                <a:cubicBezTo>
                  <a:pt x="7" y="11"/>
                  <a:pt x="7" y="11"/>
                  <a:pt x="7" y="11"/>
                </a:cubicBezTo>
                <a:cubicBezTo>
                  <a:pt x="12" y="0"/>
                  <a:pt x="12" y="0"/>
                  <a:pt x="12" y="0"/>
                </a:cubicBezTo>
                <a:cubicBezTo>
                  <a:pt x="7" y="0"/>
                  <a:pt x="4" y="0"/>
                  <a:pt x="0" y="0"/>
                </a:cubicBezTo>
                <a:lnTo>
                  <a:pt x="4" y="11"/>
                </a:lnTo>
                <a:close/>
              </a:path>
            </a:pathLst>
          </a:custGeom>
          <a:solidFill>
            <a:srgbClr val="70A7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1" name="Freeform 318"/>
          <p:cNvSpPr>
            <a:spLocks/>
          </p:cNvSpPr>
          <p:nvPr/>
        </p:nvSpPr>
        <p:spPr bwMode="auto">
          <a:xfrm>
            <a:off x="11502411" y="10995593"/>
            <a:ext cx="126757" cy="137978"/>
          </a:xfrm>
          <a:custGeom>
            <a:avLst/>
            <a:gdLst>
              <a:gd name="T0" fmla="*/ 16 w 34"/>
              <a:gd name="T1" fmla="*/ 0 h 37"/>
              <a:gd name="T2" fmla="*/ 5 w 34"/>
              <a:gd name="T3" fmla="*/ 13 h 37"/>
              <a:gd name="T4" fmla="*/ 0 w 34"/>
              <a:gd name="T5" fmla="*/ 37 h 37"/>
              <a:gd name="T6" fmla="*/ 34 w 34"/>
              <a:gd name="T7" fmla="*/ 11 h 37"/>
              <a:gd name="T8" fmla="*/ 16 w 34"/>
              <a:gd name="T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7">
                <a:moveTo>
                  <a:pt x="16" y="0"/>
                </a:moveTo>
                <a:lnTo>
                  <a:pt x="5" y="13"/>
                </a:lnTo>
                <a:lnTo>
                  <a:pt x="0" y="37"/>
                </a:lnTo>
                <a:lnTo>
                  <a:pt x="34" y="11"/>
                </a:lnTo>
                <a:lnTo>
                  <a:pt x="1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2" name="Freeform 319"/>
          <p:cNvSpPr>
            <a:spLocks/>
          </p:cNvSpPr>
          <p:nvPr/>
        </p:nvSpPr>
        <p:spPr bwMode="auto">
          <a:xfrm>
            <a:off x="11629166" y="10995593"/>
            <a:ext cx="119300" cy="149164"/>
          </a:xfrm>
          <a:custGeom>
            <a:avLst/>
            <a:gdLst>
              <a:gd name="T0" fmla="*/ 16 w 32"/>
              <a:gd name="T1" fmla="*/ 0 h 40"/>
              <a:gd name="T2" fmla="*/ 29 w 32"/>
              <a:gd name="T3" fmla="*/ 13 h 40"/>
              <a:gd name="T4" fmla="*/ 32 w 32"/>
              <a:gd name="T5" fmla="*/ 40 h 40"/>
              <a:gd name="T6" fmla="*/ 0 w 32"/>
              <a:gd name="T7" fmla="*/ 11 h 40"/>
              <a:gd name="T8" fmla="*/ 16 w 32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40">
                <a:moveTo>
                  <a:pt x="16" y="0"/>
                </a:moveTo>
                <a:lnTo>
                  <a:pt x="29" y="13"/>
                </a:lnTo>
                <a:lnTo>
                  <a:pt x="32" y="40"/>
                </a:lnTo>
                <a:lnTo>
                  <a:pt x="0" y="11"/>
                </a:lnTo>
                <a:lnTo>
                  <a:pt x="1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3" name="Freeform 320"/>
          <p:cNvSpPr>
            <a:spLocks/>
          </p:cNvSpPr>
          <p:nvPr/>
        </p:nvSpPr>
        <p:spPr bwMode="auto">
          <a:xfrm>
            <a:off x="11513597" y="10995593"/>
            <a:ext cx="115573" cy="126789"/>
          </a:xfrm>
          <a:custGeom>
            <a:avLst/>
            <a:gdLst>
              <a:gd name="T0" fmla="*/ 13 w 31"/>
              <a:gd name="T1" fmla="*/ 0 h 34"/>
              <a:gd name="T2" fmla="*/ 2 w 31"/>
              <a:gd name="T3" fmla="*/ 13 h 34"/>
              <a:gd name="T4" fmla="*/ 0 w 31"/>
              <a:gd name="T5" fmla="*/ 34 h 34"/>
              <a:gd name="T6" fmla="*/ 31 w 31"/>
              <a:gd name="T7" fmla="*/ 11 h 34"/>
              <a:gd name="T8" fmla="*/ 13 w 31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4">
                <a:moveTo>
                  <a:pt x="13" y="0"/>
                </a:moveTo>
                <a:lnTo>
                  <a:pt x="2" y="13"/>
                </a:lnTo>
                <a:lnTo>
                  <a:pt x="0" y="34"/>
                </a:lnTo>
                <a:lnTo>
                  <a:pt x="31" y="11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4" name="Freeform 321"/>
          <p:cNvSpPr>
            <a:spLocks/>
          </p:cNvSpPr>
          <p:nvPr/>
        </p:nvSpPr>
        <p:spPr bwMode="auto">
          <a:xfrm>
            <a:off x="11629166" y="10995593"/>
            <a:ext cx="108117" cy="126789"/>
          </a:xfrm>
          <a:custGeom>
            <a:avLst/>
            <a:gdLst>
              <a:gd name="T0" fmla="*/ 16 w 29"/>
              <a:gd name="T1" fmla="*/ 0 h 34"/>
              <a:gd name="T2" fmla="*/ 29 w 29"/>
              <a:gd name="T3" fmla="*/ 13 h 34"/>
              <a:gd name="T4" fmla="*/ 29 w 29"/>
              <a:gd name="T5" fmla="*/ 34 h 34"/>
              <a:gd name="T6" fmla="*/ 0 w 29"/>
              <a:gd name="T7" fmla="*/ 11 h 34"/>
              <a:gd name="T8" fmla="*/ 16 w 29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4">
                <a:moveTo>
                  <a:pt x="16" y="0"/>
                </a:moveTo>
                <a:lnTo>
                  <a:pt x="29" y="13"/>
                </a:lnTo>
                <a:lnTo>
                  <a:pt x="29" y="34"/>
                </a:lnTo>
                <a:lnTo>
                  <a:pt x="0" y="11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5" name="Rectangle 322"/>
          <p:cNvSpPr>
            <a:spLocks noChangeArrowheads="1"/>
          </p:cNvSpPr>
          <p:nvPr/>
        </p:nvSpPr>
        <p:spPr bwMode="auto">
          <a:xfrm>
            <a:off x="11200434" y="11458001"/>
            <a:ext cx="861199" cy="78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6" name="Rectangle 323"/>
          <p:cNvSpPr>
            <a:spLocks noChangeArrowheads="1"/>
          </p:cNvSpPr>
          <p:nvPr/>
        </p:nvSpPr>
        <p:spPr bwMode="auto">
          <a:xfrm>
            <a:off x="11200434" y="11614623"/>
            <a:ext cx="861199" cy="78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7" name="Rectangle 324"/>
          <p:cNvSpPr>
            <a:spLocks noChangeArrowheads="1"/>
          </p:cNvSpPr>
          <p:nvPr/>
        </p:nvSpPr>
        <p:spPr bwMode="auto">
          <a:xfrm>
            <a:off x="11200434" y="11760059"/>
            <a:ext cx="861199" cy="894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8" name="Freeform 327"/>
          <p:cNvSpPr>
            <a:spLocks/>
          </p:cNvSpPr>
          <p:nvPr/>
        </p:nvSpPr>
        <p:spPr bwMode="auto">
          <a:xfrm>
            <a:off x="9720365" y="12241113"/>
            <a:ext cx="1096070" cy="1096356"/>
          </a:xfrm>
          <a:custGeom>
            <a:avLst/>
            <a:gdLst>
              <a:gd name="T0" fmla="*/ 294 w 294"/>
              <a:gd name="T1" fmla="*/ 55 h 294"/>
              <a:gd name="T2" fmla="*/ 192 w 294"/>
              <a:gd name="T3" fmla="*/ 273 h 294"/>
              <a:gd name="T4" fmla="*/ 131 w 294"/>
              <a:gd name="T5" fmla="*/ 294 h 294"/>
              <a:gd name="T6" fmla="*/ 5 w 294"/>
              <a:gd name="T7" fmla="*/ 294 h 294"/>
              <a:gd name="T8" fmla="*/ 0 w 294"/>
              <a:gd name="T9" fmla="*/ 273 h 294"/>
              <a:gd name="T10" fmla="*/ 128 w 294"/>
              <a:gd name="T11" fmla="*/ 0 h 294"/>
              <a:gd name="T12" fmla="*/ 294 w 294"/>
              <a:gd name="T13" fmla="*/ 5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4" h="294">
                <a:moveTo>
                  <a:pt x="294" y="55"/>
                </a:moveTo>
                <a:lnTo>
                  <a:pt x="192" y="273"/>
                </a:lnTo>
                <a:lnTo>
                  <a:pt x="131" y="294"/>
                </a:lnTo>
                <a:lnTo>
                  <a:pt x="5" y="294"/>
                </a:lnTo>
                <a:lnTo>
                  <a:pt x="0" y="273"/>
                </a:lnTo>
                <a:lnTo>
                  <a:pt x="128" y="0"/>
                </a:lnTo>
                <a:lnTo>
                  <a:pt x="294" y="55"/>
                </a:lnTo>
                <a:close/>
              </a:path>
            </a:pathLst>
          </a:custGeom>
          <a:solidFill>
            <a:srgbClr val="E7D1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9" name="Freeform 328"/>
          <p:cNvSpPr>
            <a:spLocks/>
          </p:cNvSpPr>
          <p:nvPr/>
        </p:nvSpPr>
        <p:spPr bwMode="auto">
          <a:xfrm>
            <a:off x="9630889" y="12330611"/>
            <a:ext cx="1077431" cy="1006857"/>
          </a:xfrm>
          <a:custGeom>
            <a:avLst/>
            <a:gdLst>
              <a:gd name="T0" fmla="*/ 145 w 289"/>
              <a:gd name="T1" fmla="*/ 0 h 270"/>
              <a:gd name="T2" fmla="*/ 0 w 289"/>
              <a:gd name="T3" fmla="*/ 260 h 270"/>
              <a:gd name="T4" fmla="*/ 0 w 289"/>
              <a:gd name="T5" fmla="*/ 270 h 270"/>
              <a:gd name="T6" fmla="*/ 0 w 289"/>
              <a:gd name="T7" fmla="*/ 270 h 270"/>
              <a:gd name="T8" fmla="*/ 150 w 289"/>
              <a:gd name="T9" fmla="*/ 270 h 270"/>
              <a:gd name="T10" fmla="*/ 205 w 289"/>
              <a:gd name="T11" fmla="*/ 252 h 270"/>
              <a:gd name="T12" fmla="*/ 289 w 289"/>
              <a:gd name="T13" fmla="*/ 99 h 270"/>
              <a:gd name="T14" fmla="*/ 145 w 289"/>
              <a:gd name="T15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9" h="270">
                <a:moveTo>
                  <a:pt x="145" y="0"/>
                </a:moveTo>
                <a:lnTo>
                  <a:pt x="0" y="260"/>
                </a:lnTo>
                <a:lnTo>
                  <a:pt x="0" y="270"/>
                </a:lnTo>
                <a:lnTo>
                  <a:pt x="0" y="270"/>
                </a:lnTo>
                <a:lnTo>
                  <a:pt x="150" y="270"/>
                </a:lnTo>
                <a:lnTo>
                  <a:pt x="205" y="252"/>
                </a:lnTo>
                <a:lnTo>
                  <a:pt x="289" y="99"/>
                </a:lnTo>
                <a:lnTo>
                  <a:pt x="145" y="0"/>
                </a:ln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60" name="Freeform 329"/>
          <p:cNvSpPr>
            <a:spLocks/>
          </p:cNvSpPr>
          <p:nvPr/>
        </p:nvSpPr>
        <p:spPr bwMode="auto">
          <a:xfrm>
            <a:off x="9287903" y="12662501"/>
            <a:ext cx="1293662" cy="1077712"/>
          </a:xfrm>
          <a:custGeom>
            <a:avLst/>
            <a:gdLst>
              <a:gd name="T0" fmla="*/ 163 w 347"/>
              <a:gd name="T1" fmla="*/ 0 h 289"/>
              <a:gd name="T2" fmla="*/ 0 w 347"/>
              <a:gd name="T3" fmla="*/ 289 h 289"/>
              <a:gd name="T4" fmla="*/ 87 w 347"/>
              <a:gd name="T5" fmla="*/ 289 h 289"/>
              <a:gd name="T6" fmla="*/ 244 w 347"/>
              <a:gd name="T7" fmla="*/ 289 h 289"/>
              <a:gd name="T8" fmla="*/ 347 w 347"/>
              <a:gd name="T9" fmla="*/ 102 h 289"/>
              <a:gd name="T10" fmla="*/ 163 w 347"/>
              <a:gd name="T11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" h="289">
                <a:moveTo>
                  <a:pt x="163" y="0"/>
                </a:moveTo>
                <a:lnTo>
                  <a:pt x="0" y="289"/>
                </a:lnTo>
                <a:lnTo>
                  <a:pt x="87" y="289"/>
                </a:lnTo>
                <a:lnTo>
                  <a:pt x="244" y="289"/>
                </a:lnTo>
                <a:lnTo>
                  <a:pt x="347" y="102"/>
                </a:lnTo>
                <a:lnTo>
                  <a:pt x="1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61" name="Freeform 330"/>
          <p:cNvSpPr>
            <a:spLocks/>
          </p:cNvSpPr>
          <p:nvPr/>
        </p:nvSpPr>
        <p:spPr bwMode="auto">
          <a:xfrm>
            <a:off x="10533098" y="12006181"/>
            <a:ext cx="1036420" cy="753278"/>
          </a:xfrm>
          <a:custGeom>
            <a:avLst/>
            <a:gdLst>
              <a:gd name="T0" fmla="*/ 106 w 106"/>
              <a:gd name="T1" fmla="*/ 17 h 77"/>
              <a:gd name="T2" fmla="*/ 62 w 106"/>
              <a:gd name="T3" fmla="*/ 51 h 77"/>
              <a:gd name="T4" fmla="*/ 5 w 106"/>
              <a:gd name="T5" fmla="*/ 72 h 77"/>
              <a:gd name="T6" fmla="*/ 41 w 106"/>
              <a:gd name="T7" fmla="*/ 35 h 77"/>
              <a:gd name="T8" fmla="*/ 74 w 106"/>
              <a:gd name="T9" fmla="*/ 13 h 77"/>
              <a:gd name="T10" fmla="*/ 106 w 106"/>
              <a:gd name="T11" fmla="*/ 1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6" h="77">
                <a:moveTo>
                  <a:pt x="106" y="17"/>
                </a:moveTo>
                <a:cubicBezTo>
                  <a:pt x="62" y="51"/>
                  <a:pt x="62" y="51"/>
                  <a:pt x="62" y="51"/>
                </a:cubicBezTo>
                <a:cubicBezTo>
                  <a:pt x="57" y="55"/>
                  <a:pt x="10" y="77"/>
                  <a:pt x="5" y="72"/>
                </a:cubicBezTo>
                <a:cubicBezTo>
                  <a:pt x="0" y="67"/>
                  <a:pt x="36" y="39"/>
                  <a:pt x="41" y="35"/>
                </a:cubicBezTo>
                <a:cubicBezTo>
                  <a:pt x="74" y="13"/>
                  <a:pt x="74" y="13"/>
                  <a:pt x="74" y="13"/>
                </a:cubicBezTo>
                <a:cubicBezTo>
                  <a:pt x="92" y="0"/>
                  <a:pt x="102" y="11"/>
                  <a:pt x="106" y="17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62" name="Freeform 331"/>
          <p:cNvSpPr>
            <a:spLocks/>
          </p:cNvSpPr>
          <p:nvPr/>
        </p:nvSpPr>
        <p:spPr bwMode="auto">
          <a:xfrm>
            <a:off x="10100635" y="10958303"/>
            <a:ext cx="1636650" cy="1830990"/>
          </a:xfrm>
          <a:custGeom>
            <a:avLst/>
            <a:gdLst>
              <a:gd name="T0" fmla="*/ 135 w 167"/>
              <a:gd name="T1" fmla="*/ 18 h 187"/>
              <a:gd name="T2" fmla="*/ 105 w 167"/>
              <a:gd name="T3" fmla="*/ 75 h 187"/>
              <a:gd name="T4" fmla="*/ 81 w 167"/>
              <a:gd name="T5" fmla="*/ 71 h 187"/>
              <a:gd name="T6" fmla="*/ 59 w 167"/>
              <a:gd name="T7" fmla="*/ 63 h 187"/>
              <a:gd name="T8" fmla="*/ 36 w 167"/>
              <a:gd name="T9" fmla="*/ 61 h 187"/>
              <a:gd name="T10" fmla="*/ 10 w 167"/>
              <a:gd name="T11" fmla="*/ 109 h 187"/>
              <a:gd name="T12" fmla="*/ 2 w 167"/>
              <a:gd name="T13" fmla="*/ 153 h 187"/>
              <a:gd name="T14" fmla="*/ 61 w 167"/>
              <a:gd name="T15" fmla="*/ 179 h 187"/>
              <a:gd name="T16" fmla="*/ 84 w 167"/>
              <a:gd name="T17" fmla="*/ 163 h 187"/>
              <a:gd name="T18" fmla="*/ 158 w 167"/>
              <a:gd name="T19" fmla="*/ 30 h 187"/>
              <a:gd name="T20" fmla="*/ 135 w 167"/>
              <a:gd name="T21" fmla="*/ 18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7" h="187">
                <a:moveTo>
                  <a:pt x="135" y="18"/>
                </a:moveTo>
                <a:cubicBezTo>
                  <a:pt x="105" y="75"/>
                  <a:pt x="105" y="75"/>
                  <a:pt x="105" y="75"/>
                </a:cubicBezTo>
                <a:cubicBezTo>
                  <a:pt x="104" y="64"/>
                  <a:pt x="88" y="61"/>
                  <a:pt x="81" y="71"/>
                </a:cubicBezTo>
                <a:cubicBezTo>
                  <a:pt x="82" y="60"/>
                  <a:pt x="67" y="56"/>
                  <a:pt x="59" y="63"/>
                </a:cubicBezTo>
                <a:cubicBezTo>
                  <a:pt x="58" y="53"/>
                  <a:pt x="41" y="50"/>
                  <a:pt x="36" y="61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3" y="122"/>
                  <a:pt x="0" y="143"/>
                  <a:pt x="2" y="153"/>
                </a:cubicBezTo>
                <a:cubicBezTo>
                  <a:pt x="8" y="183"/>
                  <a:pt x="47" y="187"/>
                  <a:pt x="61" y="179"/>
                </a:cubicBezTo>
                <a:cubicBezTo>
                  <a:pt x="72" y="173"/>
                  <a:pt x="80" y="170"/>
                  <a:pt x="84" y="163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67" y="14"/>
                  <a:pt x="144" y="0"/>
                  <a:pt x="135" y="18"/>
                </a:cubicBezTo>
                <a:close/>
              </a:path>
            </a:pathLst>
          </a:custGeom>
          <a:solidFill>
            <a:srgbClr val="FFD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63" name="Freeform 332"/>
          <p:cNvSpPr>
            <a:spLocks noEditPoints="1"/>
          </p:cNvSpPr>
          <p:nvPr/>
        </p:nvSpPr>
        <p:spPr bwMode="auto">
          <a:xfrm>
            <a:off x="10581564" y="11554958"/>
            <a:ext cx="548036" cy="361724"/>
          </a:xfrm>
          <a:custGeom>
            <a:avLst/>
            <a:gdLst>
              <a:gd name="T0" fmla="*/ 0 w 56"/>
              <a:gd name="T1" fmla="*/ 18 h 37"/>
              <a:gd name="T2" fmla="*/ 10 w 56"/>
              <a:gd name="T3" fmla="*/ 0 h 37"/>
              <a:gd name="T4" fmla="*/ 10 w 56"/>
              <a:gd name="T5" fmla="*/ 2 h 37"/>
              <a:gd name="T6" fmla="*/ 12 w 56"/>
              <a:gd name="T7" fmla="*/ 0 h 37"/>
              <a:gd name="T8" fmla="*/ 0 w 56"/>
              <a:gd name="T9" fmla="*/ 18 h 37"/>
              <a:gd name="T10" fmla="*/ 56 w 56"/>
              <a:gd name="T11" fmla="*/ 14 h 37"/>
              <a:gd name="T12" fmla="*/ 55 w 56"/>
              <a:gd name="T13" fmla="*/ 11 h 37"/>
              <a:gd name="T14" fmla="*/ 42 w 56"/>
              <a:gd name="T15" fmla="*/ 37 h 37"/>
              <a:gd name="T16" fmla="*/ 56 w 56"/>
              <a:gd name="T17" fmla="*/ 14 h 37"/>
              <a:gd name="T18" fmla="*/ 56 w 56"/>
              <a:gd name="T19" fmla="*/ 14 h 37"/>
              <a:gd name="T20" fmla="*/ 36 w 56"/>
              <a:gd name="T21" fmla="*/ 6 h 37"/>
              <a:gd name="T22" fmla="*/ 32 w 56"/>
              <a:gd name="T23" fmla="*/ 10 h 37"/>
              <a:gd name="T24" fmla="*/ 32 w 56"/>
              <a:gd name="T25" fmla="*/ 8 h 37"/>
              <a:gd name="T26" fmla="*/ 21 w 56"/>
              <a:gd name="T27" fmla="*/ 29 h 37"/>
              <a:gd name="T28" fmla="*/ 36 w 56"/>
              <a:gd name="T2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" h="37">
                <a:moveTo>
                  <a:pt x="0" y="18"/>
                </a:moveTo>
                <a:cubicBezTo>
                  <a:pt x="0" y="18"/>
                  <a:pt x="5" y="9"/>
                  <a:pt x="10" y="0"/>
                </a:cubicBezTo>
                <a:cubicBezTo>
                  <a:pt x="10" y="1"/>
                  <a:pt x="10" y="1"/>
                  <a:pt x="10" y="2"/>
                </a:cubicBezTo>
                <a:cubicBezTo>
                  <a:pt x="11" y="1"/>
                  <a:pt x="11" y="1"/>
                  <a:pt x="12" y="0"/>
                </a:cubicBezTo>
                <a:cubicBezTo>
                  <a:pt x="7" y="8"/>
                  <a:pt x="0" y="18"/>
                  <a:pt x="0" y="18"/>
                </a:cubicBezTo>
                <a:close/>
                <a:moveTo>
                  <a:pt x="56" y="14"/>
                </a:moveTo>
                <a:cubicBezTo>
                  <a:pt x="56" y="13"/>
                  <a:pt x="56" y="12"/>
                  <a:pt x="55" y="11"/>
                </a:cubicBezTo>
                <a:cubicBezTo>
                  <a:pt x="50" y="20"/>
                  <a:pt x="42" y="37"/>
                  <a:pt x="42" y="37"/>
                </a:cubicBezTo>
                <a:cubicBezTo>
                  <a:pt x="42" y="37"/>
                  <a:pt x="52" y="21"/>
                  <a:pt x="56" y="14"/>
                </a:cubicBezTo>
                <a:cubicBezTo>
                  <a:pt x="56" y="14"/>
                  <a:pt x="56" y="14"/>
                  <a:pt x="56" y="14"/>
                </a:cubicBezTo>
                <a:close/>
                <a:moveTo>
                  <a:pt x="36" y="6"/>
                </a:moveTo>
                <a:cubicBezTo>
                  <a:pt x="34" y="7"/>
                  <a:pt x="33" y="8"/>
                  <a:pt x="32" y="10"/>
                </a:cubicBezTo>
                <a:cubicBezTo>
                  <a:pt x="32" y="9"/>
                  <a:pt x="32" y="8"/>
                  <a:pt x="32" y="8"/>
                </a:cubicBezTo>
                <a:cubicBezTo>
                  <a:pt x="27" y="17"/>
                  <a:pt x="21" y="29"/>
                  <a:pt x="21" y="29"/>
                </a:cubicBezTo>
                <a:cubicBezTo>
                  <a:pt x="21" y="29"/>
                  <a:pt x="30" y="15"/>
                  <a:pt x="36" y="6"/>
                </a:cubicBezTo>
                <a:close/>
              </a:path>
            </a:pathLst>
          </a:custGeom>
          <a:solidFill>
            <a:srgbClr val="C7A2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64" name="Freeform 333"/>
          <p:cNvSpPr>
            <a:spLocks/>
          </p:cNvSpPr>
          <p:nvPr/>
        </p:nvSpPr>
        <p:spPr bwMode="auto">
          <a:xfrm>
            <a:off x="11412936" y="10988134"/>
            <a:ext cx="305707" cy="361724"/>
          </a:xfrm>
          <a:custGeom>
            <a:avLst/>
            <a:gdLst>
              <a:gd name="T0" fmla="*/ 4 w 31"/>
              <a:gd name="T1" fmla="*/ 16 h 37"/>
              <a:gd name="T2" fmla="*/ 2 w 31"/>
              <a:gd name="T3" fmla="*/ 21 h 37"/>
              <a:gd name="T4" fmla="*/ 19 w 31"/>
              <a:gd name="T5" fmla="*/ 29 h 37"/>
              <a:gd name="T6" fmla="*/ 22 w 31"/>
              <a:gd name="T7" fmla="*/ 25 h 37"/>
              <a:gd name="T8" fmla="*/ 4 w 31"/>
              <a:gd name="T9" fmla="*/ 1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7">
                <a:moveTo>
                  <a:pt x="4" y="16"/>
                </a:moveTo>
                <a:cubicBezTo>
                  <a:pt x="2" y="21"/>
                  <a:pt x="2" y="21"/>
                  <a:pt x="2" y="21"/>
                </a:cubicBezTo>
                <a:cubicBezTo>
                  <a:pt x="0" y="26"/>
                  <a:pt x="13" y="37"/>
                  <a:pt x="19" y="29"/>
                </a:cubicBezTo>
                <a:cubicBezTo>
                  <a:pt x="22" y="25"/>
                  <a:pt x="22" y="25"/>
                  <a:pt x="22" y="25"/>
                </a:cubicBezTo>
                <a:cubicBezTo>
                  <a:pt x="31" y="13"/>
                  <a:pt x="10" y="0"/>
                  <a:pt x="4" y="16"/>
                </a:cubicBezTo>
                <a:close/>
              </a:path>
            </a:pathLst>
          </a:custGeom>
          <a:solidFill>
            <a:srgbClr val="FFE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65" name="Freeform 334"/>
          <p:cNvSpPr>
            <a:spLocks/>
          </p:cNvSpPr>
          <p:nvPr/>
        </p:nvSpPr>
        <p:spPr bwMode="auto">
          <a:xfrm>
            <a:off x="11405479" y="12151613"/>
            <a:ext cx="164038" cy="149164"/>
          </a:xfrm>
          <a:custGeom>
            <a:avLst/>
            <a:gdLst>
              <a:gd name="T0" fmla="*/ 5 w 17"/>
              <a:gd name="T1" fmla="*/ 5 h 15"/>
              <a:gd name="T2" fmla="*/ 1 w 17"/>
              <a:gd name="T3" fmla="*/ 9 h 15"/>
              <a:gd name="T4" fmla="*/ 1 w 17"/>
              <a:gd name="T5" fmla="*/ 15 h 15"/>
              <a:gd name="T6" fmla="*/ 17 w 17"/>
              <a:gd name="T7" fmla="*/ 2 h 15"/>
              <a:gd name="T8" fmla="*/ 17 w 17"/>
              <a:gd name="T9" fmla="*/ 2 h 15"/>
              <a:gd name="T10" fmla="*/ 5 w 17"/>
              <a:gd name="T11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5">
                <a:moveTo>
                  <a:pt x="5" y="5"/>
                </a:moveTo>
                <a:cubicBezTo>
                  <a:pt x="1" y="9"/>
                  <a:pt x="1" y="9"/>
                  <a:pt x="1" y="9"/>
                </a:cubicBezTo>
                <a:cubicBezTo>
                  <a:pt x="0" y="11"/>
                  <a:pt x="0" y="13"/>
                  <a:pt x="1" y="15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0"/>
                  <a:pt x="9" y="0"/>
                  <a:pt x="5" y="5"/>
                </a:cubicBezTo>
                <a:close/>
              </a:path>
            </a:pathLst>
          </a:custGeom>
          <a:solidFill>
            <a:srgbClr val="FFE8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9487583" y="5177546"/>
            <a:ext cx="5393313" cy="1331091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5400" b="1" dirty="0" smtClean="0">
                <a:latin typeface="Roboto Regular"/>
                <a:cs typeface="Roboto Regular"/>
              </a:rPr>
              <a:t>КУЛЬТУРНЫЕ</a:t>
            </a:r>
            <a:endParaRPr lang="en-US" sz="4400" b="1" dirty="0">
              <a:latin typeface="Roboto Regular"/>
              <a:cs typeface="Roboto Regular"/>
            </a:endParaRPr>
          </a:p>
          <a:p>
            <a:pPr algn="ctr">
              <a:lnSpc>
                <a:spcPct val="75000"/>
              </a:lnSpc>
            </a:pPr>
            <a:r>
              <a:rPr lang="ru-RU" sz="4000" b="1" dirty="0" smtClean="0">
                <a:latin typeface="Roboto Regular"/>
                <a:cs typeface="Roboto Regular"/>
              </a:rPr>
              <a:t>ВОЛОНТЁРЫ</a:t>
            </a:r>
            <a:endParaRPr lang="en-US" sz="9600" b="1" dirty="0">
              <a:latin typeface="Roboto Regular"/>
              <a:cs typeface="Roboto Regular"/>
            </a:endParaRPr>
          </a:p>
        </p:txBody>
      </p:sp>
      <p:sp>
        <p:nvSpPr>
          <p:cNvPr id="476" name="AutoShape 7"/>
          <p:cNvSpPr>
            <a:spLocks/>
          </p:cNvSpPr>
          <p:nvPr/>
        </p:nvSpPr>
        <p:spPr bwMode="auto">
          <a:xfrm>
            <a:off x="1720457" y="4707367"/>
            <a:ext cx="1487101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7" name="AutoShape 9"/>
          <p:cNvSpPr>
            <a:spLocks/>
          </p:cNvSpPr>
          <p:nvPr/>
        </p:nvSpPr>
        <p:spPr bwMode="auto">
          <a:xfrm>
            <a:off x="1720457" y="6798104"/>
            <a:ext cx="1487101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8" name="AutoShape 10"/>
          <p:cNvSpPr>
            <a:spLocks/>
          </p:cNvSpPr>
          <p:nvPr/>
        </p:nvSpPr>
        <p:spPr bwMode="auto">
          <a:xfrm>
            <a:off x="1720457" y="8987267"/>
            <a:ext cx="1487101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79" name="AutoShape 13"/>
          <p:cNvSpPr>
            <a:spLocks/>
          </p:cNvSpPr>
          <p:nvPr/>
        </p:nvSpPr>
        <p:spPr bwMode="auto">
          <a:xfrm>
            <a:off x="21155413" y="4707367"/>
            <a:ext cx="1488687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0" name="AutoShape 14"/>
          <p:cNvSpPr>
            <a:spLocks/>
          </p:cNvSpPr>
          <p:nvPr/>
        </p:nvSpPr>
        <p:spPr bwMode="auto">
          <a:xfrm>
            <a:off x="21155413" y="6798104"/>
            <a:ext cx="1488687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1" name="AutoShape 15"/>
          <p:cNvSpPr>
            <a:spLocks/>
          </p:cNvSpPr>
          <p:nvPr/>
        </p:nvSpPr>
        <p:spPr bwMode="auto">
          <a:xfrm>
            <a:off x="21155413" y="8987267"/>
            <a:ext cx="1488687" cy="148907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16613641" y="6700687"/>
            <a:ext cx="4464291" cy="162502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МЕТОДИЧЕСКОЙ ПРОКАЧКИ КУЛЬТУРНЫХ ПРОСТРАНСТВ</a:t>
            </a:r>
            <a:endParaRPr lang="en-US" sz="2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3256715" y="6700687"/>
            <a:ext cx="4267787" cy="1577127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ВОВЛЕЧЕНИЯ ЖИТЕЛЕЙ В УЧРЕЖДЕНИЯ КУЛЬТУРЫ</a:t>
            </a:r>
            <a:endParaRPr lang="en-US" sz="2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15730088" y="8922995"/>
            <a:ext cx="5322646" cy="2537390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ПОДСЧЕТА СОЦИАЛЬНО-ЭКОНОМИЧЕСКОГО ЭФФЕКТА ОТ УЧАСТИЯ ВОЛОНТЁРОВ И ФОРМИРОВАНИЯ КАДРОВОГО ПОТЕНЦИАЛА</a:t>
            </a:r>
            <a:endParaRPr lang="en-US" sz="2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3256715" y="8922995"/>
            <a:ext cx="4823275" cy="162502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ЗАПУСКА </a:t>
            </a:r>
            <a:r>
              <a:rPr lang="en-US" sz="2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IT </a:t>
            </a:r>
            <a:r>
              <a:rPr lang="ru-RU" sz="2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ПЛАТФОРМЫ ПО ОКАЗАНИЮ ПОМОЩИ УЧРЕЖДЕНИЯМ</a:t>
            </a:r>
            <a:endParaRPr lang="en-US" sz="2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15361031" y="4663409"/>
            <a:ext cx="5710111" cy="162502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2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ФОРМИРОВАНИЯ ЕДИНЫХ СТАНДАРТОВ РАБОТЫ С КУЛЬТУРНЫМИ ВОЛОНТЁРАМИ</a:t>
            </a:r>
            <a:endParaRPr lang="en-US" sz="2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3256715" y="4663408"/>
            <a:ext cx="5063366" cy="1625024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 smtClean="0">
                <a:latin typeface="Roboto Regular"/>
                <a:ea typeface="Open Sans" panose="020B0606030504020204" pitchFamily="34" charset="0"/>
                <a:cs typeface="Roboto Regular"/>
              </a:rPr>
              <a:t>СОЗДАНИЯ ИНФРАСТРУКТУРЫ ДЛЯ КУЛЬТУРНЫХ ВОЛОНТЁРОВ</a:t>
            </a:r>
            <a:endParaRPr lang="en-US" sz="2400" b="1" dirty="0"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94" name="Freeform 3"/>
          <p:cNvSpPr>
            <a:spLocks noChangeArrowheads="1"/>
          </p:cNvSpPr>
          <p:nvPr/>
        </p:nvSpPr>
        <p:spPr bwMode="auto">
          <a:xfrm>
            <a:off x="2058628" y="7255416"/>
            <a:ext cx="826755" cy="662749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495" name="Freeform 74"/>
          <p:cNvSpPr>
            <a:spLocks noChangeArrowheads="1"/>
          </p:cNvSpPr>
          <p:nvPr/>
        </p:nvSpPr>
        <p:spPr bwMode="auto">
          <a:xfrm>
            <a:off x="2058628" y="5062681"/>
            <a:ext cx="849035" cy="752011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496" name="Freeform 87"/>
          <p:cNvSpPr>
            <a:spLocks noChangeArrowheads="1"/>
          </p:cNvSpPr>
          <p:nvPr/>
        </p:nvSpPr>
        <p:spPr bwMode="auto">
          <a:xfrm>
            <a:off x="2058627" y="9330740"/>
            <a:ext cx="826755" cy="814248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497" name="Freeform 99"/>
          <p:cNvSpPr>
            <a:spLocks noChangeArrowheads="1"/>
          </p:cNvSpPr>
          <p:nvPr/>
        </p:nvSpPr>
        <p:spPr bwMode="auto">
          <a:xfrm>
            <a:off x="21551130" y="7334235"/>
            <a:ext cx="721405" cy="440122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498" name="Freeform 116"/>
          <p:cNvSpPr>
            <a:spLocks noChangeArrowheads="1"/>
          </p:cNvSpPr>
          <p:nvPr/>
        </p:nvSpPr>
        <p:spPr bwMode="auto">
          <a:xfrm>
            <a:off x="21503212" y="5019312"/>
            <a:ext cx="813883" cy="83993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499" name="Freeform 22"/>
          <p:cNvSpPr>
            <a:spLocks noChangeArrowheads="1"/>
          </p:cNvSpPr>
          <p:nvPr/>
        </p:nvSpPr>
        <p:spPr bwMode="auto">
          <a:xfrm>
            <a:off x="21562011" y="9353020"/>
            <a:ext cx="710524" cy="710705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467" name="Rectangle 466"/>
          <p:cNvSpPr>
            <a:spLocks/>
          </p:cNvSpPr>
          <p:nvPr/>
        </p:nvSpPr>
        <p:spPr bwMode="auto">
          <a:xfrm>
            <a:off x="2465898" y="1135286"/>
            <a:ext cx="193853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ИТОГИ ПРОЕКТА - НОВАЯ ПЛАТФОРМА ДЛЯ:</a:t>
            </a:r>
            <a:endParaRPr lang="en-US" sz="66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pSp>
        <p:nvGrpSpPr>
          <p:cNvPr id="468" name="Group 467"/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469" name="Oval 468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470" name="Oval 469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471" name="Oval 470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8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photo-1437532437759-a0ce0535dfed.jpe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b="5072"/>
          <a:stretch/>
        </p:blipFill>
        <p:spPr/>
      </p:pic>
      <p:sp>
        <p:nvSpPr>
          <p:cNvPr id="21" name="Rectangle 20"/>
          <p:cNvSpPr>
            <a:spLocks noChangeAspect="1"/>
          </p:cNvSpPr>
          <p:nvPr/>
        </p:nvSpPr>
        <p:spPr>
          <a:xfrm>
            <a:off x="8187" y="0"/>
            <a:ext cx="24377650" cy="13716000"/>
          </a:xfrm>
          <a:prstGeom prst="rect">
            <a:avLst/>
          </a:prstGeom>
          <a:solidFill>
            <a:srgbClr val="12152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Roboto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5572" y="4150911"/>
            <a:ext cx="7942880" cy="21544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14000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ПЕРВЫЙ</a:t>
            </a:r>
            <a:endParaRPr lang="id-ID" sz="14000" b="1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351722" y="6643312"/>
            <a:ext cx="21945159" cy="140147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latin typeface="Roboto Light"/>
                <a:cs typeface="Roboto Light"/>
              </a:rPr>
              <a:t>СУБЪЕКТ РОССИЙСКОЙ ФЕДЕРАЦИИ, КОТОРЫЙ БЕРЕТСЯ </a:t>
            </a:r>
            <a:r>
              <a:rPr lang="ru-RU" sz="3200" b="1" smtClean="0">
                <a:solidFill>
                  <a:schemeClr val="bg1"/>
                </a:solidFill>
                <a:latin typeface="Roboto Light"/>
                <a:cs typeface="Roboto Light"/>
              </a:rPr>
              <a:t>ЗА СИСТЕМНОЕ ОБУЧЕНИЕ </a:t>
            </a:r>
            <a:r>
              <a:rPr lang="ru-RU" sz="3200" b="1" dirty="0" smtClean="0">
                <a:solidFill>
                  <a:schemeClr val="bg1"/>
                </a:solidFill>
                <a:latin typeface="Roboto Light"/>
                <a:cs typeface="Roboto Light"/>
              </a:rPr>
              <a:t>СОТРУДНИКОВ ГОСУДАРСТВЕННЫХ УЧРЕЖДЕНИЙ ПО  ТЕХНОЛОГИЯМ РАБОТЫ С КУЛЬТУРНЫМИ ВОЛОНТЁРАМИ</a:t>
            </a:r>
            <a:endParaRPr lang="en-US" sz="3200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9531637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Chart 75"/>
          <p:cNvGraphicFramePr/>
          <p:nvPr>
            <p:extLst/>
          </p:nvPr>
        </p:nvGraphicFramePr>
        <p:xfrm>
          <a:off x="8711676" y="4017523"/>
          <a:ext cx="6938603" cy="705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2718848" y="4545288"/>
            <a:ext cx="5513348" cy="13665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6"/>
              </a:lnSpc>
              <a:spcAft>
                <a:spcPts val="3199"/>
              </a:spcAft>
            </a:pPr>
            <a:r>
              <a:rPr lang="ru-RU" sz="3200" b="1" cap="all" spc="53" dirty="0" smtClean="0">
                <a:latin typeface="Lato" panose="020F0502020204030203" pitchFamily="34" charset="0"/>
              </a:rPr>
              <a:t>СОЦИАЛЬНО-ЭКОНОМИЧЕСКИЙ ЭФФЕКТ</a:t>
            </a:r>
            <a:endParaRPr lang="en-US" sz="3200" b="1" cap="all" spc="53" dirty="0">
              <a:latin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18848" y="6767172"/>
            <a:ext cx="4699363" cy="4488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466"/>
              </a:lnSpc>
              <a:spcAft>
                <a:spcPts val="3199"/>
              </a:spcAft>
            </a:pPr>
            <a:r>
              <a:rPr lang="ru-RU" b="1" cap="all" spc="53" dirty="0" smtClean="0">
                <a:latin typeface="Lato" panose="020F0502020204030203" pitchFamily="34" charset="0"/>
              </a:rPr>
              <a:t>КАДРОВЫЙ РЕЗЕРВ</a:t>
            </a:r>
            <a:endParaRPr lang="en-US" b="1" cap="all" spc="53" dirty="0">
              <a:latin typeface="Lato" panose="020F0502020204030203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718848" y="8989057"/>
            <a:ext cx="4440765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66"/>
              </a:lnSpc>
              <a:spcAft>
                <a:spcPts val="3199"/>
              </a:spcAft>
            </a:pPr>
            <a:r>
              <a:rPr lang="ru-RU" sz="3200" b="1" cap="all" spc="53" dirty="0" smtClean="0">
                <a:latin typeface="Lato" panose="020F0502020204030203" pitchFamily="34" charset="0"/>
              </a:rPr>
              <a:t>НОВАЯ СЕТКА МЕРОПРИЯТИЙ</a:t>
            </a:r>
            <a:endParaRPr lang="en-US" sz="3200" b="1" cap="all" spc="53" dirty="0">
              <a:latin typeface="Lato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6165346" y="4545289"/>
            <a:ext cx="5472780" cy="4488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3466"/>
              </a:lnSpc>
              <a:spcAft>
                <a:spcPts val="3199"/>
              </a:spcAft>
            </a:pPr>
            <a:r>
              <a:rPr lang="ru-RU" sz="3200" b="1" cap="all" spc="53" dirty="0" smtClean="0">
                <a:latin typeface="Lato" panose="020F0502020204030203" pitchFamily="34" charset="0"/>
              </a:rPr>
              <a:t>ПОМОЩЬ УЧРЕЖДЕНИЮ</a:t>
            </a:r>
            <a:endParaRPr lang="en-US" sz="3200" b="1" cap="all" spc="53" dirty="0">
              <a:latin typeface="Lato" panose="020F050202020403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943745" y="6767172"/>
            <a:ext cx="4707856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466"/>
              </a:lnSpc>
              <a:spcAft>
                <a:spcPts val="3199"/>
              </a:spcAft>
            </a:pPr>
            <a:r>
              <a:rPr lang="ru-RU" sz="3200" b="1" cap="all" spc="53" dirty="0" smtClean="0">
                <a:latin typeface="Lato" panose="020F0502020204030203" pitchFamily="34" charset="0"/>
              </a:rPr>
              <a:t>ИНФОРМАЦИОННЫЙ ОХВАТ</a:t>
            </a:r>
            <a:endParaRPr lang="en-US" sz="3200" b="1" cap="all" spc="53" dirty="0">
              <a:latin typeface="Lato" panose="020F0502020204030203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6566282" y="8989057"/>
            <a:ext cx="5071453" cy="4488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3466"/>
              </a:lnSpc>
              <a:spcAft>
                <a:spcPts val="3199"/>
              </a:spcAft>
            </a:pPr>
            <a:r>
              <a:rPr lang="ru-RU" sz="3200" b="1" cap="all" spc="53" dirty="0" smtClean="0">
                <a:latin typeface="Lato" panose="020F0502020204030203" pitchFamily="34" charset="0"/>
              </a:rPr>
              <a:t>РАЗВИТИЕ ИНДУСТРИИ</a:t>
            </a:r>
            <a:endParaRPr lang="en-US" sz="3200" b="1" cap="all" spc="53" dirty="0">
              <a:latin typeface="Lato" panose="020F0502020204030203" pitchFamily="34" charset="0"/>
            </a:endParaRPr>
          </a:p>
        </p:txBody>
      </p:sp>
      <p:sp>
        <p:nvSpPr>
          <p:cNvPr id="109" name="Freeform 118"/>
          <p:cNvSpPr>
            <a:spLocks noChangeAspect="1" noChangeArrowheads="1"/>
          </p:cNvSpPr>
          <p:nvPr/>
        </p:nvSpPr>
        <p:spPr bwMode="auto">
          <a:xfrm>
            <a:off x="1773920" y="4623153"/>
            <a:ext cx="488394" cy="48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Roboto Light" charset="0"/>
            </a:endParaRPr>
          </a:p>
        </p:txBody>
      </p:sp>
      <p:sp>
        <p:nvSpPr>
          <p:cNvPr id="110" name="Freeform 118"/>
          <p:cNvSpPr>
            <a:spLocks noChangeAspect="1" noChangeArrowheads="1"/>
          </p:cNvSpPr>
          <p:nvPr/>
        </p:nvSpPr>
        <p:spPr bwMode="auto">
          <a:xfrm>
            <a:off x="1773920" y="6767172"/>
            <a:ext cx="488394" cy="48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Roboto Light" charset="0"/>
            </a:endParaRPr>
          </a:p>
        </p:txBody>
      </p:sp>
      <p:sp>
        <p:nvSpPr>
          <p:cNvPr id="111" name="Freeform 118"/>
          <p:cNvSpPr>
            <a:spLocks noChangeAspect="1" noChangeArrowheads="1"/>
          </p:cNvSpPr>
          <p:nvPr/>
        </p:nvSpPr>
        <p:spPr bwMode="auto">
          <a:xfrm>
            <a:off x="1773920" y="8989657"/>
            <a:ext cx="488394" cy="48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Roboto Light" charset="0"/>
            </a:endParaRPr>
          </a:p>
        </p:txBody>
      </p:sp>
      <p:sp>
        <p:nvSpPr>
          <p:cNvPr id="112" name="Freeform 118"/>
          <p:cNvSpPr>
            <a:spLocks noChangeAspect="1" noChangeArrowheads="1"/>
          </p:cNvSpPr>
          <p:nvPr/>
        </p:nvSpPr>
        <p:spPr bwMode="auto">
          <a:xfrm>
            <a:off x="22117606" y="4623153"/>
            <a:ext cx="488394" cy="48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Roboto Light" charset="0"/>
            </a:endParaRPr>
          </a:p>
        </p:txBody>
      </p:sp>
      <p:sp>
        <p:nvSpPr>
          <p:cNvPr id="113" name="Freeform 118"/>
          <p:cNvSpPr>
            <a:spLocks noChangeAspect="1" noChangeArrowheads="1"/>
          </p:cNvSpPr>
          <p:nvPr/>
        </p:nvSpPr>
        <p:spPr bwMode="auto">
          <a:xfrm>
            <a:off x="22117606" y="6767172"/>
            <a:ext cx="488394" cy="48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Roboto Light" charset="0"/>
            </a:endParaRPr>
          </a:p>
        </p:txBody>
      </p:sp>
      <p:sp>
        <p:nvSpPr>
          <p:cNvPr id="114" name="Freeform 118"/>
          <p:cNvSpPr>
            <a:spLocks noChangeAspect="1" noChangeArrowheads="1"/>
          </p:cNvSpPr>
          <p:nvPr/>
        </p:nvSpPr>
        <p:spPr bwMode="auto">
          <a:xfrm>
            <a:off x="22117606" y="8989657"/>
            <a:ext cx="488394" cy="488525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latin typeface="Roboto Light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0074513" y="6828837"/>
            <a:ext cx="4253064" cy="1993260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1500" b="1" dirty="0" smtClean="0">
                <a:latin typeface="Roboto Regular" charset="0"/>
                <a:cs typeface="Roboto Regular" charset="0"/>
              </a:rPr>
              <a:t>40</a:t>
            </a:r>
            <a:r>
              <a:rPr lang="en-US" sz="11500" b="1" dirty="0" smtClean="0">
                <a:latin typeface="Roboto Regular" charset="0"/>
                <a:cs typeface="Roboto Regular" charset="0"/>
              </a:rPr>
              <a:t>%</a:t>
            </a:r>
            <a:r>
              <a:rPr lang="ru-RU" sz="11500" b="1" dirty="0" smtClean="0">
                <a:latin typeface="Roboto Regular" charset="0"/>
                <a:cs typeface="Roboto Regular" charset="0"/>
              </a:rPr>
              <a:t> </a:t>
            </a:r>
          </a:p>
          <a:p>
            <a:pPr algn="ctr">
              <a:lnSpc>
                <a:spcPct val="75000"/>
              </a:lnSpc>
            </a:pPr>
            <a:r>
              <a:rPr lang="ru-RU" b="1" dirty="0" smtClean="0">
                <a:latin typeface="Roboto Regular" charset="0"/>
                <a:cs typeface="Roboto Regular" charset="0"/>
              </a:rPr>
              <a:t>ВОВЛЕЧЕННЫХ</a:t>
            </a:r>
            <a:endParaRPr lang="en-US" sz="2400" b="1" dirty="0">
              <a:latin typeface="Roboto Regular" charset="0"/>
              <a:cs typeface="Roboto Regular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9821529" y="1135607"/>
            <a:ext cx="47370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ЧТО ЕЩЁ ?</a:t>
            </a:r>
            <a:endParaRPr lang="en-US" sz="66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7" name="Oval 26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28" name="Oval 27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29" name="Oval 28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6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b="7785"/>
          <a:stretch>
            <a:fillRect/>
          </a:stretch>
        </p:blipFill>
        <p:spPr/>
      </p:pic>
      <p:sp>
        <p:nvSpPr>
          <p:cNvPr id="18" name="Rectangle 17"/>
          <p:cNvSpPr/>
          <p:nvPr/>
        </p:nvSpPr>
        <p:spPr>
          <a:xfrm>
            <a:off x="0" y="-30751"/>
            <a:ext cx="24377650" cy="13746751"/>
          </a:xfrm>
          <a:prstGeom prst="rect">
            <a:avLst/>
          </a:prstGeom>
          <a:gradFill flip="none" rotWithShape="0">
            <a:gsLst>
              <a:gs pos="0">
                <a:srgbClr val="EC72A5">
                  <a:alpha val="63000"/>
                </a:srgbClr>
              </a:gs>
              <a:gs pos="100000">
                <a:srgbClr val="000000">
                  <a:alpha val="63000"/>
                </a:srgbClr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19088721" y="4800600"/>
            <a:ext cx="1616703" cy="4797700"/>
            <a:chOff x="19021815" y="4800600"/>
            <a:chExt cx="1616703" cy="4797700"/>
          </a:xfrm>
        </p:grpSpPr>
        <p:grpSp>
          <p:nvGrpSpPr>
            <p:cNvPr id="9" name="Group 8"/>
            <p:cNvGrpSpPr/>
            <p:nvPr/>
          </p:nvGrpSpPr>
          <p:grpSpPr>
            <a:xfrm>
              <a:off x="19021815" y="4800600"/>
              <a:ext cx="1616703" cy="1600200"/>
              <a:chOff x="3053268" y="4800600"/>
              <a:chExt cx="1616703" cy="16002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3053268" y="4800600"/>
                <a:ext cx="1616703" cy="125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3053268" y="4800601"/>
                <a:ext cx="0" cy="16001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 rot="16200000">
              <a:off x="19021815" y="7989849"/>
              <a:ext cx="1616703" cy="1600200"/>
              <a:chOff x="3053268" y="4800600"/>
              <a:chExt cx="1616703" cy="16002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3053268" y="4800600"/>
                <a:ext cx="1616703" cy="125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3053268" y="4800601"/>
                <a:ext cx="0" cy="16001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 63"/>
          <p:cNvGrpSpPr/>
          <p:nvPr/>
        </p:nvGrpSpPr>
        <p:grpSpPr>
          <a:xfrm>
            <a:off x="3053268" y="4800600"/>
            <a:ext cx="1616703" cy="1600200"/>
            <a:chOff x="3053268" y="4800600"/>
            <a:chExt cx="1616703" cy="1600200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rot="16200000">
            <a:off x="3053268" y="7989849"/>
            <a:ext cx="1616703" cy="1600200"/>
            <a:chOff x="3053268" y="4800600"/>
            <a:chExt cx="1616703" cy="1600200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306512" y="6399546"/>
            <a:ext cx="1421729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6000" b="1" spc="133" dirty="0" smtClean="0">
                <a:solidFill>
                  <a:schemeClr val="bg1"/>
                </a:solidFill>
                <a:latin typeface="Roboto Regular"/>
                <a:cs typeface="Roboto Regular"/>
              </a:rPr>
              <a:t>НАШЕ ОБУЧЕНИЕ </a:t>
            </a:r>
            <a:r>
              <a:rPr lang="mr-IN" sz="6000" b="1" spc="133" dirty="0" smtClean="0">
                <a:solidFill>
                  <a:schemeClr val="bg1"/>
                </a:solidFill>
                <a:latin typeface="Roboto Regular"/>
                <a:cs typeface="Roboto Regular"/>
              </a:rPr>
              <a:t>–</a:t>
            </a:r>
            <a:r>
              <a:rPr lang="ru-RU" sz="6000" b="1" spc="133" dirty="0" smtClean="0">
                <a:solidFill>
                  <a:schemeClr val="bg1"/>
                </a:solidFill>
                <a:latin typeface="Roboto Regular"/>
                <a:cs typeface="Roboto Regular"/>
              </a:rPr>
              <a:t> ЭТО БУДУЩЕЕ, </a:t>
            </a:r>
          </a:p>
          <a:p>
            <a:pPr algn="ctr"/>
            <a:r>
              <a:rPr lang="ru-RU" sz="6000" b="1" spc="133" dirty="0" smtClean="0">
                <a:solidFill>
                  <a:schemeClr val="bg1"/>
                </a:solidFill>
                <a:latin typeface="Roboto Regular"/>
                <a:cs typeface="Roboto Regular"/>
              </a:rPr>
              <a:t>В КОТОРОЕ МЫ ВЕРИМ</a:t>
            </a:r>
            <a:endParaRPr lang="en-US" sz="6000" b="1" spc="133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659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kLOe7nnQ7mnMsiuijBy_hm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 b="7643"/>
          <a:stretch>
            <a:fillRect/>
          </a:stretch>
        </p:blipFill>
        <p:spPr/>
      </p:pic>
      <p:sp>
        <p:nvSpPr>
          <p:cNvPr id="55" name="AutoShape 30"/>
          <p:cNvSpPr>
            <a:spLocks/>
          </p:cNvSpPr>
          <p:nvPr/>
        </p:nvSpPr>
        <p:spPr bwMode="auto">
          <a:xfrm>
            <a:off x="0" y="0"/>
            <a:ext cx="24377650" cy="13716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2C3550">
              <a:alpha val="74000"/>
            </a:srgbClr>
          </a:solidFill>
          <a:ln>
            <a:noFill/>
          </a:ln>
          <a:effectLst/>
          <a:extLst/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/>
            </a:pPr>
            <a:endParaRPr lang="es-ES" sz="1800" b="0">
              <a:solidFill>
                <a:schemeClr val="bg1"/>
              </a:solidFill>
              <a:latin typeface="Roboto Light"/>
              <a:cs typeface="Lat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9740" y="5310017"/>
            <a:ext cx="14302249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6000" b="1" spc="133" dirty="0" smtClean="0">
                <a:solidFill>
                  <a:schemeClr val="bg1"/>
                </a:solidFill>
                <a:latin typeface="Roboto Regular"/>
                <a:cs typeface="Roboto Regular"/>
              </a:rPr>
              <a:t>НАШЕ ОБУЧЕНИЕ </a:t>
            </a:r>
            <a:r>
              <a:rPr lang="mr-IN" sz="6000" b="1" spc="133" dirty="0" smtClean="0">
                <a:solidFill>
                  <a:schemeClr val="bg1"/>
                </a:solidFill>
                <a:latin typeface="Roboto Regular"/>
                <a:cs typeface="Roboto Regular"/>
              </a:rPr>
              <a:t>–</a:t>
            </a:r>
            <a:r>
              <a:rPr lang="ru-RU" sz="6000" b="1" spc="133" dirty="0" smtClean="0">
                <a:solidFill>
                  <a:schemeClr val="bg1"/>
                </a:solidFill>
                <a:latin typeface="Roboto Regular"/>
                <a:cs typeface="Roboto Regular"/>
              </a:rPr>
              <a:t> ЭТО БУДУЩЕЕ, </a:t>
            </a:r>
          </a:p>
          <a:p>
            <a:pPr algn="ctr"/>
            <a:r>
              <a:rPr lang="ru-RU" sz="6000" b="1" spc="133" dirty="0" smtClean="0">
                <a:solidFill>
                  <a:schemeClr val="bg1"/>
                </a:solidFill>
                <a:latin typeface="Roboto Regular"/>
                <a:cs typeface="Roboto Regular"/>
              </a:rPr>
              <a:t>В КОТОРОЕ МЫ ВЕРИМ</a:t>
            </a:r>
            <a:endParaRPr lang="en-US" sz="6000" b="1" spc="133" dirty="0">
              <a:solidFill>
                <a:schemeClr val="bg1"/>
              </a:solidFill>
              <a:latin typeface="Roboto Regular"/>
              <a:cs typeface="Roboto Regul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0304" y="8609911"/>
            <a:ext cx="18924938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33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Roboto Light"/>
                <a:ea typeface="Open Sans" panose="020B0606030504020204" pitchFamily="34" charset="0"/>
                <a:cs typeface="Roboto Light"/>
              </a:rPr>
              <a:t>ПРОГРАММА СОСТОИТ ИЗ ДВУХ ОБУЧАЮЩИХ МОДУЛЕЙ, КОТОРЫЕ РАСКРОЮТ ВСЕ СЕКРЕТЫ УСПЕШНОЙ РАБОТЫ С ВОЛОНТЁРАМИ  В КУЛЬТУРНОМ ПРОСТРАНСТВЕ СТОЛИЦЫ</a:t>
            </a:r>
            <a:endParaRPr lang="en-US" sz="3200" b="1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341805" y="7418427"/>
            <a:ext cx="1740309" cy="84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Roboto Light"/>
            </a:endParaRPr>
          </a:p>
        </p:txBody>
      </p:sp>
      <p:sp>
        <p:nvSpPr>
          <p:cNvPr id="8" name="Freeform 101"/>
          <p:cNvSpPr>
            <a:spLocks noChangeArrowheads="1"/>
          </p:cNvSpPr>
          <p:nvPr/>
        </p:nvSpPr>
        <p:spPr bwMode="auto">
          <a:xfrm>
            <a:off x="11043433" y="3237945"/>
            <a:ext cx="2038681" cy="1810322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rgbClr val="81DD64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2661453" y="3760589"/>
            <a:ext cx="6110782" cy="7588586"/>
            <a:chOff x="9152481" y="4161629"/>
            <a:chExt cx="6110782" cy="7588586"/>
          </a:xfrm>
        </p:grpSpPr>
        <p:sp>
          <p:nvSpPr>
            <p:cNvPr id="82" name="Freeform 17"/>
            <p:cNvSpPr>
              <a:spLocks noChangeArrowheads="1"/>
            </p:cNvSpPr>
            <p:nvPr/>
          </p:nvSpPr>
          <p:spPr bwMode="auto">
            <a:xfrm>
              <a:off x="10998164" y="4161629"/>
              <a:ext cx="2745973" cy="1313791"/>
            </a:xfrm>
            <a:custGeom>
              <a:avLst/>
              <a:gdLst>
                <a:gd name="T0" fmla="*/ 3314 w 6713"/>
                <a:gd name="T1" fmla="*/ 10 h 3210"/>
                <a:gd name="T2" fmla="*/ 3314 w 6713"/>
                <a:gd name="T3" fmla="*/ 10 h 3210"/>
                <a:gd name="T4" fmla="*/ 3220 w 6713"/>
                <a:gd name="T5" fmla="*/ 0 h 3210"/>
                <a:gd name="T6" fmla="*/ 3136 w 6713"/>
                <a:gd name="T7" fmla="*/ 10 h 3210"/>
                <a:gd name="T8" fmla="*/ 0 w 6713"/>
                <a:gd name="T9" fmla="*/ 3209 h 3210"/>
                <a:gd name="T10" fmla="*/ 472 w 6713"/>
                <a:gd name="T11" fmla="*/ 3209 h 3210"/>
                <a:gd name="T12" fmla="*/ 3314 w 6713"/>
                <a:gd name="T13" fmla="*/ 629 h 3210"/>
                <a:gd name="T14" fmla="*/ 6209 w 6713"/>
                <a:gd name="T15" fmla="*/ 3209 h 3210"/>
                <a:gd name="T16" fmla="*/ 6712 w 6713"/>
                <a:gd name="T17" fmla="*/ 3209 h 3210"/>
                <a:gd name="T18" fmla="*/ 3314 w 6713"/>
                <a:gd name="T19" fmla="*/ 10 h 3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13" h="3210">
                  <a:moveTo>
                    <a:pt x="3314" y="10"/>
                  </a:moveTo>
                  <a:lnTo>
                    <a:pt x="3314" y="10"/>
                  </a:lnTo>
                  <a:cubicBezTo>
                    <a:pt x="3283" y="0"/>
                    <a:pt x="3251" y="0"/>
                    <a:pt x="3220" y="0"/>
                  </a:cubicBezTo>
                  <a:cubicBezTo>
                    <a:pt x="3189" y="0"/>
                    <a:pt x="3167" y="0"/>
                    <a:pt x="3136" y="10"/>
                  </a:cubicBezTo>
                  <a:cubicBezTo>
                    <a:pt x="1416" y="52"/>
                    <a:pt x="220" y="1489"/>
                    <a:pt x="0" y="3209"/>
                  </a:cubicBezTo>
                  <a:cubicBezTo>
                    <a:pt x="472" y="3209"/>
                    <a:pt x="472" y="3209"/>
                    <a:pt x="472" y="3209"/>
                  </a:cubicBezTo>
                  <a:cubicBezTo>
                    <a:pt x="651" y="1930"/>
                    <a:pt x="1783" y="629"/>
                    <a:pt x="3314" y="629"/>
                  </a:cubicBezTo>
                  <a:cubicBezTo>
                    <a:pt x="4888" y="629"/>
                    <a:pt x="5790" y="1961"/>
                    <a:pt x="6209" y="3209"/>
                  </a:cubicBezTo>
                  <a:cubicBezTo>
                    <a:pt x="6712" y="3209"/>
                    <a:pt x="6712" y="3209"/>
                    <a:pt x="6712" y="3209"/>
                  </a:cubicBezTo>
                  <a:cubicBezTo>
                    <a:pt x="6261" y="1604"/>
                    <a:pt x="5066" y="52"/>
                    <a:pt x="3314" y="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83" name="Freeform 18"/>
            <p:cNvSpPr>
              <a:spLocks noChangeArrowheads="1"/>
            </p:cNvSpPr>
            <p:nvPr/>
          </p:nvSpPr>
          <p:spPr bwMode="auto">
            <a:xfrm>
              <a:off x="12298983" y="4564068"/>
              <a:ext cx="1086121" cy="1422070"/>
            </a:xfrm>
            <a:custGeom>
              <a:avLst/>
              <a:gdLst>
                <a:gd name="T0" fmla="*/ 2653 w 2654"/>
                <a:gd name="T1" fmla="*/ 2224 h 3473"/>
                <a:gd name="T2" fmla="*/ 2653 w 2654"/>
                <a:gd name="T3" fmla="*/ 2224 h 3473"/>
                <a:gd name="T4" fmla="*/ 1804 w 2654"/>
                <a:gd name="T5" fmla="*/ 766 h 3473"/>
                <a:gd name="T6" fmla="*/ 136 w 2654"/>
                <a:gd name="T7" fmla="*/ 0 h 3473"/>
                <a:gd name="T8" fmla="*/ 63 w 2654"/>
                <a:gd name="T9" fmla="*/ 0 h 3473"/>
                <a:gd name="T10" fmla="*/ 0 w 2654"/>
                <a:gd name="T11" fmla="*/ 0 h 3473"/>
                <a:gd name="T12" fmla="*/ 0 w 2654"/>
                <a:gd name="T13" fmla="*/ 746 h 3473"/>
                <a:gd name="T14" fmla="*/ 105 w 2654"/>
                <a:gd name="T15" fmla="*/ 746 h 3473"/>
                <a:gd name="T16" fmla="*/ 220 w 2654"/>
                <a:gd name="T17" fmla="*/ 672 h 3473"/>
                <a:gd name="T18" fmla="*/ 577 w 2654"/>
                <a:gd name="T19" fmla="*/ 546 h 3473"/>
                <a:gd name="T20" fmla="*/ 975 w 2654"/>
                <a:gd name="T21" fmla="*/ 672 h 3473"/>
                <a:gd name="T22" fmla="*/ 1164 w 2654"/>
                <a:gd name="T23" fmla="*/ 1134 h 3473"/>
                <a:gd name="T24" fmla="*/ 975 w 2654"/>
                <a:gd name="T25" fmla="*/ 1595 h 3473"/>
                <a:gd name="T26" fmla="*/ 577 w 2654"/>
                <a:gd name="T27" fmla="*/ 1721 h 3473"/>
                <a:gd name="T28" fmla="*/ 220 w 2654"/>
                <a:gd name="T29" fmla="*/ 1574 h 3473"/>
                <a:gd name="T30" fmla="*/ 84 w 2654"/>
                <a:gd name="T31" fmla="*/ 1480 h 3473"/>
                <a:gd name="T32" fmla="*/ 0 w 2654"/>
                <a:gd name="T33" fmla="*/ 1480 h 3473"/>
                <a:gd name="T34" fmla="*/ 0 w 2654"/>
                <a:gd name="T35" fmla="*/ 2224 h 3473"/>
                <a:gd name="T36" fmla="*/ 1479 w 2654"/>
                <a:gd name="T37" fmla="*/ 2224 h 3473"/>
                <a:gd name="T38" fmla="*/ 1479 w 2654"/>
                <a:gd name="T39" fmla="*/ 2623 h 3473"/>
                <a:gd name="T40" fmla="*/ 1479 w 2654"/>
                <a:gd name="T41" fmla="*/ 2633 h 3473"/>
                <a:gd name="T42" fmla="*/ 1342 w 2654"/>
                <a:gd name="T43" fmla="*/ 2895 h 3473"/>
                <a:gd name="T44" fmla="*/ 1248 w 2654"/>
                <a:gd name="T45" fmla="*/ 3105 h 3473"/>
                <a:gd name="T46" fmla="*/ 1322 w 2654"/>
                <a:gd name="T47" fmla="*/ 3357 h 3473"/>
                <a:gd name="T48" fmla="*/ 1605 w 2654"/>
                <a:gd name="T49" fmla="*/ 3472 h 3473"/>
                <a:gd name="T50" fmla="*/ 1877 w 2654"/>
                <a:gd name="T51" fmla="*/ 3367 h 3473"/>
                <a:gd name="T52" fmla="*/ 1951 w 2654"/>
                <a:gd name="T53" fmla="*/ 3105 h 3473"/>
                <a:gd name="T54" fmla="*/ 1867 w 2654"/>
                <a:gd name="T55" fmla="*/ 2895 h 3473"/>
                <a:gd name="T56" fmla="*/ 1751 w 2654"/>
                <a:gd name="T57" fmla="*/ 2643 h 3473"/>
                <a:gd name="T58" fmla="*/ 1751 w 2654"/>
                <a:gd name="T59" fmla="*/ 2224 h 3473"/>
                <a:gd name="T60" fmla="*/ 2653 w 2654"/>
                <a:gd name="T61" fmla="*/ 2224 h 3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4" h="3473">
                  <a:moveTo>
                    <a:pt x="2653" y="2224"/>
                  </a:moveTo>
                  <a:lnTo>
                    <a:pt x="2653" y="2224"/>
                  </a:lnTo>
                  <a:cubicBezTo>
                    <a:pt x="2454" y="1700"/>
                    <a:pt x="2181" y="1165"/>
                    <a:pt x="1804" y="766"/>
                  </a:cubicBezTo>
                  <a:cubicBezTo>
                    <a:pt x="1374" y="305"/>
                    <a:pt x="850" y="0"/>
                    <a:pt x="136" y="0"/>
                  </a:cubicBezTo>
                  <a:cubicBezTo>
                    <a:pt x="116" y="0"/>
                    <a:pt x="84" y="0"/>
                    <a:pt x="63" y="0"/>
                  </a:cubicBezTo>
                  <a:cubicBezTo>
                    <a:pt x="42" y="0"/>
                    <a:pt x="21" y="0"/>
                    <a:pt x="0" y="0"/>
                  </a:cubicBezTo>
                  <a:cubicBezTo>
                    <a:pt x="0" y="746"/>
                    <a:pt x="0" y="746"/>
                    <a:pt x="0" y="746"/>
                  </a:cubicBezTo>
                  <a:cubicBezTo>
                    <a:pt x="105" y="746"/>
                    <a:pt x="105" y="746"/>
                    <a:pt x="105" y="746"/>
                  </a:cubicBezTo>
                  <a:cubicBezTo>
                    <a:pt x="126" y="746"/>
                    <a:pt x="136" y="746"/>
                    <a:pt x="220" y="672"/>
                  </a:cubicBezTo>
                  <a:cubicBezTo>
                    <a:pt x="304" y="619"/>
                    <a:pt x="420" y="546"/>
                    <a:pt x="577" y="546"/>
                  </a:cubicBezTo>
                  <a:cubicBezTo>
                    <a:pt x="703" y="546"/>
                    <a:pt x="850" y="567"/>
                    <a:pt x="975" y="672"/>
                  </a:cubicBezTo>
                  <a:cubicBezTo>
                    <a:pt x="1091" y="756"/>
                    <a:pt x="1175" y="934"/>
                    <a:pt x="1164" y="1134"/>
                  </a:cubicBezTo>
                  <a:cubicBezTo>
                    <a:pt x="1164" y="1333"/>
                    <a:pt x="1080" y="1501"/>
                    <a:pt x="975" y="1595"/>
                  </a:cubicBezTo>
                  <a:cubicBezTo>
                    <a:pt x="850" y="1689"/>
                    <a:pt x="713" y="1721"/>
                    <a:pt x="577" y="1721"/>
                  </a:cubicBezTo>
                  <a:cubicBezTo>
                    <a:pt x="420" y="1721"/>
                    <a:pt x="293" y="1637"/>
                    <a:pt x="220" y="1574"/>
                  </a:cubicBezTo>
                  <a:cubicBezTo>
                    <a:pt x="126" y="1501"/>
                    <a:pt x="105" y="1480"/>
                    <a:pt x="84" y="1480"/>
                  </a:cubicBezTo>
                  <a:cubicBezTo>
                    <a:pt x="0" y="1480"/>
                    <a:pt x="0" y="1480"/>
                    <a:pt x="0" y="1480"/>
                  </a:cubicBezTo>
                  <a:cubicBezTo>
                    <a:pt x="0" y="2224"/>
                    <a:pt x="0" y="2224"/>
                    <a:pt x="0" y="2224"/>
                  </a:cubicBezTo>
                  <a:cubicBezTo>
                    <a:pt x="1479" y="2224"/>
                    <a:pt x="1479" y="2224"/>
                    <a:pt x="1479" y="2224"/>
                  </a:cubicBezTo>
                  <a:cubicBezTo>
                    <a:pt x="1479" y="2623"/>
                    <a:pt x="1479" y="2623"/>
                    <a:pt x="1479" y="2623"/>
                  </a:cubicBezTo>
                  <a:cubicBezTo>
                    <a:pt x="1490" y="2633"/>
                    <a:pt x="1490" y="2633"/>
                    <a:pt x="1479" y="2633"/>
                  </a:cubicBezTo>
                  <a:cubicBezTo>
                    <a:pt x="1468" y="2759"/>
                    <a:pt x="1395" y="2822"/>
                    <a:pt x="1342" y="2895"/>
                  </a:cubicBezTo>
                  <a:cubicBezTo>
                    <a:pt x="1290" y="2959"/>
                    <a:pt x="1248" y="3021"/>
                    <a:pt x="1248" y="3105"/>
                  </a:cubicBezTo>
                  <a:cubicBezTo>
                    <a:pt x="1248" y="3210"/>
                    <a:pt x="1269" y="3294"/>
                    <a:pt x="1322" y="3357"/>
                  </a:cubicBezTo>
                  <a:cubicBezTo>
                    <a:pt x="1374" y="3420"/>
                    <a:pt x="1447" y="3462"/>
                    <a:pt x="1605" y="3472"/>
                  </a:cubicBezTo>
                  <a:cubicBezTo>
                    <a:pt x="1751" y="3472"/>
                    <a:pt x="1825" y="3430"/>
                    <a:pt x="1877" y="3367"/>
                  </a:cubicBezTo>
                  <a:cubicBezTo>
                    <a:pt x="1929" y="3294"/>
                    <a:pt x="1951" y="3210"/>
                    <a:pt x="1951" y="3105"/>
                  </a:cubicBezTo>
                  <a:cubicBezTo>
                    <a:pt x="1951" y="3021"/>
                    <a:pt x="1919" y="2959"/>
                    <a:pt x="1867" y="2895"/>
                  </a:cubicBezTo>
                  <a:cubicBezTo>
                    <a:pt x="1825" y="2832"/>
                    <a:pt x="1751" y="2759"/>
                    <a:pt x="1751" y="2643"/>
                  </a:cubicBezTo>
                  <a:cubicBezTo>
                    <a:pt x="1751" y="2224"/>
                    <a:pt x="1751" y="2224"/>
                    <a:pt x="1751" y="2224"/>
                  </a:cubicBezTo>
                  <a:lnTo>
                    <a:pt x="2653" y="222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03" name="Freeform 19"/>
            <p:cNvSpPr>
              <a:spLocks noChangeArrowheads="1"/>
            </p:cNvSpPr>
            <p:nvPr/>
          </p:nvSpPr>
          <p:spPr bwMode="auto">
            <a:xfrm>
              <a:off x="11340960" y="4582115"/>
              <a:ext cx="1338707" cy="1404023"/>
            </a:xfrm>
            <a:custGeom>
              <a:avLst/>
              <a:gdLst>
                <a:gd name="T0" fmla="*/ 3167 w 3274"/>
                <a:gd name="T1" fmla="*/ 807 h 3430"/>
                <a:gd name="T2" fmla="*/ 3167 w 3274"/>
                <a:gd name="T3" fmla="*/ 807 h 3430"/>
                <a:gd name="T4" fmla="*/ 2916 w 3274"/>
                <a:gd name="T5" fmla="*/ 734 h 3430"/>
                <a:gd name="T6" fmla="*/ 2695 w 3274"/>
                <a:gd name="T7" fmla="*/ 818 h 3430"/>
                <a:gd name="T8" fmla="*/ 2444 w 3274"/>
                <a:gd name="T9" fmla="*/ 943 h 3430"/>
                <a:gd name="T10" fmla="*/ 2067 w 3274"/>
                <a:gd name="T11" fmla="*/ 943 h 3430"/>
                <a:gd name="T12" fmla="*/ 2067 w 3274"/>
                <a:gd name="T13" fmla="*/ 0 h 3430"/>
                <a:gd name="T14" fmla="*/ 0 w 3274"/>
                <a:gd name="T15" fmla="*/ 2181 h 3430"/>
                <a:gd name="T16" fmla="*/ 913 w 3274"/>
                <a:gd name="T17" fmla="*/ 2181 h 3430"/>
                <a:gd name="T18" fmla="*/ 913 w 3274"/>
                <a:gd name="T19" fmla="*/ 2580 h 3430"/>
                <a:gd name="T20" fmla="*/ 913 w 3274"/>
                <a:gd name="T21" fmla="*/ 2590 h 3430"/>
                <a:gd name="T22" fmla="*/ 776 w 3274"/>
                <a:gd name="T23" fmla="*/ 2852 h 3430"/>
                <a:gd name="T24" fmla="*/ 682 w 3274"/>
                <a:gd name="T25" fmla="*/ 3062 h 3430"/>
                <a:gd name="T26" fmla="*/ 755 w 3274"/>
                <a:gd name="T27" fmla="*/ 3314 h 3430"/>
                <a:gd name="T28" fmla="*/ 1038 w 3274"/>
                <a:gd name="T29" fmla="*/ 3429 h 3430"/>
                <a:gd name="T30" fmla="*/ 1311 w 3274"/>
                <a:gd name="T31" fmla="*/ 3324 h 3430"/>
                <a:gd name="T32" fmla="*/ 1385 w 3274"/>
                <a:gd name="T33" fmla="*/ 3062 h 3430"/>
                <a:gd name="T34" fmla="*/ 1301 w 3274"/>
                <a:gd name="T35" fmla="*/ 2852 h 3430"/>
                <a:gd name="T36" fmla="*/ 1185 w 3274"/>
                <a:gd name="T37" fmla="*/ 2600 h 3430"/>
                <a:gd name="T38" fmla="*/ 1185 w 3274"/>
                <a:gd name="T39" fmla="*/ 2181 h 3430"/>
                <a:gd name="T40" fmla="*/ 2067 w 3274"/>
                <a:gd name="T41" fmla="*/ 2181 h 3430"/>
                <a:gd name="T42" fmla="*/ 2067 w 3274"/>
                <a:gd name="T43" fmla="*/ 1206 h 3430"/>
                <a:gd name="T44" fmla="*/ 2434 w 3274"/>
                <a:gd name="T45" fmla="*/ 1206 h 3430"/>
                <a:gd name="T46" fmla="*/ 2444 w 3274"/>
                <a:gd name="T47" fmla="*/ 1206 h 3430"/>
                <a:gd name="T48" fmla="*/ 2695 w 3274"/>
                <a:gd name="T49" fmla="*/ 1353 h 3430"/>
                <a:gd name="T50" fmla="*/ 2916 w 3274"/>
                <a:gd name="T51" fmla="*/ 1447 h 3430"/>
                <a:gd name="T52" fmla="*/ 3167 w 3274"/>
                <a:gd name="T53" fmla="*/ 1374 h 3430"/>
                <a:gd name="T54" fmla="*/ 3273 w 3274"/>
                <a:gd name="T55" fmla="*/ 1091 h 3430"/>
                <a:gd name="T56" fmla="*/ 3167 w 3274"/>
                <a:gd name="T57" fmla="*/ 807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74" h="3430">
                  <a:moveTo>
                    <a:pt x="3167" y="807"/>
                  </a:moveTo>
                  <a:lnTo>
                    <a:pt x="3167" y="807"/>
                  </a:lnTo>
                  <a:cubicBezTo>
                    <a:pt x="3105" y="755"/>
                    <a:pt x="3010" y="734"/>
                    <a:pt x="2916" y="734"/>
                  </a:cubicBezTo>
                  <a:cubicBezTo>
                    <a:pt x="2832" y="734"/>
                    <a:pt x="2769" y="776"/>
                    <a:pt x="2695" y="818"/>
                  </a:cubicBezTo>
                  <a:cubicBezTo>
                    <a:pt x="2632" y="870"/>
                    <a:pt x="2559" y="943"/>
                    <a:pt x="2444" y="943"/>
                  </a:cubicBezTo>
                  <a:cubicBezTo>
                    <a:pt x="2067" y="943"/>
                    <a:pt x="2067" y="943"/>
                    <a:pt x="2067" y="943"/>
                  </a:cubicBezTo>
                  <a:cubicBezTo>
                    <a:pt x="2067" y="0"/>
                    <a:pt x="2067" y="0"/>
                    <a:pt x="2067" y="0"/>
                  </a:cubicBezTo>
                  <a:cubicBezTo>
                    <a:pt x="976" y="209"/>
                    <a:pt x="168" y="1216"/>
                    <a:pt x="0" y="2181"/>
                  </a:cubicBezTo>
                  <a:cubicBezTo>
                    <a:pt x="913" y="2181"/>
                    <a:pt x="913" y="2181"/>
                    <a:pt x="913" y="2181"/>
                  </a:cubicBezTo>
                  <a:cubicBezTo>
                    <a:pt x="913" y="2580"/>
                    <a:pt x="913" y="2580"/>
                    <a:pt x="913" y="2580"/>
                  </a:cubicBezTo>
                  <a:cubicBezTo>
                    <a:pt x="913" y="2590"/>
                    <a:pt x="913" y="2590"/>
                    <a:pt x="913" y="2590"/>
                  </a:cubicBezTo>
                  <a:cubicBezTo>
                    <a:pt x="902" y="2716"/>
                    <a:pt x="829" y="2779"/>
                    <a:pt x="776" y="2852"/>
                  </a:cubicBezTo>
                  <a:cubicBezTo>
                    <a:pt x="714" y="2916"/>
                    <a:pt x="682" y="2978"/>
                    <a:pt x="682" y="3062"/>
                  </a:cubicBezTo>
                  <a:cubicBezTo>
                    <a:pt x="682" y="3167"/>
                    <a:pt x="703" y="3251"/>
                    <a:pt x="755" y="3314"/>
                  </a:cubicBezTo>
                  <a:cubicBezTo>
                    <a:pt x="808" y="3377"/>
                    <a:pt x="882" y="3419"/>
                    <a:pt x="1038" y="3429"/>
                  </a:cubicBezTo>
                  <a:cubicBezTo>
                    <a:pt x="1185" y="3429"/>
                    <a:pt x="1259" y="3387"/>
                    <a:pt x="1311" y="3324"/>
                  </a:cubicBezTo>
                  <a:cubicBezTo>
                    <a:pt x="1364" y="3251"/>
                    <a:pt x="1385" y="3167"/>
                    <a:pt x="1385" y="3062"/>
                  </a:cubicBezTo>
                  <a:cubicBezTo>
                    <a:pt x="1385" y="2978"/>
                    <a:pt x="1353" y="2916"/>
                    <a:pt x="1301" y="2852"/>
                  </a:cubicBezTo>
                  <a:cubicBezTo>
                    <a:pt x="1248" y="2789"/>
                    <a:pt x="1185" y="2716"/>
                    <a:pt x="1185" y="2600"/>
                  </a:cubicBezTo>
                  <a:cubicBezTo>
                    <a:pt x="1185" y="2181"/>
                    <a:pt x="1185" y="2181"/>
                    <a:pt x="1185" y="2181"/>
                  </a:cubicBezTo>
                  <a:cubicBezTo>
                    <a:pt x="2067" y="2181"/>
                    <a:pt x="2067" y="2181"/>
                    <a:pt x="2067" y="2181"/>
                  </a:cubicBezTo>
                  <a:cubicBezTo>
                    <a:pt x="2067" y="1206"/>
                    <a:pt x="2067" y="1206"/>
                    <a:pt x="2067" y="1206"/>
                  </a:cubicBezTo>
                  <a:cubicBezTo>
                    <a:pt x="2434" y="1206"/>
                    <a:pt x="2434" y="1206"/>
                    <a:pt x="2434" y="1206"/>
                  </a:cubicBezTo>
                  <a:cubicBezTo>
                    <a:pt x="2434" y="1206"/>
                    <a:pt x="2434" y="1206"/>
                    <a:pt x="2444" y="1206"/>
                  </a:cubicBezTo>
                  <a:cubicBezTo>
                    <a:pt x="2559" y="1216"/>
                    <a:pt x="2632" y="1300"/>
                    <a:pt x="2695" y="1353"/>
                  </a:cubicBezTo>
                  <a:cubicBezTo>
                    <a:pt x="2769" y="1405"/>
                    <a:pt x="2832" y="1447"/>
                    <a:pt x="2916" y="1447"/>
                  </a:cubicBezTo>
                  <a:cubicBezTo>
                    <a:pt x="3010" y="1447"/>
                    <a:pt x="3105" y="1415"/>
                    <a:pt x="3167" y="1374"/>
                  </a:cubicBezTo>
                  <a:cubicBezTo>
                    <a:pt x="3230" y="1321"/>
                    <a:pt x="3273" y="1238"/>
                    <a:pt x="3273" y="1091"/>
                  </a:cubicBezTo>
                  <a:cubicBezTo>
                    <a:pt x="3273" y="943"/>
                    <a:pt x="3230" y="859"/>
                    <a:pt x="3167" y="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11" name="Freeform 20"/>
            <p:cNvSpPr>
              <a:spLocks noChangeArrowheads="1"/>
            </p:cNvSpPr>
            <p:nvPr/>
          </p:nvSpPr>
          <p:spPr bwMode="auto">
            <a:xfrm>
              <a:off x="10581397" y="5587309"/>
              <a:ext cx="600794" cy="1326424"/>
            </a:xfrm>
            <a:custGeom>
              <a:avLst/>
              <a:gdLst>
                <a:gd name="T0" fmla="*/ 21 w 1469"/>
                <a:gd name="T1" fmla="*/ 1562 h 3242"/>
                <a:gd name="T2" fmla="*/ 21 w 1469"/>
                <a:gd name="T3" fmla="*/ 1562 h 3242"/>
                <a:gd name="T4" fmla="*/ 944 w 1469"/>
                <a:gd name="T5" fmla="*/ 3241 h 3242"/>
                <a:gd name="T6" fmla="*/ 1468 w 1469"/>
                <a:gd name="T7" fmla="*/ 3241 h 3242"/>
                <a:gd name="T8" fmla="*/ 1468 w 1469"/>
                <a:gd name="T9" fmla="*/ 42 h 3242"/>
                <a:gd name="T10" fmla="*/ 1468 w 1469"/>
                <a:gd name="T11" fmla="*/ 0 h 3242"/>
                <a:gd name="T12" fmla="*/ 881 w 1469"/>
                <a:gd name="T13" fmla="*/ 0 h 3242"/>
                <a:gd name="T14" fmla="*/ 21 w 1469"/>
                <a:gd name="T15" fmla="*/ 1562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9" h="3242">
                  <a:moveTo>
                    <a:pt x="21" y="1562"/>
                  </a:moveTo>
                  <a:lnTo>
                    <a:pt x="21" y="1562"/>
                  </a:lnTo>
                  <a:cubicBezTo>
                    <a:pt x="53" y="2842"/>
                    <a:pt x="409" y="3157"/>
                    <a:pt x="944" y="3241"/>
                  </a:cubicBezTo>
                  <a:cubicBezTo>
                    <a:pt x="1468" y="3241"/>
                    <a:pt x="1468" y="3241"/>
                    <a:pt x="1468" y="3241"/>
                  </a:cubicBezTo>
                  <a:cubicBezTo>
                    <a:pt x="1468" y="42"/>
                    <a:pt x="1468" y="42"/>
                    <a:pt x="1468" y="42"/>
                  </a:cubicBezTo>
                  <a:cubicBezTo>
                    <a:pt x="1468" y="31"/>
                    <a:pt x="1468" y="21"/>
                    <a:pt x="1468" y="0"/>
                  </a:cubicBezTo>
                  <a:cubicBezTo>
                    <a:pt x="881" y="0"/>
                    <a:pt x="881" y="0"/>
                    <a:pt x="881" y="0"/>
                  </a:cubicBezTo>
                  <a:cubicBezTo>
                    <a:pt x="367" y="272"/>
                    <a:pt x="0" y="870"/>
                    <a:pt x="21" y="156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14" name="Freeform 21"/>
            <p:cNvSpPr>
              <a:spLocks noChangeArrowheads="1"/>
            </p:cNvSpPr>
            <p:nvPr/>
          </p:nvSpPr>
          <p:spPr bwMode="auto">
            <a:xfrm>
              <a:off x="11328331" y="5587309"/>
              <a:ext cx="1114988" cy="1815485"/>
            </a:xfrm>
            <a:custGeom>
              <a:avLst/>
              <a:gdLst>
                <a:gd name="T0" fmla="*/ 1447 w 2727"/>
                <a:gd name="T1" fmla="*/ 146 h 4437"/>
                <a:gd name="T2" fmla="*/ 1447 w 2727"/>
                <a:gd name="T3" fmla="*/ 146 h 4437"/>
                <a:gd name="T4" fmla="*/ 1520 w 2727"/>
                <a:gd name="T5" fmla="*/ 262 h 4437"/>
                <a:gd name="T6" fmla="*/ 1647 w 2727"/>
                <a:gd name="T7" fmla="*/ 608 h 4437"/>
                <a:gd name="T8" fmla="*/ 1520 w 2727"/>
                <a:gd name="T9" fmla="*/ 1007 h 4437"/>
                <a:gd name="T10" fmla="*/ 1059 w 2727"/>
                <a:gd name="T11" fmla="*/ 1206 h 4437"/>
                <a:gd name="T12" fmla="*/ 608 w 2727"/>
                <a:gd name="T13" fmla="*/ 1007 h 4437"/>
                <a:gd name="T14" fmla="*/ 482 w 2727"/>
                <a:gd name="T15" fmla="*/ 608 h 4437"/>
                <a:gd name="T16" fmla="*/ 619 w 2727"/>
                <a:gd name="T17" fmla="*/ 251 h 4437"/>
                <a:gd name="T18" fmla="*/ 713 w 2727"/>
                <a:gd name="T19" fmla="*/ 115 h 4437"/>
                <a:gd name="T20" fmla="*/ 713 w 2727"/>
                <a:gd name="T21" fmla="*/ 0 h 4437"/>
                <a:gd name="T22" fmla="*/ 0 w 2727"/>
                <a:gd name="T23" fmla="*/ 0 h 4437"/>
                <a:gd name="T24" fmla="*/ 0 w 2727"/>
                <a:gd name="T25" fmla="*/ 42 h 4437"/>
                <a:gd name="T26" fmla="*/ 0 w 2727"/>
                <a:gd name="T27" fmla="*/ 52 h 4437"/>
                <a:gd name="T28" fmla="*/ 0 w 2727"/>
                <a:gd name="T29" fmla="*/ 1604 h 4437"/>
                <a:gd name="T30" fmla="*/ 0 w 2727"/>
                <a:gd name="T31" fmla="*/ 3241 h 4437"/>
                <a:gd name="T32" fmla="*/ 1133 w 2727"/>
                <a:gd name="T33" fmla="*/ 3241 h 4437"/>
                <a:gd name="T34" fmla="*/ 1133 w 2727"/>
                <a:gd name="T35" fmla="*/ 3586 h 4437"/>
                <a:gd name="T36" fmla="*/ 1133 w 2727"/>
                <a:gd name="T37" fmla="*/ 3597 h 4437"/>
                <a:gd name="T38" fmla="*/ 985 w 2727"/>
                <a:gd name="T39" fmla="*/ 3859 h 4437"/>
                <a:gd name="T40" fmla="*/ 891 w 2727"/>
                <a:gd name="T41" fmla="*/ 4069 h 4437"/>
                <a:gd name="T42" fmla="*/ 965 w 2727"/>
                <a:gd name="T43" fmla="*/ 4320 h 4437"/>
                <a:gd name="T44" fmla="*/ 1248 w 2727"/>
                <a:gd name="T45" fmla="*/ 4436 h 4437"/>
                <a:gd name="T46" fmla="*/ 1531 w 2727"/>
                <a:gd name="T47" fmla="*/ 4331 h 4437"/>
                <a:gd name="T48" fmla="*/ 1604 w 2727"/>
                <a:gd name="T49" fmla="*/ 4069 h 4437"/>
                <a:gd name="T50" fmla="*/ 1520 w 2727"/>
                <a:gd name="T51" fmla="*/ 3859 h 4437"/>
                <a:gd name="T52" fmla="*/ 1395 w 2727"/>
                <a:gd name="T53" fmla="*/ 3608 h 4437"/>
                <a:gd name="T54" fmla="*/ 1395 w 2727"/>
                <a:gd name="T55" fmla="*/ 3241 h 4437"/>
                <a:gd name="T56" fmla="*/ 2726 w 2727"/>
                <a:gd name="T57" fmla="*/ 3241 h 4437"/>
                <a:gd name="T58" fmla="*/ 2726 w 2727"/>
                <a:gd name="T59" fmla="*/ 1971 h 4437"/>
                <a:gd name="T60" fmla="*/ 2663 w 2727"/>
                <a:gd name="T61" fmla="*/ 1971 h 4437"/>
                <a:gd name="T62" fmla="*/ 2527 w 2727"/>
                <a:gd name="T63" fmla="*/ 2066 h 4437"/>
                <a:gd name="T64" fmla="*/ 2171 w 2727"/>
                <a:gd name="T65" fmla="*/ 2202 h 4437"/>
                <a:gd name="T66" fmla="*/ 1772 w 2727"/>
                <a:gd name="T67" fmla="*/ 2076 h 4437"/>
                <a:gd name="T68" fmla="*/ 1573 w 2727"/>
                <a:gd name="T69" fmla="*/ 1625 h 4437"/>
                <a:gd name="T70" fmla="*/ 1772 w 2727"/>
                <a:gd name="T71" fmla="*/ 1153 h 4437"/>
                <a:gd name="T72" fmla="*/ 2171 w 2727"/>
                <a:gd name="T73" fmla="*/ 1038 h 4437"/>
                <a:gd name="T74" fmla="*/ 2517 w 2727"/>
                <a:gd name="T75" fmla="*/ 1164 h 4437"/>
                <a:gd name="T76" fmla="*/ 2632 w 2727"/>
                <a:gd name="T77" fmla="*/ 1237 h 4437"/>
                <a:gd name="T78" fmla="*/ 2726 w 2727"/>
                <a:gd name="T79" fmla="*/ 1237 h 4437"/>
                <a:gd name="T80" fmla="*/ 2726 w 2727"/>
                <a:gd name="T81" fmla="*/ 0 h 4437"/>
                <a:gd name="T82" fmla="*/ 1447 w 2727"/>
                <a:gd name="T83" fmla="*/ 0 h 4437"/>
                <a:gd name="T84" fmla="*/ 1447 w 2727"/>
                <a:gd name="T85" fmla="*/ 146 h 4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27" h="4437">
                  <a:moveTo>
                    <a:pt x="1447" y="146"/>
                  </a:moveTo>
                  <a:lnTo>
                    <a:pt x="1447" y="146"/>
                  </a:lnTo>
                  <a:cubicBezTo>
                    <a:pt x="1447" y="167"/>
                    <a:pt x="1458" y="167"/>
                    <a:pt x="1520" y="262"/>
                  </a:cubicBezTo>
                  <a:cubicBezTo>
                    <a:pt x="1573" y="335"/>
                    <a:pt x="1647" y="462"/>
                    <a:pt x="1647" y="608"/>
                  </a:cubicBezTo>
                  <a:cubicBezTo>
                    <a:pt x="1647" y="745"/>
                    <a:pt x="1626" y="891"/>
                    <a:pt x="1520" y="1007"/>
                  </a:cubicBezTo>
                  <a:cubicBezTo>
                    <a:pt x="1436" y="1121"/>
                    <a:pt x="1258" y="1206"/>
                    <a:pt x="1059" y="1206"/>
                  </a:cubicBezTo>
                  <a:cubicBezTo>
                    <a:pt x="860" y="1195"/>
                    <a:pt x="692" y="1121"/>
                    <a:pt x="608" y="1007"/>
                  </a:cubicBezTo>
                  <a:cubicBezTo>
                    <a:pt x="503" y="891"/>
                    <a:pt x="482" y="745"/>
                    <a:pt x="482" y="608"/>
                  </a:cubicBezTo>
                  <a:cubicBezTo>
                    <a:pt x="482" y="451"/>
                    <a:pt x="556" y="335"/>
                    <a:pt x="619" y="251"/>
                  </a:cubicBezTo>
                  <a:cubicBezTo>
                    <a:pt x="692" y="157"/>
                    <a:pt x="713" y="146"/>
                    <a:pt x="713" y="115"/>
                  </a:cubicBezTo>
                  <a:cubicBezTo>
                    <a:pt x="713" y="0"/>
                    <a:pt x="713" y="0"/>
                    <a:pt x="7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31"/>
                    <a:pt x="0" y="4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604"/>
                    <a:pt x="0" y="1604"/>
                    <a:pt x="0" y="1604"/>
                  </a:cubicBezTo>
                  <a:cubicBezTo>
                    <a:pt x="0" y="3241"/>
                    <a:pt x="0" y="3241"/>
                    <a:pt x="0" y="3241"/>
                  </a:cubicBezTo>
                  <a:cubicBezTo>
                    <a:pt x="1133" y="3241"/>
                    <a:pt x="1133" y="3241"/>
                    <a:pt x="1133" y="3241"/>
                  </a:cubicBezTo>
                  <a:cubicBezTo>
                    <a:pt x="1133" y="3586"/>
                    <a:pt x="1133" y="3586"/>
                    <a:pt x="1133" y="3586"/>
                  </a:cubicBezTo>
                  <a:cubicBezTo>
                    <a:pt x="1133" y="3597"/>
                    <a:pt x="1133" y="3597"/>
                    <a:pt x="1133" y="3597"/>
                  </a:cubicBezTo>
                  <a:cubicBezTo>
                    <a:pt x="1122" y="3712"/>
                    <a:pt x="1038" y="3785"/>
                    <a:pt x="985" y="3859"/>
                  </a:cubicBezTo>
                  <a:cubicBezTo>
                    <a:pt x="933" y="3922"/>
                    <a:pt x="891" y="3985"/>
                    <a:pt x="891" y="4069"/>
                  </a:cubicBezTo>
                  <a:cubicBezTo>
                    <a:pt x="891" y="4174"/>
                    <a:pt x="913" y="4257"/>
                    <a:pt x="965" y="4320"/>
                  </a:cubicBezTo>
                  <a:cubicBezTo>
                    <a:pt x="1017" y="4383"/>
                    <a:pt x="1101" y="4425"/>
                    <a:pt x="1248" y="4436"/>
                  </a:cubicBezTo>
                  <a:cubicBezTo>
                    <a:pt x="1395" y="4436"/>
                    <a:pt x="1479" y="4394"/>
                    <a:pt x="1531" y="4331"/>
                  </a:cubicBezTo>
                  <a:cubicBezTo>
                    <a:pt x="1573" y="4268"/>
                    <a:pt x="1604" y="4174"/>
                    <a:pt x="1604" y="4069"/>
                  </a:cubicBezTo>
                  <a:cubicBezTo>
                    <a:pt x="1604" y="3985"/>
                    <a:pt x="1563" y="3932"/>
                    <a:pt x="1520" y="3859"/>
                  </a:cubicBezTo>
                  <a:cubicBezTo>
                    <a:pt x="1468" y="3796"/>
                    <a:pt x="1395" y="3723"/>
                    <a:pt x="1395" y="3608"/>
                  </a:cubicBezTo>
                  <a:cubicBezTo>
                    <a:pt x="1395" y="3241"/>
                    <a:pt x="1395" y="3241"/>
                    <a:pt x="1395" y="3241"/>
                  </a:cubicBezTo>
                  <a:cubicBezTo>
                    <a:pt x="2726" y="3241"/>
                    <a:pt x="2726" y="3241"/>
                    <a:pt x="2726" y="3241"/>
                  </a:cubicBezTo>
                  <a:cubicBezTo>
                    <a:pt x="2726" y="1971"/>
                    <a:pt x="2726" y="1971"/>
                    <a:pt x="2726" y="1971"/>
                  </a:cubicBezTo>
                  <a:cubicBezTo>
                    <a:pt x="2663" y="1971"/>
                    <a:pt x="2663" y="1971"/>
                    <a:pt x="2663" y="1971"/>
                  </a:cubicBezTo>
                  <a:cubicBezTo>
                    <a:pt x="2642" y="1971"/>
                    <a:pt x="2622" y="1992"/>
                    <a:pt x="2527" y="2066"/>
                  </a:cubicBezTo>
                  <a:cubicBezTo>
                    <a:pt x="2454" y="2118"/>
                    <a:pt x="2328" y="2202"/>
                    <a:pt x="2171" y="2202"/>
                  </a:cubicBezTo>
                  <a:cubicBezTo>
                    <a:pt x="2035" y="2202"/>
                    <a:pt x="1887" y="2181"/>
                    <a:pt x="1772" y="2076"/>
                  </a:cubicBezTo>
                  <a:cubicBezTo>
                    <a:pt x="1657" y="1982"/>
                    <a:pt x="1584" y="1814"/>
                    <a:pt x="1573" y="1625"/>
                  </a:cubicBezTo>
                  <a:cubicBezTo>
                    <a:pt x="1573" y="1426"/>
                    <a:pt x="1657" y="1248"/>
                    <a:pt x="1772" y="1153"/>
                  </a:cubicBezTo>
                  <a:cubicBezTo>
                    <a:pt x="1898" y="1059"/>
                    <a:pt x="2035" y="1038"/>
                    <a:pt x="2171" y="1038"/>
                  </a:cubicBezTo>
                  <a:cubicBezTo>
                    <a:pt x="2318" y="1038"/>
                    <a:pt x="2443" y="1111"/>
                    <a:pt x="2517" y="1164"/>
                  </a:cubicBezTo>
                  <a:cubicBezTo>
                    <a:pt x="2611" y="1227"/>
                    <a:pt x="2622" y="1237"/>
                    <a:pt x="2632" y="1237"/>
                  </a:cubicBezTo>
                  <a:cubicBezTo>
                    <a:pt x="2726" y="1237"/>
                    <a:pt x="2726" y="1237"/>
                    <a:pt x="2726" y="1237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1447" y="0"/>
                    <a:pt x="1447" y="0"/>
                    <a:pt x="1447" y="0"/>
                  </a:cubicBezTo>
                  <a:lnTo>
                    <a:pt x="1447" y="14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17" name="Freeform 22"/>
            <p:cNvSpPr>
              <a:spLocks noChangeArrowheads="1"/>
            </p:cNvSpPr>
            <p:nvPr/>
          </p:nvSpPr>
          <p:spPr bwMode="auto">
            <a:xfrm>
              <a:off x="12066242" y="5587309"/>
              <a:ext cx="1344120" cy="1326424"/>
            </a:xfrm>
            <a:custGeom>
              <a:avLst/>
              <a:gdLst>
                <a:gd name="T0" fmla="*/ 2549 w 3284"/>
                <a:gd name="T1" fmla="*/ 146 h 3242"/>
                <a:gd name="T2" fmla="*/ 2549 w 3284"/>
                <a:gd name="T3" fmla="*/ 146 h 3242"/>
                <a:gd name="T4" fmla="*/ 2623 w 3284"/>
                <a:gd name="T5" fmla="*/ 262 h 3242"/>
                <a:gd name="T6" fmla="*/ 2748 w 3284"/>
                <a:gd name="T7" fmla="*/ 608 h 3242"/>
                <a:gd name="T8" fmla="*/ 2633 w 3284"/>
                <a:gd name="T9" fmla="*/ 1007 h 3242"/>
                <a:gd name="T10" fmla="*/ 2161 w 3284"/>
                <a:gd name="T11" fmla="*/ 1206 h 3242"/>
                <a:gd name="T12" fmla="*/ 1710 w 3284"/>
                <a:gd name="T13" fmla="*/ 1007 h 3242"/>
                <a:gd name="T14" fmla="*/ 1585 w 3284"/>
                <a:gd name="T15" fmla="*/ 608 h 3242"/>
                <a:gd name="T16" fmla="*/ 1731 w 3284"/>
                <a:gd name="T17" fmla="*/ 251 h 3242"/>
                <a:gd name="T18" fmla="*/ 1815 w 3284"/>
                <a:gd name="T19" fmla="*/ 115 h 3242"/>
                <a:gd name="T20" fmla="*/ 1815 w 3284"/>
                <a:gd name="T21" fmla="*/ 0 h 3242"/>
                <a:gd name="T22" fmla="*/ 1207 w 3284"/>
                <a:gd name="T23" fmla="*/ 0 h 3242"/>
                <a:gd name="T24" fmla="*/ 1207 w 3284"/>
                <a:gd name="T25" fmla="*/ 1468 h 3242"/>
                <a:gd name="T26" fmla="*/ 829 w 3284"/>
                <a:gd name="T27" fmla="*/ 1468 h 3242"/>
                <a:gd name="T28" fmla="*/ 578 w 3284"/>
                <a:gd name="T29" fmla="*/ 1352 h 3242"/>
                <a:gd name="T30" fmla="*/ 368 w 3284"/>
                <a:gd name="T31" fmla="*/ 1268 h 3242"/>
                <a:gd name="T32" fmla="*/ 116 w 3284"/>
                <a:gd name="T33" fmla="*/ 1342 h 3242"/>
                <a:gd name="T34" fmla="*/ 0 w 3284"/>
                <a:gd name="T35" fmla="*/ 1615 h 3242"/>
                <a:gd name="T36" fmla="*/ 116 w 3284"/>
                <a:gd name="T37" fmla="*/ 1898 h 3242"/>
                <a:gd name="T38" fmla="*/ 368 w 3284"/>
                <a:gd name="T39" fmla="*/ 1971 h 3242"/>
                <a:gd name="T40" fmla="*/ 578 w 3284"/>
                <a:gd name="T41" fmla="*/ 1877 h 3242"/>
                <a:gd name="T42" fmla="*/ 839 w 3284"/>
                <a:gd name="T43" fmla="*/ 1740 h 3242"/>
                <a:gd name="T44" fmla="*/ 850 w 3284"/>
                <a:gd name="T45" fmla="*/ 1740 h 3242"/>
                <a:gd name="T46" fmla="*/ 1207 w 3284"/>
                <a:gd name="T47" fmla="*/ 1740 h 3242"/>
                <a:gd name="T48" fmla="*/ 1207 w 3284"/>
                <a:gd name="T49" fmla="*/ 3241 h 3242"/>
                <a:gd name="T50" fmla="*/ 1815 w 3284"/>
                <a:gd name="T51" fmla="*/ 3241 h 3242"/>
                <a:gd name="T52" fmla="*/ 1815 w 3284"/>
                <a:gd name="T53" fmla="*/ 3104 h 3242"/>
                <a:gd name="T54" fmla="*/ 1731 w 3284"/>
                <a:gd name="T55" fmla="*/ 2968 h 3242"/>
                <a:gd name="T56" fmla="*/ 1585 w 3284"/>
                <a:gd name="T57" fmla="*/ 2611 h 3242"/>
                <a:gd name="T58" fmla="*/ 1710 w 3284"/>
                <a:gd name="T59" fmla="*/ 2202 h 3242"/>
                <a:gd name="T60" fmla="*/ 2161 w 3284"/>
                <a:gd name="T61" fmla="*/ 2013 h 3242"/>
                <a:gd name="T62" fmla="*/ 2633 w 3284"/>
                <a:gd name="T63" fmla="*/ 2202 h 3242"/>
                <a:gd name="T64" fmla="*/ 2748 w 3284"/>
                <a:gd name="T65" fmla="*/ 2611 h 3242"/>
                <a:gd name="T66" fmla="*/ 2623 w 3284"/>
                <a:gd name="T67" fmla="*/ 2957 h 3242"/>
                <a:gd name="T68" fmla="*/ 2549 w 3284"/>
                <a:gd name="T69" fmla="*/ 3073 h 3242"/>
                <a:gd name="T70" fmla="*/ 2549 w 3284"/>
                <a:gd name="T71" fmla="*/ 3241 h 3242"/>
                <a:gd name="T72" fmla="*/ 3179 w 3284"/>
                <a:gd name="T73" fmla="*/ 3241 h 3242"/>
                <a:gd name="T74" fmla="*/ 3283 w 3284"/>
                <a:gd name="T75" fmla="*/ 3073 h 3242"/>
                <a:gd name="T76" fmla="*/ 3283 w 3284"/>
                <a:gd name="T77" fmla="*/ 1363 h 3242"/>
                <a:gd name="T78" fmla="*/ 3283 w 3284"/>
                <a:gd name="T79" fmla="*/ 0 h 3242"/>
                <a:gd name="T80" fmla="*/ 2549 w 3284"/>
                <a:gd name="T81" fmla="*/ 0 h 3242"/>
                <a:gd name="T82" fmla="*/ 2549 w 3284"/>
                <a:gd name="T83" fmla="*/ 146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84" h="3242">
                  <a:moveTo>
                    <a:pt x="2549" y="146"/>
                  </a:moveTo>
                  <a:lnTo>
                    <a:pt x="2549" y="146"/>
                  </a:lnTo>
                  <a:cubicBezTo>
                    <a:pt x="2549" y="167"/>
                    <a:pt x="2560" y="167"/>
                    <a:pt x="2623" y="262"/>
                  </a:cubicBezTo>
                  <a:cubicBezTo>
                    <a:pt x="2685" y="335"/>
                    <a:pt x="2748" y="462"/>
                    <a:pt x="2748" y="608"/>
                  </a:cubicBezTo>
                  <a:cubicBezTo>
                    <a:pt x="2748" y="745"/>
                    <a:pt x="2728" y="891"/>
                    <a:pt x="2633" y="1007"/>
                  </a:cubicBezTo>
                  <a:cubicBezTo>
                    <a:pt x="2539" y="1121"/>
                    <a:pt x="2360" y="1206"/>
                    <a:pt x="2161" y="1206"/>
                  </a:cubicBezTo>
                  <a:cubicBezTo>
                    <a:pt x="1973" y="1195"/>
                    <a:pt x="1805" y="1121"/>
                    <a:pt x="1710" y="1007"/>
                  </a:cubicBezTo>
                  <a:cubicBezTo>
                    <a:pt x="1616" y="891"/>
                    <a:pt x="1585" y="745"/>
                    <a:pt x="1585" y="608"/>
                  </a:cubicBezTo>
                  <a:cubicBezTo>
                    <a:pt x="1585" y="451"/>
                    <a:pt x="1668" y="335"/>
                    <a:pt x="1731" y="251"/>
                  </a:cubicBezTo>
                  <a:cubicBezTo>
                    <a:pt x="1794" y="157"/>
                    <a:pt x="1815" y="146"/>
                    <a:pt x="1815" y="115"/>
                  </a:cubicBezTo>
                  <a:cubicBezTo>
                    <a:pt x="1815" y="0"/>
                    <a:pt x="1815" y="0"/>
                    <a:pt x="1815" y="0"/>
                  </a:cubicBezTo>
                  <a:cubicBezTo>
                    <a:pt x="1207" y="0"/>
                    <a:pt x="1207" y="0"/>
                    <a:pt x="1207" y="0"/>
                  </a:cubicBezTo>
                  <a:cubicBezTo>
                    <a:pt x="1207" y="1468"/>
                    <a:pt x="1207" y="1468"/>
                    <a:pt x="1207" y="1468"/>
                  </a:cubicBezTo>
                  <a:cubicBezTo>
                    <a:pt x="829" y="1468"/>
                    <a:pt x="829" y="1468"/>
                    <a:pt x="829" y="1468"/>
                  </a:cubicBezTo>
                  <a:cubicBezTo>
                    <a:pt x="714" y="1468"/>
                    <a:pt x="651" y="1405"/>
                    <a:pt x="578" y="1352"/>
                  </a:cubicBezTo>
                  <a:cubicBezTo>
                    <a:pt x="515" y="1300"/>
                    <a:pt x="452" y="1268"/>
                    <a:pt x="368" y="1268"/>
                  </a:cubicBezTo>
                  <a:cubicBezTo>
                    <a:pt x="273" y="1268"/>
                    <a:pt x="179" y="1290"/>
                    <a:pt x="116" y="1342"/>
                  </a:cubicBezTo>
                  <a:cubicBezTo>
                    <a:pt x="43" y="1395"/>
                    <a:pt x="0" y="1468"/>
                    <a:pt x="0" y="1615"/>
                  </a:cubicBezTo>
                  <a:cubicBezTo>
                    <a:pt x="11" y="1772"/>
                    <a:pt x="53" y="1846"/>
                    <a:pt x="116" y="1898"/>
                  </a:cubicBezTo>
                  <a:cubicBezTo>
                    <a:pt x="179" y="1951"/>
                    <a:pt x="263" y="1971"/>
                    <a:pt x="368" y="1971"/>
                  </a:cubicBezTo>
                  <a:cubicBezTo>
                    <a:pt x="452" y="1971"/>
                    <a:pt x="515" y="1940"/>
                    <a:pt x="578" y="1877"/>
                  </a:cubicBezTo>
                  <a:cubicBezTo>
                    <a:pt x="651" y="1824"/>
                    <a:pt x="724" y="1751"/>
                    <a:pt x="839" y="1740"/>
                  </a:cubicBezTo>
                  <a:cubicBezTo>
                    <a:pt x="839" y="1740"/>
                    <a:pt x="839" y="1740"/>
                    <a:pt x="850" y="1740"/>
                  </a:cubicBezTo>
                  <a:cubicBezTo>
                    <a:pt x="1207" y="1740"/>
                    <a:pt x="1207" y="1740"/>
                    <a:pt x="1207" y="1740"/>
                  </a:cubicBezTo>
                  <a:cubicBezTo>
                    <a:pt x="1207" y="3241"/>
                    <a:pt x="1207" y="3241"/>
                    <a:pt x="1207" y="3241"/>
                  </a:cubicBezTo>
                  <a:cubicBezTo>
                    <a:pt x="1815" y="3241"/>
                    <a:pt x="1815" y="3241"/>
                    <a:pt x="1815" y="3241"/>
                  </a:cubicBezTo>
                  <a:cubicBezTo>
                    <a:pt x="1815" y="3104"/>
                    <a:pt x="1815" y="3104"/>
                    <a:pt x="1815" y="3104"/>
                  </a:cubicBezTo>
                  <a:cubicBezTo>
                    <a:pt x="1815" y="3073"/>
                    <a:pt x="1794" y="3052"/>
                    <a:pt x="1731" y="2968"/>
                  </a:cubicBezTo>
                  <a:cubicBezTo>
                    <a:pt x="1668" y="2884"/>
                    <a:pt x="1585" y="2758"/>
                    <a:pt x="1585" y="2611"/>
                  </a:cubicBezTo>
                  <a:cubicBezTo>
                    <a:pt x="1585" y="2475"/>
                    <a:pt x="1616" y="2328"/>
                    <a:pt x="1710" y="2202"/>
                  </a:cubicBezTo>
                  <a:cubicBezTo>
                    <a:pt x="1805" y="2097"/>
                    <a:pt x="1973" y="2013"/>
                    <a:pt x="2161" y="2013"/>
                  </a:cubicBezTo>
                  <a:cubicBezTo>
                    <a:pt x="2360" y="2013"/>
                    <a:pt x="2539" y="2097"/>
                    <a:pt x="2633" y="2202"/>
                  </a:cubicBezTo>
                  <a:cubicBezTo>
                    <a:pt x="2728" y="2328"/>
                    <a:pt x="2748" y="2475"/>
                    <a:pt x="2748" y="2611"/>
                  </a:cubicBezTo>
                  <a:cubicBezTo>
                    <a:pt x="2748" y="2758"/>
                    <a:pt x="2685" y="2874"/>
                    <a:pt x="2623" y="2957"/>
                  </a:cubicBezTo>
                  <a:cubicBezTo>
                    <a:pt x="2560" y="3041"/>
                    <a:pt x="2549" y="3052"/>
                    <a:pt x="2549" y="3073"/>
                  </a:cubicBezTo>
                  <a:cubicBezTo>
                    <a:pt x="2549" y="3241"/>
                    <a:pt x="2549" y="3241"/>
                    <a:pt x="2549" y="3241"/>
                  </a:cubicBezTo>
                  <a:cubicBezTo>
                    <a:pt x="3179" y="3241"/>
                    <a:pt x="3179" y="3241"/>
                    <a:pt x="3179" y="3241"/>
                  </a:cubicBezTo>
                  <a:cubicBezTo>
                    <a:pt x="3231" y="3167"/>
                    <a:pt x="3273" y="3114"/>
                    <a:pt x="3283" y="3073"/>
                  </a:cubicBezTo>
                  <a:cubicBezTo>
                    <a:pt x="3283" y="1363"/>
                    <a:pt x="3283" y="1363"/>
                    <a:pt x="3283" y="1363"/>
                  </a:cubicBezTo>
                  <a:cubicBezTo>
                    <a:pt x="3283" y="0"/>
                    <a:pt x="3283" y="0"/>
                    <a:pt x="3283" y="0"/>
                  </a:cubicBezTo>
                  <a:cubicBezTo>
                    <a:pt x="2549" y="0"/>
                    <a:pt x="2549" y="0"/>
                    <a:pt x="2549" y="0"/>
                  </a:cubicBezTo>
                  <a:lnTo>
                    <a:pt x="2549" y="146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0" name="Freeform 23"/>
            <p:cNvSpPr>
              <a:spLocks noChangeArrowheads="1"/>
            </p:cNvSpPr>
            <p:nvPr/>
          </p:nvSpPr>
          <p:spPr bwMode="auto">
            <a:xfrm>
              <a:off x="13545676" y="5587309"/>
              <a:ext cx="600795" cy="1326424"/>
            </a:xfrm>
            <a:custGeom>
              <a:avLst/>
              <a:gdLst>
                <a:gd name="T0" fmla="*/ 599 w 1470"/>
                <a:gd name="T1" fmla="*/ 0 h 3242"/>
                <a:gd name="T2" fmla="*/ 599 w 1470"/>
                <a:gd name="T3" fmla="*/ 0 h 3242"/>
                <a:gd name="T4" fmla="*/ 32 w 1470"/>
                <a:gd name="T5" fmla="*/ 0 h 3242"/>
                <a:gd name="T6" fmla="*/ 32 w 1470"/>
                <a:gd name="T7" fmla="*/ 3177 h 3242"/>
                <a:gd name="T8" fmla="*/ 0 w 1470"/>
                <a:gd name="T9" fmla="*/ 3241 h 3242"/>
                <a:gd name="T10" fmla="*/ 347 w 1470"/>
                <a:gd name="T11" fmla="*/ 3241 h 3242"/>
                <a:gd name="T12" fmla="*/ 358 w 1470"/>
                <a:gd name="T13" fmla="*/ 3220 h 3242"/>
                <a:gd name="T14" fmla="*/ 1469 w 1470"/>
                <a:gd name="T15" fmla="*/ 1562 h 3242"/>
                <a:gd name="T16" fmla="*/ 599 w 1470"/>
                <a:gd name="T17" fmla="*/ 0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0" h="3242">
                  <a:moveTo>
                    <a:pt x="599" y="0"/>
                  </a:moveTo>
                  <a:lnTo>
                    <a:pt x="599" y="0"/>
                  </a:lnTo>
                  <a:cubicBezTo>
                    <a:pt x="32" y="0"/>
                    <a:pt x="32" y="0"/>
                    <a:pt x="32" y="0"/>
                  </a:cubicBezTo>
                  <a:cubicBezTo>
                    <a:pt x="32" y="3177"/>
                    <a:pt x="32" y="3177"/>
                    <a:pt x="32" y="3177"/>
                  </a:cubicBezTo>
                  <a:cubicBezTo>
                    <a:pt x="22" y="3198"/>
                    <a:pt x="11" y="3220"/>
                    <a:pt x="0" y="3241"/>
                  </a:cubicBezTo>
                  <a:cubicBezTo>
                    <a:pt x="347" y="3241"/>
                    <a:pt x="347" y="3241"/>
                    <a:pt x="347" y="3241"/>
                  </a:cubicBezTo>
                  <a:cubicBezTo>
                    <a:pt x="347" y="3230"/>
                    <a:pt x="358" y="3220"/>
                    <a:pt x="358" y="3220"/>
                  </a:cubicBezTo>
                  <a:cubicBezTo>
                    <a:pt x="997" y="3030"/>
                    <a:pt x="1469" y="3052"/>
                    <a:pt x="1469" y="1562"/>
                  </a:cubicBezTo>
                  <a:cubicBezTo>
                    <a:pt x="1469" y="870"/>
                    <a:pt x="1113" y="272"/>
                    <a:pt x="59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1" name="Freeform 24"/>
            <p:cNvSpPr>
              <a:spLocks noChangeArrowheads="1"/>
            </p:cNvSpPr>
            <p:nvPr/>
          </p:nvSpPr>
          <p:spPr bwMode="auto">
            <a:xfrm>
              <a:off x="11346372" y="6504075"/>
              <a:ext cx="1926872" cy="2069943"/>
            </a:xfrm>
            <a:custGeom>
              <a:avLst/>
              <a:gdLst>
                <a:gd name="T0" fmla="*/ 4079 w 4710"/>
                <a:gd name="T1" fmla="*/ 829 h 5056"/>
                <a:gd name="T2" fmla="*/ 4079 w 4710"/>
                <a:gd name="T3" fmla="*/ 829 h 5056"/>
                <a:gd name="T4" fmla="*/ 4195 w 4710"/>
                <a:gd name="T5" fmla="*/ 577 h 5056"/>
                <a:gd name="T6" fmla="*/ 4279 w 4710"/>
                <a:gd name="T7" fmla="*/ 357 h 5056"/>
                <a:gd name="T8" fmla="*/ 4205 w 4710"/>
                <a:gd name="T9" fmla="*/ 105 h 5056"/>
                <a:gd name="T10" fmla="*/ 3933 w 4710"/>
                <a:gd name="T11" fmla="*/ 0 h 5056"/>
                <a:gd name="T12" fmla="*/ 3650 w 4710"/>
                <a:gd name="T13" fmla="*/ 105 h 5056"/>
                <a:gd name="T14" fmla="*/ 3576 w 4710"/>
                <a:gd name="T15" fmla="*/ 357 h 5056"/>
                <a:gd name="T16" fmla="*/ 3670 w 4710"/>
                <a:gd name="T17" fmla="*/ 577 h 5056"/>
                <a:gd name="T18" fmla="*/ 3807 w 4710"/>
                <a:gd name="T19" fmla="*/ 829 h 5056"/>
                <a:gd name="T20" fmla="*/ 3807 w 4710"/>
                <a:gd name="T21" fmla="*/ 839 h 5056"/>
                <a:gd name="T22" fmla="*/ 3807 w 4710"/>
                <a:gd name="T23" fmla="*/ 1269 h 5056"/>
                <a:gd name="T24" fmla="*/ 1584 w 4710"/>
                <a:gd name="T25" fmla="*/ 1269 h 5056"/>
                <a:gd name="T26" fmla="*/ 1584 w 4710"/>
                <a:gd name="T27" fmla="*/ 1364 h 5056"/>
                <a:gd name="T28" fmla="*/ 1657 w 4710"/>
                <a:gd name="T29" fmla="*/ 1479 h 5056"/>
                <a:gd name="T30" fmla="*/ 1793 w 4710"/>
                <a:gd name="T31" fmla="*/ 1825 h 5056"/>
                <a:gd name="T32" fmla="*/ 1667 w 4710"/>
                <a:gd name="T33" fmla="*/ 2223 h 5056"/>
                <a:gd name="T34" fmla="*/ 1206 w 4710"/>
                <a:gd name="T35" fmla="*/ 2423 h 5056"/>
                <a:gd name="T36" fmla="*/ 744 w 4710"/>
                <a:gd name="T37" fmla="*/ 2223 h 5056"/>
                <a:gd name="T38" fmla="*/ 619 w 4710"/>
                <a:gd name="T39" fmla="*/ 1825 h 5056"/>
                <a:gd name="T40" fmla="*/ 765 w 4710"/>
                <a:gd name="T41" fmla="*/ 1468 h 5056"/>
                <a:gd name="T42" fmla="*/ 859 w 4710"/>
                <a:gd name="T43" fmla="*/ 1332 h 5056"/>
                <a:gd name="T44" fmla="*/ 859 w 4710"/>
                <a:gd name="T45" fmla="*/ 1269 h 5056"/>
                <a:gd name="T46" fmla="*/ 0 w 4710"/>
                <a:gd name="T47" fmla="*/ 1269 h 5056"/>
                <a:gd name="T48" fmla="*/ 200 w 4710"/>
                <a:gd name="T49" fmla="*/ 3555 h 5056"/>
                <a:gd name="T50" fmla="*/ 1562 w 4710"/>
                <a:gd name="T51" fmla="*/ 5055 h 5056"/>
                <a:gd name="T52" fmla="*/ 2317 w 4710"/>
                <a:gd name="T53" fmla="*/ 5055 h 5056"/>
                <a:gd name="T54" fmla="*/ 4269 w 4710"/>
                <a:gd name="T55" fmla="*/ 3545 h 5056"/>
                <a:gd name="T56" fmla="*/ 4205 w 4710"/>
                <a:gd name="T57" fmla="*/ 3146 h 5056"/>
                <a:gd name="T58" fmla="*/ 4195 w 4710"/>
                <a:gd name="T59" fmla="*/ 3146 h 5056"/>
                <a:gd name="T60" fmla="*/ 3891 w 4710"/>
                <a:gd name="T61" fmla="*/ 3304 h 5056"/>
                <a:gd name="T62" fmla="*/ 3880 w 4710"/>
                <a:gd name="T63" fmla="*/ 3304 h 5056"/>
                <a:gd name="T64" fmla="*/ 3723 w 4710"/>
                <a:gd name="T65" fmla="*/ 3377 h 5056"/>
                <a:gd name="T66" fmla="*/ 3723 w 4710"/>
                <a:gd name="T67" fmla="*/ 3377 h 5056"/>
                <a:gd name="T68" fmla="*/ 3702 w 4710"/>
                <a:gd name="T69" fmla="*/ 3387 h 5056"/>
                <a:gd name="T70" fmla="*/ 3670 w 4710"/>
                <a:gd name="T71" fmla="*/ 3397 h 5056"/>
                <a:gd name="T72" fmla="*/ 3670 w 4710"/>
                <a:gd name="T73" fmla="*/ 3387 h 5056"/>
                <a:gd name="T74" fmla="*/ 3503 w 4710"/>
                <a:gd name="T75" fmla="*/ 3419 h 5056"/>
                <a:gd name="T76" fmla="*/ 3367 w 4710"/>
                <a:gd name="T77" fmla="*/ 3597 h 5056"/>
                <a:gd name="T78" fmla="*/ 3072 w 4710"/>
                <a:gd name="T79" fmla="*/ 3755 h 5056"/>
                <a:gd name="T80" fmla="*/ 2957 w 4710"/>
                <a:gd name="T81" fmla="*/ 3776 h 5056"/>
                <a:gd name="T82" fmla="*/ 2947 w 4710"/>
                <a:gd name="T83" fmla="*/ 3776 h 5056"/>
                <a:gd name="T84" fmla="*/ 2433 w 4710"/>
                <a:gd name="T85" fmla="*/ 3838 h 5056"/>
                <a:gd name="T86" fmla="*/ 2423 w 4710"/>
                <a:gd name="T87" fmla="*/ 3838 h 5056"/>
                <a:gd name="T88" fmla="*/ 1982 w 4710"/>
                <a:gd name="T89" fmla="*/ 3745 h 5056"/>
                <a:gd name="T90" fmla="*/ 1698 w 4710"/>
                <a:gd name="T91" fmla="*/ 3304 h 5056"/>
                <a:gd name="T92" fmla="*/ 1698 w 4710"/>
                <a:gd name="T93" fmla="*/ 3293 h 5056"/>
                <a:gd name="T94" fmla="*/ 1678 w 4710"/>
                <a:gd name="T95" fmla="*/ 2874 h 5056"/>
                <a:gd name="T96" fmla="*/ 1877 w 4710"/>
                <a:gd name="T97" fmla="*/ 2412 h 5056"/>
                <a:gd name="T98" fmla="*/ 2297 w 4710"/>
                <a:gd name="T99" fmla="*/ 2223 h 5056"/>
                <a:gd name="T100" fmla="*/ 2307 w 4710"/>
                <a:gd name="T101" fmla="*/ 2223 h 5056"/>
                <a:gd name="T102" fmla="*/ 2832 w 4710"/>
                <a:gd name="T103" fmla="*/ 2181 h 5056"/>
                <a:gd name="T104" fmla="*/ 2832 w 4710"/>
                <a:gd name="T105" fmla="*/ 2181 h 5056"/>
                <a:gd name="T106" fmla="*/ 3283 w 4710"/>
                <a:gd name="T107" fmla="*/ 2287 h 5056"/>
                <a:gd name="T108" fmla="*/ 3324 w 4710"/>
                <a:gd name="T109" fmla="*/ 2328 h 5056"/>
                <a:gd name="T110" fmla="*/ 3324 w 4710"/>
                <a:gd name="T111" fmla="*/ 2318 h 5056"/>
                <a:gd name="T112" fmla="*/ 4446 w 4710"/>
                <a:gd name="T113" fmla="*/ 1563 h 5056"/>
                <a:gd name="T114" fmla="*/ 4709 w 4710"/>
                <a:gd name="T115" fmla="*/ 1269 h 5056"/>
                <a:gd name="T116" fmla="*/ 4079 w 4710"/>
                <a:gd name="T117" fmla="*/ 1269 h 5056"/>
                <a:gd name="T118" fmla="*/ 4079 w 4710"/>
                <a:gd name="T119" fmla="*/ 829 h 5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10" h="5056">
                  <a:moveTo>
                    <a:pt x="4079" y="829"/>
                  </a:moveTo>
                  <a:lnTo>
                    <a:pt x="4079" y="829"/>
                  </a:lnTo>
                  <a:cubicBezTo>
                    <a:pt x="4079" y="713"/>
                    <a:pt x="4153" y="640"/>
                    <a:pt x="4195" y="577"/>
                  </a:cubicBezTo>
                  <a:cubicBezTo>
                    <a:pt x="4247" y="503"/>
                    <a:pt x="4279" y="441"/>
                    <a:pt x="4279" y="357"/>
                  </a:cubicBezTo>
                  <a:cubicBezTo>
                    <a:pt x="4279" y="262"/>
                    <a:pt x="4257" y="168"/>
                    <a:pt x="4205" y="105"/>
                  </a:cubicBezTo>
                  <a:cubicBezTo>
                    <a:pt x="4153" y="42"/>
                    <a:pt x="4079" y="0"/>
                    <a:pt x="3933" y="0"/>
                  </a:cubicBezTo>
                  <a:cubicBezTo>
                    <a:pt x="3775" y="0"/>
                    <a:pt x="3702" y="52"/>
                    <a:pt x="3650" y="105"/>
                  </a:cubicBezTo>
                  <a:cubicBezTo>
                    <a:pt x="3597" y="168"/>
                    <a:pt x="3576" y="262"/>
                    <a:pt x="3576" y="357"/>
                  </a:cubicBezTo>
                  <a:cubicBezTo>
                    <a:pt x="3576" y="451"/>
                    <a:pt x="3618" y="503"/>
                    <a:pt x="3670" y="577"/>
                  </a:cubicBezTo>
                  <a:cubicBezTo>
                    <a:pt x="3723" y="640"/>
                    <a:pt x="3796" y="713"/>
                    <a:pt x="3807" y="829"/>
                  </a:cubicBezTo>
                  <a:cubicBezTo>
                    <a:pt x="3818" y="839"/>
                    <a:pt x="3818" y="839"/>
                    <a:pt x="3807" y="839"/>
                  </a:cubicBezTo>
                  <a:cubicBezTo>
                    <a:pt x="3807" y="1269"/>
                    <a:pt x="3807" y="1269"/>
                    <a:pt x="3807" y="1269"/>
                  </a:cubicBezTo>
                  <a:cubicBezTo>
                    <a:pt x="1584" y="1269"/>
                    <a:pt x="1584" y="1269"/>
                    <a:pt x="1584" y="1269"/>
                  </a:cubicBezTo>
                  <a:cubicBezTo>
                    <a:pt x="1584" y="1364"/>
                    <a:pt x="1584" y="1364"/>
                    <a:pt x="1584" y="1364"/>
                  </a:cubicBezTo>
                  <a:cubicBezTo>
                    <a:pt x="1584" y="1385"/>
                    <a:pt x="1594" y="1385"/>
                    <a:pt x="1657" y="1479"/>
                  </a:cubicBezTo>
                  <a:cubicBezTo>
                    <a:pt x="1720" y="1552"/>
                    <a:pt x="1793" y="1678"/>
                    <a:pt x="1793" y="1825"/>
                  </a:cubicBezTo>
                  <a:cubicBezTo>
                    <a:pt x="1793" y="1961"/>
                    <a:pt x="1761" y="2108"/>
                    <a:pt x="1667" y="2223"/>
                  </a:cubicBezTo>
                  <a:cubicBezTo>
                    <a:pt x="1573" y="2339"/>
                    <a:pt x="1394" y="2423"/>
                    <a:pt x="1206" y="2423"/>
                  </a:cubicBezTo>
                  <a:cubicBezTo>
                    <a:pt x="1007" y="2412"/>
                    <a:pt x="839" y="2339"/>
                    <a:pt x="744" y="2223"/>
                  </a:cubicBezTo>
                  <a:cubicBezTo>
                    <a:pt x="650" y="2108"/>
                    <a:pt x="619" y="1961"/>
                    <a:pt x="619" y="1825"/>
                  </a:cubicBezTo>
                  <a:cubicBezTo>
                    <a:pt x="619" y="1668"/>
                    <a:pt x="703" y="1552"/>
                    <a:pt x="765" y="1468"/>
                  </a:cubicBezTo>
                  <a:cubicBezTo>
                    <a:pt x="839" y="1374"/>
                    <a:pt x="849" y="1364"/>
                    <a:pt x="859" y="1332"/>
                  </a:cubicBezTo>
                  <a:cubicBezTo>
                    <a:pt x="859" y="1269"/>
                    <a:pt x="859" y="1269"/>
                    <a:pt x="859" y="1269"/>
                  </a:cubicBezTo>
                  <a:cubicBezTo>
                    <a:pt x="0" y="1269"/>
                    <a:pt x="0" y="1269"/>
                    <a:pt x="0" y="1269"/>
                  </a:cubicBezTo>
                  <a:cubicBezTo>
                    <a:pt x="200" y="1972"/>
                    <a:pt x="420" y="2360"/>
                    <a:pt x="200" y="3555"/>
                  </a:cubicBezTo>
                  <a:cubicBezTo>
                    <a:pt x="1237" y="4572"/>
                    <a:pt x="1143" y="4814"/>
                    <a:pt x="1562" y="5055"/>
                  </a:cubicBezTo>
                  <a:cubicBezTo>
                    <a:pt x="2317" y="5055"/>
                    <a:pt x="2317" y="5055"/>
                    <a:pt x="2317" y="5055"/>
                  </a:cubicBezTo>
                  <a:cubicBezTo>
                    <a:pt x="2863" y="4730"/>
                    <a:pt x="3586" y="4164"/>
                    <a:pt x="4269" y="3545"/>
                  </a:cubicBezTo>
                  <a:cubicBezTo>
                    <a:pt x="4216" y="3409"/>
                    <a:pt x="4205" y="3272"/>
                    <a:pt x="4205" y="3146"/>
                  </a:cubicBezTo>
                  <a:cubicBezTo>
                    <a:pt x="4195" y="3146"/>
                    <a:pt x="4195" y="3146"/>
                    <a:pt x="4195" y="3146"/>
                  </a:cubicBezTo>
                  <a:cubicBezTo>
                    <a:pt x="4069" y="3210"/>
                    <a:pt x="3974" y="3262"/>
                    <a:pt x="3891" y="3304"/>
                  </a:cubicBezTo>
                  <a:lnTo>
                    <a:pt x="3880" y="3304"/>
                  </a:lnTo>
                  <a:cubicBezTo>
                    <a:pt x="3796" y="3345"/>
                    <a:pt x="3734" y="3366"/>
                    <a:pt x="3723" y="3377"/>
                  </a:cubicBezTo>
                  <a:lnTo>
                    <a:pt x="3723" y="3377"/>
                  </a:lnTo>
                  <a:cubicBezTo>
                    <a:pt x="3712" y="3387"/>
                    <a:pt x="3712" y="3387"/>
                    <a:pt x="3702" y="3387"/>
                  </a:cubicBezTo>
                  <a:lnTo>
                    <a:pt x="3670" y="3397"/>
                  </a:lnTo>
                  <a:cubicBezTo>
                    <a:pt x="3670" y="3387"/>
                    <a:pt x="3670" y="3387"/>
                    <a:pt x="3670" y="3387"/>
                  </a:cubicBezTo>
                  <a:cubicBezTo>
                    <a:pt x="3618" y="3419"/>
                    <a:pt x="3566" y="3419"/>
                    <a:pt x="3503" y="3419"/>
                  </a:cubicBezTo>
                  <a:cubicBezTo>
                    <a:pt x="3471" y="3493"/>
                    <a:pt x="3419" y="3555"/>
                    <a:pt x="3367" y="3597"/>
                  </a:cubicBezTo>
                  <a:cubicBezTo>
                    <a:pt x="3283" y="3671"/>
                    <a:pt x="3188" y="3723"/>
                    <a:pt x="3072" y="3755"/>
                  </a:cubicBezTo>
                  <a:cubicBezTo>
                    <a:pt x="3031" y="3765"/>
                    <a:pt x="2999" y="3776"/>
                    <a:pt x="2957" y="3776"/>
                  </a:cubicBezTo>
                  <a:lnTo>
                    <a:pt x="2947" y="3776"/>
                  </a:lnTo>
                  <a:cubicBezTo>
                    <a:pt x="2433" y="3838"/>
                    <a:pt x="2433" y="3838"/>
                    <a:pt x="2433" y="3838"/>
                  </a:cubicBezTo>
                  <a:cubicBezTo>
                    <a:pt x="2433" y="3838"/>
                    <a:pt x="2433" y="3838"/>
                    <a:pt x="2423" y="3838"/>
                  </a:cubicBezTo>
                  <a:cubicBezTo>
                    <a:pt x="2265" y="3859"/>
                    <a:pt x="2118" y="3828"/>
                    <a:pt x="1982" y="3745"/>
                  </a:cubicBezTo>
                  <a:cubicBezTo>
                    <a:pt x="1845" y="3661"/>
                    <a:pt x="1720" y="3503"/>
                    <a:pt x="1698" y="3304"/>
                  </a:cubicBezTo>
                  <a:lnTo>
                    <a:pt x="1698" y="3293"/>
                  </a:lnTo>
                  <a:cubicBezTo>
                    <a:pt x="1678" y="2874"/>
                    <a:pt x="1678" y="2874"/>
                    <a:pt x="1678" y="2874"/>
                  </a:cubicBezTo>
                  <a:cubicBezTo>
                    <a:pt x="1657" y="2674"/>
                    <a:pt x="1761" y="2517"/>
                    <a:pt x="1877" y="2412"/>
                  </a:cubicBezTo>
                  <a:cubicBezTo>
                    <a:pt x="1993" y="2307"/>
                    <a:pt x="2129" y="2244"/>
                    <a:pt x="2297" y="2223"/>
                  </a:cubicBezTo>
                  <a:cubicBezTo>
                    <a:pt x="2297" y="2223"/>
                    <a:pt x="2297" y="2223"/>
                    <a:pt x="2307" y="2223"/>
                  </a:cubicBezTo>
                  <a:cubicBezTo>
                    <a:pt x="2832" y="2181"/>
                    <a:pt x="2832" y="2181"/>
                    <a:pt x="2832" y="2181"/>
                  </a:cubicBezTo>
                  <a:lnTo>
                    <a:pt x="2832" y="2181"/>
                  </a:lnTo>
                  <a:cubicBezTo>
                    <a:pt x="2999" y="2160"/>
                    <a:pt x="3146" y="2203"/>
                    <a:pt x="3283" y="2287"/>
                  </a:cubicBezTo>
                  <a:cubicBezTo>
                    <a:pt x="3293" y="2297"/>
                    <a:pt x="3314" y="2318"/>
                    <a:pt x="3324" y="2328"/>
                  </a:cubicBezTo>
                  <a:cubicBezTo>
                    <a:pt x="3324" y="2318"/>
                    <a:pt x="3324" y="2318"/>
                    <a:pt x="3324" y="2318"/>
                  </a:cubicBezTo>
                  <a:cubicBezTo>
                    <a:pt x="3324" y="2318"/>
                    <a:pt x="4006" y="2045"/>
                    <a:pt x="4446" y="1563"/>
                  </a:cubicBezTo>
                  <a:cubicBezTo>
                    <a:pt x="4551" y="1458"/>
                    <a:pt x="4635" y="1353"/>
                    <a:pt x="4709" y="1269"/>
                  </a:cubicBezTo>
                  <a:cubicBezTo>
                    <a:pt x="4079" y="1269"/>
                    <a:pt x="4079" y="1269"/>
                    <a:pt x="4079" y="1269"/>
                  </a:cubicBezTo>
                  <a:lnTo>
                    <a:pt x="4079" y="82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2" name="Freeform 25"/>
            <p:cNvSpPr>
              <a:spLocks noChangeArrowheads="1"/>
            </p:cNvSpPr>
            <p:nvPr/>
          </p:nvSpPr>
          <p:spPr bwMode="auto">
            <a:xfrm>
              <a:off x="11580916" y="8689516"/>
              <a:ext cx="909311" cy="1404023"/>
            </a:xfrm>
            <a:custGeom>
              <a:avLst/>
              <a:gdLst>
                <a:gd name="T0" fmla="*/ 1594 w 2224"/>
                <a:gd name="T1" fmla="*/ 0 h 3431"/>
                <a:gd name="T2" fmla="*/ 1594 w 2224"/>
                <a:gd name="T3" fmla="*/ 0 h 3431"/>
                <a:gd name="T4" fmla="*/ 325 w 2224"/>
                <a:gd name="T5" fmla="*/ 0 h 3431"/>
                <a:gd name="T6" fmla="*/ 157 w 2224"/>
                <a:gd name="T7" fmla="*/ 252 h 3431"/>
                <a:gd name="T8" fmla="*/ 587 w 2224"/>
                <a:gd name="T9" fmla="*/ 1521 h 3431"/>
                <a:gd name="T10" fmla="*/ 314 w 2224"/>
                <a:gd name="T11" fmla="*/ 2192 h 3431"/>
                <a:gd name="T12" fmla="*/ 860 w 2224"/>
                <a:gd name="T13" fmla="*/ 2192 h 3431"/>
                <a:gd name="T14" fmla="*/ 860 w 2224"/>
                <a:gd name="T15" fmla="*/ 2580 h 3431"/>
                <a:gd name="T16" fmla="*/ 860 w 2224"/>
                <a:gd name="T17" fmla="*/ 2590 h 3431"/>
                <a:gd name="T18" fmla="*/ 713 w 2224"/>
                <a:gd name="T19" fmla="*/ 2842 h 3431"/>
                <a:gd name="T20" fmla="*/ 618 w 2224"/>
                <a:gd name="T21" fmla="*/ 3062 h 3431"/>
                <a:gd name="T22" fmla="*/ 692 w 2224"/>
                <a:gd name="T23" fmla="*/ 3315 h 3431"/>
                <a:gd name="T24" fmla="*/ 975 w 2224"/>
                <a:gd name="T25" fmla="*/ 3419 h 3431"/>
                <a:gd name="T26" fmla="*/ 1258 w 2224"/>
                <a:gd name="T27" fmla="*/ 3315 h 3431"/>
                <a:gd name="T28" fmla="*/ 1332 w 2224"/>
                <a:gd name="T29" fmla="*/ 3062 h 3431"/>
                <a:gd name="T30" fmla="*/ 1248 w 2224"/>
                <a:gd name="T31" fmla="*/ 2842 h 3431"/>
                <a:gd name="T32" fmla="*/ 1121 w 2224"/>
                <a:gd name="T33" fmla="*/ 2590 h 3431"/>
                <a:gd name="T34" fmla="*/ 1121 w 2224"/>
                <a:gd name="T35" fmla="*/ 2192 h 3431"/>
                <a:gd name="T36" fmla="*/ 1751 w 2224"/>
                <a:gd name="T37" fmla="*/ 2192 h 3431"/>
                <a:gd name="T38" fmla="*/ 1783 w 2224"/>
                <a:gd name="T39" fmla="*/ 1279 h 3431"/>
                <a:gd name="T40" fmla="*/ 2139 w 2224"/>
                <a:gd name="T41" fmla="*/ 263 h 3431"/>
                <a:gd name="T42" fmla="*/ 1594 w 2224"/>
                <a:gd name="T43" fmla="*/ 0 h 3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24" h="3431">
                  <a:moveTo>
                    <a:pt x="1594" y="0"/>
                  </a:moveTo>
                  <a:lnTo>
                    <a:pt x="1594" y="0"/>
                  </a:lnTo>
                  <a:cubicBezTo>
                    <a:pt x="325" y="0"/>
                    <a:pt x="325" y="0"/>
                    <a:pt x="325" y="0"/>
                  </a:cubicBezTo>
                  <a:cubicBezTo>
                    <a:pt x="251" y="63"/>
                    <a:pt x="198" y="147"/>
                    <a:pt x="157" y="252"/>
                  </a:cubicBezTo>
                  <a:cubicBezTo>
                    <a:pt x="0" y="671"/>
                    <a:pt x="545" y="1080"/>
                    <a:pt x="587" y="1521"/>
                  </a:cubicBezTo>
                  <a:cubicBezTo>
                    <a:pt x="503" y="1773"/>
                    <a:pt x="409" y="1982"/>
                    <a:pt x="314" y="2192"/>
                  </a:cubicBezTo>
                  <a:cubicBezTo>
                    <a:pt x="860" y="2192"/>
                    <a:pt x="860" y="2192"/>
                    <a:pt x="860" y="2192"/>
                  </a:cubicBezTo>
                  <a:cubicBezTo>
                    <a:pt x="860" y="2580"/>
                    <a:pt x="860" y="2580"/>
                    <a:pt x="860" y="2580"/>
                  </a:cubicBezTo>
                  <a:lnTo>
                    <a:pt x="860" y="2590"/>
                  </a:lnTo>
                  <a:cubicBezTo>
                    <a:pt x="849" y="2706"/>
                    <a:pt x="765" y="2780"/>
                    <a:pt x="713" y="2842"/>
                  </a:cubicBezTo>
                  <a:cubicBezTo>
                    <a:pt x="660" y="2916"/>
                    <a:pt x="618" y="2979"/>
                    <a:pt x="618" y="3062"/>
                  </a:cubicBezTo>
                  <a:cubicBezTo>
                    <a:pt x="618" y="3157"/>
                    <a:pt x="639" y="3251"/>
                    <a:pt x="692" y="3315"/>
                  </a:cubicBezTo>
                  <a:cubicBezTo>
                    <a:pt x="744" y="3377"/>
                    <a:pt x="828" y="3419"/>
                    <a:pt x="975" y="3419"/>
                  </a:cubicBezTo>
                  <a:cubicBezTo>
                    <a:pt x="1121" y="3430"/>
                    <a:pt x="1205" y="3377"/>
                    <a:pt x="1258" y="3315"/>
                  </a:cubicBezTo>
                  <a:cubicBezTo>
                    <a:pt x="1300" y="3251"/>
                    <a:pt x="1332" y="3157"/>
                    <a:pt x="1332" y="3062"/>
                  </a:cubicBezTo>
                  <a:cubicBezTo>
                    <a:pt x="1332" y="2979"/>
                    <a:pt x="1289" y="2916"/>
                    <a:pt x="1248" y="2842"/>
                  </a:cubicBezTo>
                  <a:cubicBezTo>
                    <a:pt x="1195" y="2780"/>
                    <a:pt x="1121" y="2706"/>
                    <a:pt x="1121" y="2590"/>
                  </a:cubicBezTo>
                  <a:cubicBezTo>
                    <a:pt x="1121" y="2192"/>
                    <a:pt x="1121" y="2192"/>
                    <a:pt x="1121" y="2192"/>
                  </a:cubicBezTo>
                  <a:cubicBezTo>
                    <a:pt x="1751" y="2192"/>
                    <a:pt x="1751" y="2192"/>
                    <a:pt x="1751" y="2192"/>
                  </a:cubicBezTo>
                  <a:cubicBezTo>
                    <a:pt x="1751" y="1909"/>
                    <a:pt x="1762" y="1615"/>
                    <a:pt x="1783" y="1279"/>
                  </a:cubicBezTo>
                  <a:cubicBezTo>
                    <a:pt x="1877" y="818"/>
                    <a:pt x="2223" y="598"/>
                    <a:pt x="2139" y="263"/>
                  </a:cubicBezTo>
                  <a:cubicBezTo>
                    <a:pt x="2066" y="11"/>
                    <a:pt x="1814" y="73"/>
                    <a:pt x="159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3" name="Freeform 26"/>
            <p:cNvSpPr>
              <a:spLocks noChangeArrowheads="1"/>
            </p:cNvSpPr>
            <p:nvPr/>
          </p:nvSpPr>
          <p:spPr bwMode="auto">
            <a:xfrm>
              <a:off x="12701316" y="7023816"/>
              <a:ext cx="923744" cy="750738"/>
            </a:xfrm>
            <a:custGeom>
              <a:avLst/>
              <a:gdLst>
                <a:gd name="T0" fmla="*/ 1395 w 2256"/>
                <a:gd name="T1" fmla="*/ 546 h 1836"/>
                <a:gd name="T2" fmla="*/ 1395 w 2256"/>
                <a:gd name="T3" fmla="*/ 546 h 1836"/>
                <a:gd name="T4" fmla="*/ 136 w 2256"/>
                <a:gd name="T5" fmla="*/ 1395 h 1836"/>
                <a:gd name="T6" fmla="*/ 21 w 2256"/>
                <a:gd name="T7" fmla="*/ 1657 h 1836"/>
                <a:gd name="T8" fmla="*/ 230 w 2256"/>
                <a:gd name="T9" fmla="*/ 1793 h 1836"/>
                <a:gd name="T10" fmla="*/ 1604 w 2256"/>
                <a:gd name="T11" fmla="*/ 860 h 1836"/>
                <a:gd name="T12" fmla="*/ 2255 w 2256"/>
                <a:gd name="T13" fmla="*/ 0 h 1836"/>
                <a:gd name="T14" fmla="*/ 1888 w 2256"/>
                <a:gd name="T15" fmla="*/ 0 h 1836"/>
                <a:gd name="T16" fmla="*/ 1395 w 2256"/>
                <a:gd name="T17" fmla="*/ 546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6" h="1836">
                  <a:moveTo>
                    <a:pt x="1395" y="546"/>
                  </a:moveTo>
                  <a:lnTo>
                    <a:pt x="1395" y="546"/>
                  </a:lnTo>
                  <a:cubicBezTo>
                    <a:pt x="881" y="1112"/>
                    <a:pt x="136" y="1395"/>
                    <a:pt x="136" y="1395"/>
                  </a:cubicBezTo>
                  <a:cubicBezTo>
                    <a:pt x="53" y="1416"/>
                    <a:pt x="0" y="1541"/>
                    <a:pt x="21" y="1657"/>
                  </a:cubicBezTo>
                  <a:cubicBezTo>
                    <a:pt x="42" y="1762"/>
                    <a:pt x="157" y="1835"/>
                    <a:pt x="230" y="1793"/>
                  </a:cubicBezTo>
                  <a:cubicBezTo>
                    <a:pt x="230" y="1793"/>
                    <a:pt x="1017" y="1500"/>
                    <a:pt x="1604" y="860"/>
                  </a:cubicBezTo>
                  <a:cubicBezTo>
                    <a:pt x="1919" y="524"/>
                    <a:pt x="2129" y="220"/>
                    <a:pt x="2255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762" y="147"/>
                    <a:pt x="1604" y="325"/>
                    <a:pt x="1395" y="5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4" name="Freeform 27"/>
            <p:cNvSpPr>
              <a:spLocks noChangeArrowheads="1"/>
            </p:cNvSpPr>
            <p:nvPr/>
          </p:nvSpPr>
          <p:spPr bwMode="auto">
            <a:xfrm>
              <a:off x="12174494" y="7539949"/>
              <a:ext cx="488935" cy="400634"/>
            </a:xfrm>
            <a:custGeom>
              <a:avLst/>
              <a:gdLst>
                <a:gd name="T0" fmla="*/ 871 w 1196"/>
                <a:gd name="T1" fmla="*/ 11 h 977"/>
                <a:gd name="T2" fmla="*/ 871 w 1196"/>
                <a:gd name="T3" fmla="*/ 11 h 977"/>
                <a:gd name="T4" fmla="*/ 849 w 1196"/>
                <a:gd name="T5" fmla="*/ 11 h 977"/>
                <a:gd name="T6" fmla="*/ 304 w 1196"/>
                <a:gd name="T7" fmla="*/ 53 h 977"/>
                <a:gd name="T8" fmla="*/ 10 w 1196"/>
                <a:gd name="T9" fmla="*/ 326 h 977"/>
                <a:gd name="T10" fmla="*/ 42 w 1196"/>
                <a:gd name="T11" fmla="*/ 756 h 977"/>
                <a:gd name="T12" fmla="*/ 367 w 1196"/>
                <a:gd name="T13" fmla="*/ 954 h 977"/>
                <a:gd name="T14" fmla="*/ 891 w 1196"/>
                <a:gd name="T15" fmla="*/ 892 h 977"/>
                <a:gd name="T16" fmla="*/ 1195 w 1196"/>
                <a:gd name="T17" fmla="*/ 619 h 977"/>
                <a:gd name="T18" fmla="*/ 1164 w 1196"/>
                <a:gd name="T19" fmla="*/ 211 h 977"/>
                <a:gd name="T20" fmla="*/ 871 w 1196"/>
                <a:gd name="T21" fmla="*/ 11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6" h="977">
                  <a:moveTo>
                    <a:pt x="871" y="11"/>
                  </a:moveTo>
                  <a:lnTo>
                    <a:pt x="871" y="11"/>
                  </a:lnTo>
                  <a:cubicBezTo>
                    <a:pt x="871" y="11"/>
                    <a:pt x="860" y="11"/>
                    <a:pt x="849" y="11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147" y="74"/>
                    <a:pt x="0" y="200"/>
                    <a:pt x="10" y="326"/>
                  </a:cubicBezTo>
                  <a:cubicBezTo>
                    <a:pt x="42" y="756"/>
                    <a:pt x="42" y="756"/>
                    <a:pt x="42" y="756"/>
                  </a:cubicBezTo>
                  <a:cubicBezTo>
                    <a:pt x="53" y="882"/>
                    <a:pt x="209" y="976"/>
                    <a:pt x="367" y="954"/>
                  </a:cubicBezTo>
                  <a:cubicBezTo>
                    <a:pt x="891" y="892"/>
                    <a:pt x="891" y="892"/>
                    <a:pt x="891" y="892"/>
                  </a:cubicBezTo>
                  <a:cubicBezTo>
                    <a:pt x="1059" y="882"/>
                    <a:pt x="1195" y="745"/>
                    <a:pt x="1195" y="619"/>
                  </a:cubicBezTo>
                  <a:cubicBezTo>
                    <a:pt x="1164" y="211"/>
                    <a:pt x="1164" y="211"/>
                    <a:pt x="1164" y="211"/>
                  </a:cubicBezTo>
                  <a:cubicBezTo>
                    <a:pt x="1154" y="95"/>
                    <a:pt x="1027" y="0"/>
                    <a:pt x="871" y="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5" name="Freeform 28"/>
            <p:cNvSpPr>
              <a:spLocks noChangeArrowheads="1"/>
            </p:cNvSpPr>
            <p:nvPr/>
          </p:nvSpPr>
          <p:spPr bwMode="auto">
            <a:xfrm>
              <a:off x="12710338" y="8187821"/>
              <a:ext cx="992303" cy="1404023"/>
            </a:xfrm>
            <a:custGeom>
              <a:avLst/>
              <a:gdLst>
                <a:gd name="T0" fmla="*/ 1049 w 2424"/>
                <a:gd name="T1" fmla="*/ 0 h 3430"/>
                <a:gd name="T2" fmla="*/ 1049 w 2424"/>
                <a:gd name="T3" fmla="*/ 0 h 3430"/>
                <a:gd name="T4" fmla="*/ 0 w 2424"/>
                <a:gd name="T5" fmla="*/ 3419 h 3430"/>
                <a:gd name="T6" fmla="*/ 1059 w 2424"/>
                <a:gd name="T7" fmla="*/ 3419 h 3430"/>
                <a:gd name="T8" fmla="*/ 1059 w 2424"/>
                <a:gd name="T9" fmla="*/ 3314 h 3430"/>
                <a:gd name="T10" fmla="*/ 986 w 2424"/>
                <a:gd name="T11" fmla="*/ 3188 h 3430"/>
                <a:gd name="T12" fmla="*/ 860 w 2424"/>
                <a:gd name="T13" fmla="*/ 2842 h 3430"/>
                <a:gd name="T14" fmla="*/ 986 w 2424"/>
                <a:gd name="T15" fmla="*/ 2444 h 3430"/>
                <a:gd name="T16" fmla="*/ 1447 w 2424"/>
                <a:gd name="T17" fmla="*/ 2255 h 3430"/>
                <a:gd name="T18" fmla="*/ 1898 w 2424"/>
                <a:gd name="T19" fmla="*/ 2444 h 3430"/>
                <a:gd name="T20" fmla="*/ 2024 w 2424"/>
                <a:gd name="T21" fmla="*/ 2842 h 3430"/>
                <a:gd name="T22" fmla="*/ 1888 w 2424"/>
                <a:gd name="T23" fmla="*/ 3199 h 3430"/>
                <a:gd name="T24" fmla="*/ 1793 w 2424"/>
                <a:gd name="T25" fmla="*/ 3335 h 3430"/>
                <a:gd name="T26" fmla="*/ 1793 w 2424"/>
                <a:gd name="T27" fmla="*/ 3419 h 3430"/>
                <a:gd name="T28" fmla="*/ 2391 w 2424"/>
                <a:gd name="T29" fmla="*/ 3419 h 3430"/>
                <a:gd name="T30" fmla="*/ 2423 w 2424"/>
                <a:gd name="T31" fmla="*/ 3429 h 3430"/>
                <a:gd name="T32" fmla="*/ 2423 w 2424"/>
                <a:gd name="T33" fmla="*/ 1101 h 3430"/>
                <a:gd name="T34" fmla="*/ 1049 w 2424"/>
                <a:gd name="T35" fmla="*/ 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24" h="3430">
                  <a:moveTo>
                    <a:pt x="1049" y="0"/>
                  </a:moveTo>
                  <a:lnTo>
                    <a:pt x="1049" y="0"/>
                  </a:lnTo>
                  <a:cubicBezTo>
                    <a:pt x="828" y="1269"/>
                    <a:pt x="409" y="2307"/>
                    <a:pt x="0" y="3419"/>
                  </a:cubicBezTo>
                  <a:cubicBezTo>
                    <a:pt x="1059" y="3419"/>
                    <a:pt x="1059" y="3419"/>
                    <a:pt x="1059" y="3419"/>
                  </a:cubicBezTo>
                  <a:cubicBezTo>
                    <a:pt x="1059" y="3314"/>
                    <a:pt x="1059" y="3314"/>
                    <a:pt x="1059" y="3314"/>
                  </a:cubicBezTo>
                  <a:cubicBezTo>
                    <a:pt x="1059" y="3293"/>
                    <a:pt x="1049" y="3283"/>
                    <a:pt x="986" y="3188"/>
                  </a:cubicBezTo>
                  <a:cubicBezTo>
                    <a:pt x="934" y="3115"/>
                    <a:pt x="860" y="3000"/>
                    <a:pt x="860" y="2842"/>
                  </a:cubicBezTo>
                  <a:cubicBezTo>
                    <a:pt x="860" y="2706"/>
                    <a:pt x="881" y="2569"/>
                    <a:pt x="986" y="2444"/>
                  </a:cubicBezTo>
                  <a:cubicBezTo>
                    <a:pt x="1070" y="2329"/>
                    <a:pt x="1248" y="2245"/>
                    <a:pt x="1447" y="2255"/>
                  </a:cubicBezTo>
                  <a:cubicBezTo>
                    <a:pt x="1636" y="2255"/>
                    <a:pt x="1814" y="2329"/>
                    <a:pt x="1898" y="2444"/>
                  </a:cubicBezTo>
                  <a:cubicBezTo>
                    <a:pt x="2003" y="2559"/>
                    <a:pt x="2024" y="2706"/>
                    <a:pt x="2024" y="2842"/>
                  </a:cubicBezTo>
                  <a:cubicBezTo>
                    <a:pt x="2024" y="3000"/>
                    <a:pt x="1940" y="3125"/>
                    <a:pt x="1888" y="3199"/>
                  </a:cubicBezTo>
                  <a:cubicBezTo>
                    <a:pt x="1814" y="3293"/>
                    <a:pt x="1793" y="3314"/>
                    <a:pt x="1793" y="3335"/>
                  </a:cubicBezTo>
                  <a:cubicBezTo>
                    <a:pt x="1793" y="3419"/>
                    <a:pt x="1793" y="3419"/>
                    <a:pt x="1793" y="3419"/>
                  </a:cubicBezTo>
                  <a:cubicBezTo>
                    <a:pt x="2391" y="3419"/>
                    <a:pt x="2391" y="3419"/>
                    <a:pt x="2391" y="3419"/>
                  </a:cubicBezTo>
                  <a:cubicBezTo>
                    <a:pt x="2402" y="3419"/>
                    <a:pt x="2412" y="3419"/>
                    <a:pt x="2423" y="3429"/>
                  </a:cubicBezTo>
                  <a:cubicBezTo>
                    <a:pt x="2423" y="1101"/>
                    <a:pt x="2423" y="1101"/>
                    <a:pt x="2423" y="1101"/>
                  </a:cubicBezTo>
                  <a:cubicBezTo>
                    <a:pt x="1741" y="671"/>
                    <a:pt x="1174" y="283"/>
                    <a:pt x="104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6" name="Freeform 29"/>
            <p:cNvSpPr>
              <a:spLocks noChangeArrowheads="1"/>
            </p:cNvSpPr>
            <p:nvPr/>
          </p:nvSpPr>
          <p:spPr bwMode="auto">
            <a:xfrm>
              <a:off x="9392437" y="8393551"/>
              <a:ext cx="1845684" cy="1709010"/>
            </a:xfrm>
            <a:custGeom>
              <a:avLst/>
              <a:gdLst>
                <a:gd name="T0" fmla="*/ 0 w 4511"/>
                <a:gd name="T1" fmla="*/ 2915 h 4175"/>
                <a:gd name="T2" fmla="*/ 0 w 4511"/>
                <a:gd name="T3" fmla="*/ 2915 h 4175"/>
                <a:gd name="T4" fmla="*/ 2999 w 4511"/>
                <a:gd name="T5" fmla="*/ 2915 h 4175"/>
                <a:gd name="T6" fmla="*/ 2999 w 4511"/>
                <a:gd name="T7" fmla="*/ 3324 h 4175"/>
                <a:gd name="T8" fmla="*/ 2999 w 4511"/>
                <a:gd name="T9" fmla="*/ 3335 h 4175"/>
                <a:gd name="T10" fmla="*/ 2852 w 4511"/>
                <a:gd name="T11" fmla="*/ 3597 h 4175"/>
                <a:gd name="T12" fmla="*/ 2759 w 4511"/>
                <a:gd name="T13" fmla="*/ 3806 h 4175"/>
                <a:gd name="T14" fmla="*/ 2832 w 4511"/>
                <a:gd name="T15" fmla="*/ 4058 h 4175"/>
                <a:gd name="T16" fmla="*/ 3115 w 4511"/>
                <a:gd name="T17" fmla="*/ 4163 h 4175"/>
                <a:gd name="T18" fmla="*/ 3398 w 4511"/>
                <a:gd name="T19" fmla="*/ 4058 h 4175"/>
                <a:gd name="T20" fmla="*/ 3471 w 4511"/>
                <a:gd name="T21" fmla="*/ 3806 h 4175"/>
                <a:gd name="T22" fmla="*/ 3387 w 4511"/>
                <a:gd name="T23" fmla="*/ 3597 h 4175"/>
                <a:gd name="T24" fmla="*/ 3262 w 4511"/>
                <a:gd name="T25" fmla="*/ 3335 h 4175"/>
                <a:gd name="T26" fmla="*/ 3262 w 4511"/>
                <a:gd name="T27" fmla="*/ 2915 h 4175"/>
                <a:gd name="T28" fmla="*/ 4447 w 4511"/>
                <a:gd name="T29" fmla="*/ 2915 h 4175"/>
                <a:gd name="T30" fmla="*/ 4437 w 4511"/>
                <a:gd name="T31" fmla="*/ 0 h 4175"/>
                <a:gd name="T32" fmla="*/ 0 w 4511"/>
                <a:gd name="T33" fmla="*/ 2915 h 4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11" h="4175">
                  <a:moveTo>
                    <a:pt x="0" y="2915"/>
                  </a:moveTo>
                  <a:lnTo>
                    <a:pt x="0" y="2915"/>
                  </a:lnTo>
                  <a:cubicBezTo>
                    <a:pt x="2999" y="2915"/>
                    <a:pt x="2999" y="2915"/>
                    <a:pt x="2999" y="2915"/>
                  </a:cubicBezTo>
                  <a:cubicBezTo>
                    <a:pt x="2999" y="3324"/>
                    <a:pt x="2999" y="3324"/>
                    <a:pt x="2999" y="3324"/>
                  </a:cubicBezTo>
                  <a:cubicBezTo>
                    <a:pt x="2999" y="3335"/>
                    <a:pt x="2999" y="3335"/>
                    <a:pt x="2999" y="3335"/>
                  </a:cubicBezTo>
                  <a:cubicBezTo>
                    <a:pt x="2989" y="3450"/>
                    <a:pt x="2905" y="3523"/>
                    <a:pt x="2852" y="3597"/>
                  </a:cubicBezTo>
                  <a:cubicBezTo>
                    <a:pt x="2800" y="3659"/>
                    <a:pt x="2759" y="3722"/>
                    <a:pt x="2759" y="3806"/>
                  </a:cubicBezTo>
                  <a:cubicBezTo>
                    <a:pt x="2759" y="3911"/>
                    <a:pt x="2780" y="3995"/>
                    <a:pt x="2832" y="4058"/>
                  </a:cubicBezTo>
                  <a:cubicBezTo>
                    <a:pt x="2884" y="4122"/>
                    <a:pt x="2968" y="4163"/>
                    <a:pt x="3115" y="4163"/>
                  </a:cubicBezTo>
                  <a:cubicBezTo>
                    <a:pt x="3262" y="4174"/>
                    <a:pt x="3346" y="4132"/>
                    <a:pt x="3398" y="4058"/>
                  </a:cubicBezTo>
                  <a:cubicBezTo>
                    <a:pt x="3440" y="3995"/>
                    <a:pt x="3471" y="3901"/>
                    <a:pt x="3471" y="3806"/>
                  </a:cubicBezTo>
                  <a:cubicBezTo>
                    <a:pt x="3471" y="3722"/>
                    <a:pt x="3430" y="3659"/>
                    <a:pt x="3387" y="3597"/>
                  </a:cubicBezTo>
                  <a:cubicBezTo>
                    <a:pt x="3335" y="3523"/>
                    <a:pt x="3262" y="3450"/>
                    <a:pt x="3262" y="3335"/>
                  </a:cubicBezTo>
                  <a:cubicBezTo>
                    <a:pt x="3262" y="2915"/>
                    <a:pt x="3262" y="2915"/>
                    <a:pt x="3262" y="2915"/>
                  </a:cubicBezTo>
                  <a:cubicBezTo>
                    <a:pt x="4447" y="2915"/>
                    <a:pt x="4447" y="2915"/>
                    <a:pt x="4447" y="2915"/>
                  </a:cubicBezTo>
                  <a:cubicBezTo>
                    <a:pt x="4468" y="2013"/>
                    <a:pt x="4510" y="1079"/>
                    <a:pt x="4437" y="0"/>
                  </a:cubicBezTo>
                  <a:cubicBezTo>
                    <a:pt x="3262" y="628"/>
                    <a:pt x="577" y="1719"/>
                    <a:pt x="0" y="291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7" name="Freeform 30"/>
            <p:cNvSpPr>
              <a:spLocks noChangeArrowheads="1"/>
            </p:cNvSpPr>
            <p:nvPr/>
          </p:nvSpPr>
          <p:spPr bwMode="auto">
            <a:xfrm>
              <a:off x="13818109" y="8711171"/>
              <a:ext cx="1322469" cy="2485013"/>
            </a:xfrm>
            <a:custGeom>
              <a:avLst/>
              <a:gdLst>
                <a:gd name="T0" fmla="*/ 3230 w 3231"/>
                <a:gd name="T1" fmla="*/ 4867 h 6074"/>
                <a:gd name="T2" fmla="*/ 3230 w 3231"/>
                <a:gd name="T3" fmla="*/ 4867 h 6074"/>
                <a:gd name="T4" fmla="*/ 2821 w 3231"/>
                <a:gd name="T5" fmla="*/ 2371 h 6074"/>
                <a:gd name="T6" fmla="*/ 0 w 3231"/>
                <a:gd name="T7" fmla="*/ 0 h 6074"/>
                <a:gd name="T8" fmla="*/ 0 w 3231"/>
                <a:gd name="T9" fmla="*/ 3347 h 6074"/>
                <a:gd name="T10" fmla="*/ 125 w 3231"/>
                <a:gd name="T11" fmla="*/ 3347 h 6074"/>
                <a:gd name="T12" fmla="*/ 241 w 3231"/>
                <a:gd name="T13" fmla="*/ 3273 h 6074"/>
                <a:gd name="T14" fmla="*/ 587 w 3231"/>
                <a:gd name="T15" fmla="*/ 3147 h 6074"/>
                <a:gd name="T16" fmla="*/ 996 w 3231"/>
                <a:gd name="T17" fmla="*/ 3273 h 6074"/>
                <a:gd name="T18" fmla="*/ 1184 w 3231"/>
                <a:gd name="T19" fmla="*/ 3734 h 6074"/>
                <a:gd name="T20" fmla="*/ 985 w 3231"/>
                <a:gd name="T21" fmla="*/ 4196 h 6074"/>
                <a:gd name="T22" fmla="*/ 587 w 3231"/>
                <a:gd name="T23" fmla="*/ 4321 h 6074"/>
                <a:gd name="T24" fmla="*/ 230 w 3231"/>
                <a:gd name="T25" fmla="*/ 4174 h 6074"/>
                <a:gd name="T26" fmla="*/ 94 w 3231"/>
                <a:gd name="T27" fmla="*/ 4080 h 6074"/>
                <a:gd name="T28" fmla="*/ 0 w 3231"/>
                <a:gd name="T29" fmla="*/ 4080 h 6074"/>
                <a:gd name="T30" fmla="*/ 0 w 3231"/>
                <a:gd name="T31" fmla="*/ 4867 h 6074"/>
                <a:gd name="T32" fmla="*/ 1458 w 3231"/>
                <a:gd name="T33" fmla="*/ 4867 h 6074"/>
                <a:gd name="T34" fmla="*/ 1458 w 3231"/>
                <a:gd name="T35" fmla="*/ 5224 h 6074"/>
                <a:gd name="T36" fmla="*/ 1458 w 3231"/>
                <a:gd name="T37" fmla="*/ 5234 h 6074"/>
                <a:gd name="T38" fmla="*/ 1321 w 3231"/>
                <a:gd name="T39" fmla="*/ 5496 h 6074"/>
                <a:gd name="T40" fmla="*/ 1227 w 3231"/>
                <a:gd name="T41" fmla="*/ 5706 h 6074"/>
                <a:gd name="T42" fmla="*/ 1300 w 3231"/>
                <a:gd name="T43" fmla="*/ 5958 h 6074"/>
                <a:gd name="T44" fmla="*/ 1583 w 3231"/>
                <a:gd name="T45" fmla="*/ 6073 h 6074"/>
                <a:gd name="T46" fmla="*/ 1856 w 3231"/>
                <a:gd name="T47" fmla="*/ 5968 h 6074"/>
                <a:gd name="T48" fmla="*/ 1930 w 3231"/>
                <a:gd name="T49" fmla="*/ 5706 h 6074"/>
                <a:gd name="T50" fmla="*/ 1846 w 3231"/>
                <a:gd name="T51" fmla="*/ 5496 h 6074"/>
                <a:gd name="T52" fmla="*/ 1730 w 3231"/>
                <a:gd name="T53" fmla="*/ 5244 h 6074"/>
                <a:gd name="T54" fmla="*/ 1730 w 3231"/>
                <a:gd name="T55" fmla="*/ 4867 h 6074"/>
                <a:gd name="T56" fmla="*/ 3230 w 3231"/>
                <a:gd name="T57" fmla="*/ 4867 h 6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31" h="6074">
                  <a:moveTo>
                    <a:pt x="3230" y="4867"/>
                  </a:moveTo>
                  <a:lnTo>
                    <a:pt x="3230" y="4867"/>
                  </a:lnTo>
                  <a:cubicBezTo>
                    <a:pt x="2821" y="2371"/>
                    <a:pt x="2821" y="2371"/>
                    <a:pt x="2821" y="2371"/>
                  </a:cubicBezTo>
                  <a:cubicBezTo>
                    <a:pt x="2705" y="1657"/>
                    <a:pt x="1227" y="766"/>
                    <a:pt x="0" y="0"/>
                  </a:cubicBezTo>
                  <a:cubicBezTo>
                    <a:pt x="0" y="3347"/>
                    <a:pt x="0" y="3347"/>
                    <a:pt x="0" y="3347"/>
                  </a:cubicBezTo>
                  <a:cubicBezTo>
                    <a:pt x="125" y="3347"/>
                    <a:pt x="125" y="3347"/>
                    <a:pt x="125" y="3347"/>
                  </a:cubicBezTo>
                  <a:cubicBezTo>
                    <a:pt x="146" y="3347"/>
                    <a:pt x="146" y="3347"/>
                    <a:pt x="241" y="3273"/>
                  </a:cubicBezTo>
                  <a:cubicBezTo>
                    <a:pt x="325" y="3220"/>
                    <a:pt x="440" y="3147"/>
                    <a:pt x="587" y="3147"/>
                  </a:cubicBezTo>
                  <a:cubicBezTo>
                    <a:pt x="723" y="3147"/>
                    <a:pt x="870" y="3167"/>
                    <a:pt x="996" y="3273"/>
                  </a:cubicBezTo>
                  <a:cubicBezTo>
                    <a:pt x="1100" y="3357"/>
                    <a:pt x="1184" y="3535"/>
                    <a:pt x="1184" y="3734"/>
                  </a:cubicBezTo>
                  <a:cubicBezTo>
                    <a:pt x="1184" y="3934"/>
                    <a:pt x="1100" y="4101"/>
                    <a:pt x="985" y="4196"/>
                  </a:cubicBezTo>
                  <a:cubicBezTo>
                    <a:pt x="870" y="4290"/>
                    <a:pt x="723" y="4321"/>
                    <a:pt x="587" y="4321"/>
                  </a:cubicBezTo>
                  <a:cubicBezTo>
                    <a:pt x="440" y="4321"/>
                    <a:pt x="314" y="4237"/>
                    <a:pt x="230" y="4174"/>
                  </a:cubicBezTo>
                  <a:cubicBezTo>
                    <a:pt x="146" y="4101"/>
                    <a:pt x="125" y="4080"/>
                    <a:pt x="94" y="4080"/>
                  </a:cubicBezTo>
                  <a:cubicBezTo>
                    <a:pt x="0" y="4080"/>
                    <a:pt x="0" y="4080"/>
                    <a:pt x="0" y="4080"/>
                  </a:cubicBezTo>
                  <a:cubicBezTo>
                    <a:pt x="0" y="4867"/>
                    <a:pt x="0" y="4867"/>
                    <a:pt x="0" y="4867"/>
                  </a:cubicBezTo>
                  <a:cubicBezTo>
                    <a:pt x="1458" y="4867"/>
                    <a:pt x="1458" y="4867"/>
                    <a:pt x="1458" y="4867"/>
                  </a:cubicBezTo>
                  <a:cubicBezTo>
                    <a:pt x="1458" y="5224"/>
                    <a:pt x="1458" y="5224"/>
                    <a:pt x="1458" y="5224"/>
                  </a:cubicBezTo>
                  <a:cubicBezTo>
                    <a:pt x="1458" y="5234"/>
                    <a:pt x="1458" y="5234"/>
                    <a:pt x="1458" y="5234"/>
                  </a:cubicBezTo>
                  <a:cubicBezTo>
                    <a:pt x="1447" y="5349"/>
                    <a:pt x="1374" y="5423"/>
                    <a:pt x="1321" y="5496"/>
                  </a:cubicBezTo>
                  <a:cubicBezTo>
                    <a:pt x="1258" y="5559"/>
                    <a:pt x="1227" y="5622"/>
                    <a:pt x="1227" y="5706"/>
                  </a:cubicBezTo>
                  <a:cubicBezTo>
                    <a:pt x="1227" y="5811"/>
                    <a:pt x="1247" y="5895"/>
                    <a:pt x="1300" y="5958"/>
                  </a:cubicBezTo>
                  <a:cubicBezTo>
                    <a:pt x="1352" y="6020"/>
                    <a:pt x="1426" y="6062"/>
                    <a:pt x="1583" y="6073"/>
                  </a:cubicBezTo>
                  <a:cubicBezTo>
                    <a:pt x="1730" y="6073"/>
                    <a:pt x="1803" y="6031"/>
                    <a:pt x="1856" y="5968"/>
                  </a:cubicBezTo>
                  <a:cubicBezTo>
                    <a:pt x="1908" y="5895"/>
                    <a:pt x="1930" y="5800"/>
                    <a:pt x="1930" y="5706"/>
                  </a:cubicBezTo>
                  <a:cubicBezTo>
                    <a:pt x="1930" y="5622"/>
                    <a:pt x="1898" y="5559"/>
                    <a:pt x="1846" y="5496"/>
                  </a:cubicBezTo>
                  <a:cubicBezTo>
                    <a:pt x="1803" y="5423"/>
                    <a:pt x="1730" y="5360"/>
                    <a:pt x="1730" y="5244"/>
                  </a:cubicBezTo>
                  <a:cubicBezTo>
                    <a:pt x="1730" y="4867"/>
                    <a:pt x="1730" y="4867"/>
                    <a:pt x="1730" y="4867"/>
                  </a:cubicBezTo>
                  <a:lnTo>
                    <a:pt x="3230" y="48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8" name="Freeform 31"/>
            <p:cNvSpPr>
              <a:spLocks noChangeArrowheads="1"/>
            </p:cNvSpPr>
            <p:nvPr/>
          </p:nvSpPr>
          <p:spPr bwMode="auto">
            <a:xfrm>
              <a:off x="12387388" y="9200233"/>
              <a:ext cx="1820425" cy="1503280"/>
            </a:xfrm>
            <a:custGeom>
              <a:avLst/>
              <a:gdLst>
                <a:gd name="T0" fmla="*/ 4342 w 4448"/>
                <a:gd name="T1" fmla="*/ 2255 h 3672"/>
                <a:gd name="T2" fmla="*/ 4342 w 4448"/>
                <a:gd name="T3" fmla="*/ 2255 h 3672"/>
                <a:gd name="T4" fmla="*/ 4080 w 4448"/>
                <a:gd name="T5" fmla="*/ 2182 h 3672"/>
                <a:gd name="T6" fmla="*/ 3870 w 4448"/>
                <a:gd name="T7" fmla="*/ 2265 h 3672"/>
                <a:gd name="T8" fmla="*/ 3618 w 4448"/>
                <a:gd name="T9" fmla="*/ 2391 h 3672"/>
                <a:gd name="T10" fmla="*/ 3210 w 4448"/>
                <a:gd name="T11" fmla="*/ 2391 h 3672"/>
                <a:gd name="T12" fmla="*/ 3210 w 4448"/>
                <a:gd name="T13" fmla="*/ 1216 h 3672"/>
                <a:gd name="T14" fmla="*/ 3178 w 4448"/>
                <a:gd name="T15" fmla="*/ 1228 h 3672"/>
                <a:gd name="T16" fmla="*/ 2349 w 4448"/>
                <a:gd name="T17" fmla="*/ 1228 h 3672"/>
                <a:gd name="T18" fmla="*/ 2349 w 4448"/>
                <a:gd name="T19" fmla="*/ 849 h 3672"/>
                <a:gd name="T20" fmla="*/ 2349 w 4448"/>
                <a:gd name="T21" fmla="*/ 839 h 3672"/>
                <a:gd name="T22" fmla="*/ 2486 w 4448"/>
                <a:gd name="T23" fmla="*/ 587 h 3672"/>
                <a:gd name="T24" fmla="*/ 2580 w 4448"/>
                <a:gd name="T25" fmla="*/ 367 h 3672"/>
                <a:gd name="T26" fmla="*/ 2507 w 4448"/>
                <a:gd name="T27" fmla="*/ 115 h 3672"/>
                <a:gd name="T28" fmla="*/ 2224 w 4448"/>
                <a:gd name="T29" fmla="*/ 10 h 3672"/>
                <a:gd name="T30" fmla="*/ 1951 w 4448"/>
                <a:gd name="T31" fmla="*/ 115 h 3672"/>
                <a:gd name="T32" fmla="*/ 1877 w 4448"/>
                <a:gd name="T33" fmla="*/ 367 h 3672"/>
                <a:gd name="T34" fmla="*/ 1961 w 4448"/>
                <a:gd name="T35" fmla="*/ 577 h 3672"/>
                <a:gd name="T36" fmla="*/ 2077 w 4448"/>
                <a:gd name="T37" fmla="*/ 839 h 3672"/>
                <a:gd name="T38" fmla="*/ 2077 w 4448"/>
                <a:gd name="T39" fmla="*/ 1228 h 3672"/>
                <a:gd name="T40" fmla="*/ 692 w 4448"/>
                <a:gd name="T41" fmla="*/ 1228 h 3672"/>
                <a:gd name="T42" fmla="*/ 0 w 4448"/>
                <a:gd name="T43" fmla="*/ 3671 h 3672"/>
                <a:gd name="T44" fmla="*/ 1395 w 4448"/>
                <a:gd name="T45" fmla="*/ 3671 h 3672"/>
                <a:gd name="T46" fmla="*/ 1395 w 4448"/>
                <a:gd name="T47" fmla="*/ 3556 h 3672"/>
                <a:gd name="T48" fmla="*/ 1322 w 4448"/>
                <a:gd name="T49" fmla="*/ 3440 h 3672"/>
                <a:gd name="T50" fmla="*/ 1186 w 4448"/>
                <a:gd name="T51" fmla="*/ 3094 h 3672"/>
                <a:gd name="T52" fmla="*/ 1311 w 4448"/>
                <a:gd name="T53" fmla="*/ 2695 h 3672"/>
                <a:gd name="T54" fmla="*/ 1783 w 4448"/>
                <a:gd name="T55" fmla="*/ 2496 h 3672"/>
                <a:gd name="T56" fmla="*/ 2234 w 4448"/>
                <a:gd name="T57" fmla="*/ 2695 h 3672"/>
                <a:gd name="T58" fmla="*/ 2360 w 4448"/>
                <a:gd name="T59" fmla="*/ 3094 h 3672"/>
                <a:gd name="T60" fmla="*/ 2213 w 4448"/>
                <a:gd name="T61" fmla="*/ 3451 h 3672"/>
                <a:gd name="T62" fmla="*/ 2129 w 4448"/>
                <a:gd name="T63" fmla="*/ 3587 h 3672"/>
                <a:gd name="T64" fmla="*/ 2129 w 4448"/>
                <a:gd name="T65" fmla="*/ 3671 h 3672"/>
                <a:gd name="T66" fmla="*/ 3210 w 4448"/>
                <a:gd name="T67" fmla="*/ 3671 h 3672"/>
                <a:gd name="T68" fmla="*/ 3210 w 4448"/>
                <a:gd name="T69" fmla="*/ 2654 h 3672"/>
                <a:gd name="T70" fmla="*/ 3608 w 4448"/>
                <a:gd name="T71" fmla="*/ 2654 h 3672"/>
                <a:gd name="T72" fmla="*/ 3618 w 4448"/>
                <a:gd name="T73" fmla="*/ 2654 h 3672"/>
                <a:gd name="T74" fmla="*/ 3870 w 4448"/>
                <a:gd name="T75" fmla="*/ 2800 h 3672"/>
                <a:gd name="T76" fmla="*/ 4080 w 4448"/>
                <a:gd name="T77" fmla="*/ 2884 h 3672"/>
                <a:gd name="T78" fmla="*/ 4342 w 4448"/>
                <a:gd name="T79" fmla="*/ 2810 h 3672"/>
                <a:gd name="T80" fmla="*/ 4447 w 4448"/>
                <a:gd name="T81" fmla="*/ 2538 h 3672"/>
                <a:gd name="T82" fmla="*/ 4342 w 4448"/>
                <a:gd name="T83" fmla="*/ 2255 h 3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8" h="3672">
                  <a:moveTo>
                    <a:pt x="4342" y="2255"/>
                  </a:moveTo>
                  <a:lnTo>
                    <a:pt x="4342" y="2255"/>
                  </a:lnTo>
                  <a:cubicBezTo>
                    <a:pt x="4279" y="2203"/>
                    <a:pt x="4185" y="2182"/>
                    <a:pt x="4080" y="2182"/>
                  </a:cubicBezTo>
                  <a:cubicBezTo>
                    <a:pt x="4006" y="2182"/>
                    <a:pt x="3944" y="2223"/>
                    <a:pt x="3870" y="2265"/>
                  </a:cubicBezTo>
                  <a:cubicBezTo>
                    <a:pt x="3807" y="2318"/>
                    <a:pt x="3734" y="2391"/>
                    <a:pt x="3618" y="2391"/>
                  </a:cubicBezTo>
                  <a:cubicBezTo>
                    <a:pt x="3210" y="2391"/>
                    <a:pt x="3210" y="2391"/>
                    <a:pt x="3210" y="2391"/>
                  </a:cubicBezTo>
                  <a:cubicBezTo>
                    <a:pt x="3210" y="1216"/>
                    <a:pt x="3210" y="1216"/>
                    <a:pt x="3210" y="1216"/>
                  </a:cubicBezTo>
                  <a:cubicBezTo>
                    <a:pt x="3199" y="1216"/>
                    <a:pt x="3189" y="1228"/>
                    <a:pt x="3178" y="1228"/>
                  </a:cubicBezTo>
                  <a:cubicBezTo>
                    <a:pt x="2349" y="1228"/>
                    <a:pt x="2349" y="1228"/>
                    <a:pt x="2349" y="1228"/>
                  </a:cubicBezTo>
                  <a:cubicBezTo>
                    <a:pt x="2349" y="849"/>
                    <a:pt x="2349" y="849"/>
                    <a:pt x="2349" y="849"/>
                  </a:cubicBezTo>
                  <a:lnTo>
                    <a:pt x="2349" y="839"/>
                  </a:lnTo>
                  <a:cubicBezTo>
                    <a:pt x="2360" y="724"/>
                    <a:pt x="2433" y="650"/>
                    <a:pt x="2486" y="587"/>
                  </a:cubicBezTo>
                  <a:cubicBezTo>
                    <a:pt x="2548" y="514"/>
                    <a:pt x="2580" y="451"/>
                    <a:pt x="2580" y="367"/>
                  </a:cubicBezTo>
                  <a:cubicBezTo>
                    <a:pt x="2580" y="273"/>
                    <a:pt x="2560" y="178"/>
                    <a:pt x="2507" y="115"/>
                  </a:cubicBezTo>
                  <a:cubicBezTo>
                    <a:pt x="2454" y="53"/>
                    <a:pt x="2380" y="10"/>
                    <a:pt x="2224" y="10"/>
                  </a:cubicBezTo>
                  <a:cubicBezTo>
                    <a:pt x="2077" y="0"/>
                    <a:pt x="2003" y="53"/>
                    <a:pt x="1951" y="115"/>
                  </a:cubicBezTo>
                  <a:cubicBezTo>
                    <a:pt x="1898" y="178"/>
                    <a:pt x="1877" y="273"/>
                    <a:pt x="1877" y="367"/>
                  </a:cubicBezTo>
                  <a:cubicBezTo>
                    <a:pt x="1877" y="451"/>
                    <a:pt x="1909" y="514"/>
                    <a:pt x="1961" y="577"/>
                  </a:cubicBezTo>
                  <a:cubicBezTo>
                    <a:pt x="2014" y="650"/>
                    <a:pt x="2077" y="724"/>
                    <a:pt x="2077" y="839"/>
                  </a:cubicBezTo>
                  <a:cubicBezTo>
                    <a:pt x="2077" y="1228"/>
                    <a:pt x="2077" y="1228"/>
                    <a:pt x="2077" y="1228"/>
                  </a:cubicBezTo>
                  <a:cubicBezTo>
                    <a:pt x="692" y="1228"/>
                    <a:pt x="692" y="1228"/>
                    <a:pt x="692" y="1228"/>
                  </a:cubicBezTo>
                  <a:cubicBezTo>
                    <a:pt x="420" y="1971"/>
                    <a:pt x="179" y="2758"/>
                    <a:pt x="0" y="3671"/>
                  </a:cubicBezTo>
                  <a:cubicBezTo>
                    <a:pt x="1395" y="3671"/>
                    <a:pt x="1395" y="3671"/>
                    <a:pt x="1395" y="3671"/>
                  </a:cubicBezTo>
                  <a:cubicBezTo>
                    <a:pt x="1395" y="3556"/>
                    <a:pt x="1395" y="3556"/>
                    <a:pt x="1395" y="3556"/>
                  </a:cubicBezTo>
                  <a:cubicBezTo>
                    <a:pt x="1395" y="3545"/>
                    <a:pt x="1385" y="3535"/>
                    <a:pt x="1322" y="3440"/>
                  </a:cubicBezTo>
                  <a:cubicBezTo>
                    <a:pt x="1259" y="3367"/>
                    <a:pt x="1186" y="3241"/>
                    <a:pt x="1186" y="3094"/>
                  </a:cubicBezTo>
                  <a:cubicBezTo>
                    <a:pt x="1186" y="2957"/>
                    <a:pt x="1217" y="2810"/>
                    <a:pt x="1311" y="2695"/>
                  </a:cubicBezTo>
                  <a:cubicBezTo>
                    <a:pt x="1406" y="2580"/>
                    <a:pt x="1584" y="2496"/>
                    <a:pt x="1783" y="2496"/>
                  </a:cubicBezTo>
                  <a:cubicBezTo>
                    <a:pt x="1972" y="2506"/>
                    <a:pt x="2140" y="2580"/>
                    <a:pt x="2234" y="2695"/>
                  </a:cubicBezTo>
                  <a:cubicBezTo>
                    <a:pt x="2328" y="2810"/>
                    <a:pt x="2360" y="2957"/>
                    <a:pt x="2360" y="3094"/>
                  </a:cubicBezTo>
                  <a:cubicBezTo>
                    <a:pt x="2360" y="3251"/>
                    <a:pt x="2276" y="3377"/>
                    <a:pt x="2213" y="3451"/>
                  </a:cubicBezTo>
                  <a:cubicBezTo>
                    <a:pt x="2150" y="3545"/>
                    <a:pt x="2129" y="3566"/>
                    <a:pt x="2129" y="3587"/>
                  </a:cubicBezTo>
                  <a:cubicBezTo>
                    <a:pt x="2129" y="3671"/>
                    <a:pt x="2129" y="3671"/>
                    <a:pt x="2129" y="3671"/>
                  </a:cubicBezTo>
                  <a:cubicBezTo>
                    <a:pt x="3210" y="3671"/>
                    <a:pt x="3210" y="3671"/>
                    <a:pt x="3210" y="3671"/>
                  </a:cubicBezTo>
                  <a:cubicBezTo>
                    <a:pt x="3210" y="2654"/>
                    <a:pt x="3210" y="2654"/>
                    <a:pt x="3210" y="2654"/>
                  </a:cubicBezTo>
                  <a:cubicBezTo>
                    <a:pt x="3608" y="2654"/>
                    <a:pt x="3608" y="2654"/>
                    <a:pt x="3608" y="2654"/>
                  </a:cubicBezTo>
                  <a:cubicBezTo>
                    <a:pt x="3608" y="2654"/>
                    <a:pt x="3608" y="2654"/>
                    <a:pt x="3618" y="2654"/>
                  </a:cubicBezTo>
                  <a:cubicBezTo>
                    <a:pt x="3734" y="2664"/>
                    <a:pt x="3797" y="2738"/>
                    <a:pt x="3870" y="2800"/>
                  </a:cubicBezTo>
                  <a:cubicBezTo>
                    <a:pt x="3944" y="2853"/>
                    <a:pt x="3996" y="2884"/>
                    <a:pt x="4080" y="2884"/>
                  </a:cubicBezTo>
                  <a:cubicBezTo>
                    <a:pt x="4185" y="2884"/>
                    <a:pt x="4279" y="2863"/>
                    <a:pt x="4342" y="2810"/>
                  </a:cubicBezTo>
                  <a:cubicBezTo>
                    <a:pt x="4394" y="2769"/>
                    <a:pt x="4447" y="2685"/>
                    <a:pt x="4447" y="2538"/>
                  </a:cubicBezTo>
                  <a:cubicBezTo>
                    <a:pt x="4447" y="2381"/>
                    <a:pt x="4405" y="2307"/>
                    <a:pt x="4342" y="225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29" name="Freeform 32"/>
            <p:cNvSpPr>
              <a:spLocks noChangeArrowheads="1"/>
            </p:cNvSpPr>
            <p:nvPr/>
          </p:nvSpPr>
          <p:spPr bwMode="auto">
            <a:xfrm>
              <a:off x="9233668" y="9701928"/>
              <a:ext cx="2029711" cy="999780"/>
            </a:xfrm>
            <a:custGeom>
              <a:avLst/>
              <a:gdLst>
                <a:gd name="T0" fmla="*/ 4825 w 4962"/>
                <a:gd name="T1" fmla="*/ 0 h 2444"/>
                <a:gd name="T2" fmla="*/ 4825 w 4962"/>
                <a:gd name="T3" fmla="*/ 0 h 2444"/>
                <a:gd name="T4" fmla="*/ 3880 w 4962"/>
                <a:gd name="T5" fmla="*/ 0 h 2444"/>
                <a:gd name="T6" fmla="*/ 3880 w 4962"/>
                <a:gd name="T7" fmla="*/ 146 h 2444"/>
                <a:gd name="T8" fmla="*/ 3964 w 4962"/>
                <a:gd name="T9" fmla="*/ 261 h 2444"/>
                <a:gd name="T10" fmla="*/ 4090 w 4962"/>
                <a:gd name="T11" fmla="*/ 607 h 2444"/>
                <a:gd name="T12" fmla="*/ 3964 w 4962"/>
                <a:gd name="T13" fmla="*/ 1006 h 2444"/>
                <a:gd name="T14" fmla="*/ 3503 w 4962"/>
                <a:gd name="T15" fmla="*/ 1205 h 2444"/>
                <a:gd name="T16" fmla="*/ 3041 w 4962"/>
                <a:gd name="T17" fmla="*/ 1006 h 2444"/>
                <a:gd name="T18" fmla="*/ 2916 w 4962"/>
                <a:gd name="T19" fmla="*/ 607 h 2444"/>
                <a:gd name="T20" fmla="*/ 3063 w 4962"/>
                <a:gd name="T21" fmla="*/ 251 h 2444"/>
                <a:gd name="T22" fmla="*/ 3157 w 4962"/>
                <a:gd name="T23" fmla="*/ 114 h 2444"/>
                <a:gd name="T24" fmla="*/ 3157 w 4962"/>
                <a:gd name="T25" fmla="*/ 0 h 2444"/>
                <a:gd name="T26" fmla="*/ 304 w 4962"/>
                <a:gd name="T27" fmla="*/ 0 h 2444"/>
                <a:gd name="T28" fmla="*/ 294 w 4962"/>
                <a:gd name="T29" fmla="*/ 62 h 2444"/>
                <a:gd name="T30" fmla="*/ 0 w 4962"/>
                <a:gd name="T31" fmla="*/ 2443 h 2444"/>
                <a:gd name="T32" fmla="*/ 1311 w 4962"/>
                <a:gd name="T33" fmla="*/ 2443 h 2444"/>
                <a:gd name="T34" fmla="*/ 1311 w 4962"/>
                <a:gd name="T35" fmla="*/ 2359 h 2444"/>
                <a:gd name="T36" fmla="*/ 1227 w 4962"/>
                <a:gd name="T37" fmla="*/ 2223 h 2444"/>
                <a:gd name="T38" fmla="*/ 1080 w 4962"/>
                <a:gd name="T39" fmla="*/ 1866 h 2444"/>
                <a:gd name="T40" fmla="*/ 1207 w 4962"/>
                <a:gd name="T41" fmla="*/ 1467 h 2444"/>
                <a:gd name="T42" fmla="*/ 1657 w 4962"/>
                <a:gd name="T43" fmla="*/ 1268 h 2444"/>
                <a:gd name="T44" fmla="*/ 2129 w 4962"/>
                <a:gd name="T45" fmla="*/ 1467 h 2444"/>
                <a:gd name="T46" fmla="*/ 2245 w 4962"/>
                <a:gd name="T47" fmla="*/ 1866 h 2444"/>
                <a:gd name="T48" fmla="*/ 2118 w 4962"/>
                <a:gd name="T49" fmla="*/ 2212 h 2444"/>
                <a:gd name="T50" fmla="*/ 2045 w 4962"/>
                <a:gd name="T51" fmla="*/ 2328 h 2444"/>
                <a:gd name="T52" fmla="*/ 2045 w 4962"/>
                <a:gd name="T53" fmla="*/ 2443 h 2444"/>
                <a:gd name="T54" fmla="*/ 4961 w 4962"/>
                <a:gd name="T55" fmla="*/ 2443 h 2444"/>
                <a:gd name="T56" fmla="*/ 4825 w 4962"/>
                <a:gd name="T57" fmla="*/ 0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62" h="2444">
                  <a:moveTo>
                    <a:pt x="4825" y="0"/>
                  </a:moveTo>
                  <a:lnTo>
                    <a:pt x="4825" y="0"/>
                  </a:lnTo>
                  <a:cubicBezTo>
                    <a:pt x="3880" y="0"/>
                    <a:pt x="3880" y="0"/>
                    <a:pt x="3880" y="0"/>
                  </a:cubicBezTo>
                  <a:cubicBezTo>
                    <a:pt x="3880" y="146"/>
                    <a:pt x="3880" y="146"/>
                    <a:pt x="3880" y="146"/>
                  </a:cubicBezTo>
                  <a:cubicBezTo>
                    <a:pt x="3880" y="156"/>
                    <a:pt x="3891" y="167"/>
                    <a:pt x="3964" y="261"/>
                  </a:cubicBezTo>
                  <a:cubicBezTo>
                    <a:pt x="4017" y="335"/>
                    <a:pt x="4090" y="460"/>
                    <a:pt x="4090" y="607"/>
                  </a:cubicBezTo>
                  <a:cubicBezTo>
                    <a:pt x="4090" y="743"/>
                    <a:pt x="4058" y="880"/>
                    <a:pt x="3964" y="1006"/>
                  </a:cubicBezTo>
                  <a:cubicBezTo>
                    <a:pt x="3870" y="1121"/>
                    <a:pt x="3691" y="1205"/>
                    <a:pt x="3503" y="1205"/>
                  </a:cubicBezTo>
                  <a:cubicBezTo>
                    <a:pt x="3303" y="1194"/>
                    <a:pt x="3136" y="1121"/>
                    <a:pt x="3041" y="1006"/>
                  </a:cubicBezTo>
                  <a:cubicBezTo>
                    <a:pt x="2947" y="891"/>
                    <a:pt x="2916" y="743"/>
                    <a:pt x="2916" y="607"/>
                  </a:cubicBezTo>
                  <a:cubicBezTo>
                    <a:pt x="2916" y="450"/>
                    <a:pt x="3000" y="324"/>
                    <a:pt x="3063" y="251"/>
                  </a:cubicBezTo>
                  <a:cubicBezTo>
                    <a:pt x="3136" y="156"/>
                    <a:pt x="3147" y="136"/>
                    <a:pt x="3157" y="114"/>
                  </a:cubicBezTo>
                  <a:cubicBezTo>
                    <a:pt x="3157" y="0"/>
                    <a:pt x="3157" y="0"/>
                    <a:pt x="3157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94" y="20"/>
                    <a:pt x="294" y="41"/>
                    <a:pt x="294" y="62"/>
                  </a:cubicBezTo>
                  <a:cubicBezTo>
                    <a:pt x="0" y="2443"/>
                    <a:pt x="0" y="2443"/>
                    <a:pt x="0" y="2443"/>
                  </a:cubicBezTo>
                  <a:cubicBezTo>
                    <a:pt x="1311" y="2443"/>
                    <a:pt x="1311" y="2443"/>
                    <a:pt x="1311" y="2443"/>
                  </a:cubicBezTo>
                  <a:cubicBezTo>
                    <a:pt x="1311" y="2359"/>
                    <a:pt x="1311" y="2359"/>
                    <a:pt x="1311" y="2359"/>
                  </a:cubicBezTo>
                  <a:cubicBezTo>
                    <a:pt x="1311" y="2338"/>
                    <a:pt x="1291" y="2317"/>
                    <a:pt x="1227" y="2223"/>
                  </a:cubicBezTo>
                  <a:cubicBezTo>
                    <a:pt x="1164" y="2149"/>
                    <a:pt x="1080" y="2023"/>
                    <a:pt x="1080" y="1866"/>
                  </a:cubicBezTo>
                  <a:cubicBezTo>
                    <a:pt x="1080" y="1729"/>
                    <a:pt x="1111" y="1582"/>
                    <a:pt x="1207" y="1467"/>
                  </a:cubicBezTo>
                  <a:cubicBezTo>
                    <a:pt x="1301" y="1352"/>
                    <a:pt x="1468" y="1278"/>
                    <a:pt x="1657" y="1268"/>
                  </a:cubicBezTo>
                  <a:cubicBezTo>
                    <a:pt x="1856" y="1268"/>
                    <a:pt x="2034" y="1352"/>
                    <a:pt x="2129" y="1467"/>
                  </a:cubicBezTo>
                  <a:cubicBezTo>
                    <a:pt x="2224" y="1582"/>
                    <a:pt x="2245" y="1729"/>
                    <a:pt x="2245" y="1866"/>
                  </a:cubicBezTo>
                  <a:cubicBezTo>
                    <a:pt x="2245" y="2013"/>
                    <a:pt x="2181" y="2139"/>
                    <a:pt x="2118" y="2212"/>
                  </a:cubicBezTo>
                  <a:cubicBezTo>
                    <a:pt x="2056" y="2307"/>
                    <a:pt x="2045" y="2317"/>
                    <a:pt x="2045" y="2328"/>
                  </a:cubicBezTo>
                  <a:cubicBezTo>
                    <a:pt x="2045" y="2443"/>
                    <a:pt x="2045" y="2443"/>
                    <a:pt x="2045" y="2443"/>
                  </a:cubicBezTo>
                  <a:cubicBezTo>
                    <a:pt x="4961" y="2443"/>
                    <a:pt x="4961" y="2443"/>
                    <a:pt x="4961" y="2443"/>
                  </a:cubicBezTo>
                  <a:cubicBezTo>
                    <a:pt x="4814" y="1582"/>
                    <a:pt x="4803" y="796"/>
                    <a:pt x="482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30" name="Freeform 33"/>
            <p:cNvSpPr>
              <a:spLocks noChangeArrowheads="1"/>
            </p:cNvSpPr>
            <p:nvPr/>
          </p:nvSpPr>
          <p:spPr bwMode="auto">
            <a:xfrm>
              <a:off x="11312092" y="9701928"/>
              <a:ext cx="1055450" cy="1523131"/>
            </a:xfrm>
            <a:custGeom>
              <a:avLst/>
              <a:gdLst>
                <a:gd name="T0" fmla="*/ 2580 w 2581"/>
                <a:gd name="T1" fmla="*/ 2443 h 3723"/>
                <a:gd name="T2" fmla="*/ 2580 w 2581"/>
                <a:gd name="T3" fmla="*/ 2443 h 3723"/>
                <a:gd name="T4" fmla="*/ 2423 w 2581"/>
                <a:gd name="T5" fmla="*/ 0 h 3723"/>
                <a:gd name="T6" fmla="*/ 2013 w 2581"/>
                <a:gd name="T7" fmla="*/ 0 h 3723"/>
                <a:gd name="T8" fmla="*/ 2013 w 2581"/>
                <a:gd name="T9" fmla="*/ 114 h 3723"/>
                <a:gd name="T10" fmla="*/ 2087 w 2581"/>
                <a:gd name="T11" fmla="*/ 240 h 3723"/>
                <a:gd name="T12" fmla="*/ 2223 w 2581"/>
                <a:gd name="T13" fmla="*/ 586 h 3723"/>
                <a:gd name="T14" fmla="*/ 2097 w 2581"/>
                <a:gd name="T15" fmla="*/ 985 h 3723"/>
                <a:gd name="T16" fmla="*/ 1636 w 2581"/>
                <a:gd name="T17" fmla="*/ 1174 h 3723"/>
                <a:gd name="T18" fmla="*/ 1175 w 2581"/>
                <a:gd name="T19" fmla="*/ 985 h 3723"/>
                <a:gd name="T20" fmla="*/ 1049 w 2581"/>
                <a:gd name="T21" fmla="*/ 586 h 3723"/>
                <a:gd name="T22" fmla="*/ 1195 w 2581"/>
                <a:gd name="T23" fmla="*/ 230 h 3723"/>
                <a:gd name="T24" fmla="*/ 1290 w 2581"/>
                <a:gd name="T25" fmla="*/ 93 h 3723"/>
                <a:gd name="T26" fmla="*/ 1290 w 2581"/>
                <a:gd name="T27" fmla="*/ 0 h 3723"/>
                <a:gd name="T28" fmla="*/ 849 w 2581"/>
                <a:gd name="T29" fmla="*/ 0 h 3723"/>
                <a:gd name="T30" fmla="*/ 0 w 2581"/>
                <a:gd name="T31" fmla="*/ 2443 h 3723"/>
                <a:gd name="T32" fmla="*/ 1154 w 2581"/>
                <a:gd name="T33" fmla="*/ 2443 h 3723"/>
                <a:gd name="T34" fmla="*/ 1154 w 2581"/>
                <a:gd name="T35" fmla="*/ 2872 h 3723"/>
                <a:gd name="T36" fmla="*/ 1154 w 2581"/>
                <a:gd name="T37" fmla="*/ 2883 h 3723"/>
                <a:gd name="T38" fmla="*/ 1007 w 2581"/>
                <a:gd name="T39" fmla="*/ 3146 h 3723"/>
                <a:gd name="T40" fmla="*/ 912 w 2581"/>
                <a:gd name="T41" fmla="*/ 3355 h 3723"/>
                <a:gd name="T42" fmla="*/ 986 w 2581"/>
                <a:gd name="T43" fmla="*/ 3607 h 3723"/>
                <a:gd name="T44" fmla="*/ 1269 w 2581"/>
                <a:gd name="T45" fmla="*/ 3711 h 3723"/>
                <a:gd name="T46" fmla="*/ 1542 w 2581"/>
                <a:gd name="T47" fmla="*/ 3607 h 3723"/>
                <a:gd name="T48" fmla="*/ 1615 w 2581"/>
                <a:gd name="T49" fmla="*/ 3355 h 3723"/>
                <a:gd name="T50" fmla="*/ 1531 w 2581"/>
                <a:gd name="T51" fmla="*/ 3146 h 3723"/>
                <a:gd name="T52" fmla="*/ 1416 w 2581"/>
                <a:gd name="T53" fmla="*/ 2893 h 3723"/>
                <a:gd name="T54" fmla="*/ 1416 w 2581"/>
                <a:gd name="T55" fmla="*/ 2443 h 3723"/>
                <a:gd name="T56" fmla="*/ 2580 w 2581"/>
                <a:gd name="T57" fmla="*/ 2443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1" h="3723">
                  <a:moveTo>
                    <a:pt x="2580" y="2443"/>
                  </a:moveTo>
                  <a:lnTo>
                    <a:pt x="2580" y="2443"/>
                  </a:lnTo>
                  <a:cubicBezTo>
                    <a:pt x="2528" y="1541"/>
                    <a:pt x="2444" y="839"/>
                    <a:pt x="2423" y="0"/>
                  </a:cubicBezTo>
                  <a:cubicBezTo>
                    <a:pt x="2013" y="0"/>
                    <a:pt x="2013" y="0"/>
                    <a:pt x="2013" y="0"/>
                  </a:cubicBezTo>
                  <a:cubicBezTo>
                    <a:pt x="2013" y="114"/>
                    <a:pt x="2013" y="114"/>
                    <a:pt x="2013" y="114"/>
                  </a:cubicBezTo>
                  <a:cubicBezTo>
                    <a:pt x="2013" y="136"/>
                    <a:pt x="2024" y="146"/>
                    <a:pt x="2087" y="240"/>
                  </a:cubicBezTo>
                  <a:cubicBezTo>
                    <a:pt x="2150" y="314"/>
                    <a:pt x="2223" y="429"/>
                    <a:pt x="2223" y="586"/>
                  </a:cubicBezTo>
                  <a:cubicBezTo>
                    <a:pt x="2223" y="723"/>
                    <a:pt x="2192" y="859"/>
                    <a:pt x="2097" y="985"/>
                  </a:cubicBezTo>
                  <a:cubicBezTo>
                    <a:pt x="2003" y="1100"/>
                    <a:pt x="1825" y="1184"/>
                    <a:pt x="1636" y="1174"/>
                  </a:cubicBezTo>
                  <a:cubicBezTo>
                    <a:pt x="1437" y="1174"/>
                    <a:pt x="1269" y="1100"/>
                    <a:pt x="1175" y="985"/>
                  </a:cubicBezTo>
                  <a:cubicBezTo>
                    <a:pt x="1080" y="859"/>
                    <a:pt x="1049" y="723"/>
                    <a:pt x="1049" y="586"/>
                  </a:cubicBezTo>
                  <a:cubicBezTo>
                    <a:pt x="1049" y="429"/>
                    <a:pt x="1133" y="304"/>
                    <a:pt x="1195" y="230"/>
                  </a:cubicBezTo>
                  <a:cubicBezTo>
                    <a:pt x="1269" y="136"/>
                    <a:pt x="1279" y="114"/>
                    <a:pt x="1290" y="93"/>
                  </a:cubicBezTo>
                  <a:cubicBezTo>
                    <a:pt x="1290" y="0"/>
                    <a:pt x="1290" y="0"/>
                    <a:pt x="1290" y="0"/>
                  </a:cubicBezTo>
                  <a:cubicBezTo>
                    <a:pt x="849" y="0"/>
                    <a:pt x="849" y="0"/>
                    <a:pt x="849" y="0"/>
                  </a:cubicBezTo>
                  <a:cubicBezTo>
                    <a:pt x="608" y="534"/>
                    <a:pt x="336" y="1163"/>
                    <a:pt x="0" y="2443"/>
                  </a:cubicBezTo>
                  <a:cubicBezTo>
                    <a:pt x="1154" y="2443"/>
                    <a:pt x="1154" y="2443"/>
                    <a:pt x="1154" y="2443"/>
                  </a:cubicBezTo>
                  <a:cubicBezTo>
                    <a:pt x="1154" y="2872"/>
                    <a:pt x="1154" y="2872"/>
                    <a:pt x="1154" y="2872"/>
                  </a:cubicBezTo>
                  <a:lnTo>
                    <a:pt x="1154" y="2883"/>
                  </a:lnTo>
                  <a:cubicBezTo>
                    <a:pt x="1133" y="2999"/>
                    <a:pt x="1059" y="3072"/>
                    <a:pt x="1007" y="3146"/>
                  </a:cubicBezTo>
                  <a:cubicBezTo>
                    <a:pt x="955" y="3208"/>
                    <a:pt x="912" y="3271"/>
                    <a:pt x="912" y="3355"/>
                  </a:cubicBezTo>
                  <a:cubicBezTo>
                    <a:pt x="912" y="3460"/>
                    <a:pt x="933" y="3544"/>
                    <a:pt x="986" y="3607"/>
                  </a:cubicBezTo>
                  <a:cubicBezTo>
                    <a:pt x="1039" y="3670"/>
                    <a:pt x="1111" y="3711"/>
                    <a:pt x="1269" y="3711"/>
                  </a:cubicBezTo>
                  <a:cubicBezTo>
                    <a:pt x="1416" y="3722"/>
                    <a:pt x="1489" y="3670"/>
                    <a:pt x="1542" y="3607"/>
                  </a:cubicBezTo>
                  <a:cubicBezTo>
                    <a:pt x="1594" y="3544"/>
                    <a:pt x="1615" y="3450"/>
                    <a:pt x="1615" y="3355"/>
                  </a:cubicBezTo>
                  <a:cubicBezTo>
                    <a:pt x="1615" y="3271"/>
                    <a:pt x="1584" y="3208"/>
                    <a:pt x="1531" y="3146"/>
                  </a:cubicBezTo>
                  <a:cubicBezTo>
                    <a:pt x="1489" y="3072"/>
                    <a:pt x="1416" y="2999"/>
                    <a:pt x="1416" y="2893"/>
                  </a:cubicBezTo>
                  <a:cubicBezTo>
                    <a:pt x="1416" y="2443"/>
                    <a:pt x="1416" y="2443"/>
                    <a:pt x="1416" y="2443"/>
                  </a:cubicBezTo>
                  <a:lnTo>
                    <a:pt x="2580" y="244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31" name="Freeform 34"/>
            <p:cNvSpPr>
              <a:spLocks noChangeArrowheads="1"/>
            </p:cNvSpPr>
            <p:nvPr/>
          </p:nvSpPr>
          <p:spPr bwMode="auto">
            <a:xfrm>
              <a:off x="9152481" y="10315512"/>
              <a:ext cx="2073011" cy="1434703"/>
            </a:xfrm>
            <a:custGeom>
              <a:avLst/>
              <a:gdLst>
                <a:gd name="T0" fmla="*/ 2013 w 5066"/>
                <a:gd name="T1" fmla="*/ 830 h 3505"/>
                <a:gd name="T2" fmla="*/ 2013 w 5066"/>
                <a:gd name="T3" fmla="*/ 830 h 3505"/>
                <a:gd name="T4" fmla="*/ 2129 w 5066"/>
                <a:gd name="T5" fmla="*/ 578 h 3505"/>
                <a:gd name="T6" fmla="*/ 2213 w 5066"/>
                <a:gd name="T7" fmla="*/ 368 h 3505"/>
                <a:gd name="T8" fmla="*/ 2139 w 5066"/>
                <a:gd name="T9" fmla="*/ 116 h 3505"/>
                <a:gd name="T10" fmla="*/ 1867 w 5066"/>
                <a:gd name="T11" fmla="*/ 0 h 3505"/>
                <a:gd name="T12" fmla="*/ 1583 w 5066"/>
                <a:gd name="T13" fmla="*/ 116 h 3505"/>
                <a:gd name="T14" fmla="*/ 1510 w 5066"/>
                <a:gd name="T15" fmla="*/ 368 h 3505"/>
                <a:gd name="T16" fmla="*/ 1604 w 5066"/>
                <a:gd name="T17" fmla="*/ 578 h 3505"/>
                <a:gd name="T18" fmla="*/ 1741 w 5066"/>
                <a:gd name="T19" fmla="*/ 840 h 3505"/>
                <a:gd name="T20" fmla="*/ 1741 w 5066"/>
                <a:gd name="T21" fmla="*/ 850 h 3505"/>
                <a:gd name="T22" fmla="*/ 1741 w 5066"/>
                <a:gd name="T23" fmla="*/ 1228 h 3505"/>
                <a:gd name="T24" fmla="*/ 168 w 5066"/>
                <a:gd name="T25" fmla="*/ 1228 h 3505"/>
                <a:gd name="T26" fmla="*/ 157 w 5066"/>
                <a:gd name="T27" fmla="*/ 1291 h 3505"/>
                <a:gd name="T28" fmla="*/ 3240 w 5066"/>
                <a:gd name="T29" fmla="*/ 3504 h 3505"/>
                <a:gd name="T30" fmla="*/ 5065 w 5066"/>
                <a:gd name="T31" fmla="*/ 3504 h 3505"/>
                <a:gd name="T32" fmla="*/ 5065 w 5066"/>
                <a:gd name="T33" fmla="*/ 2717 h 3505"/>
                <a:gd name="T34" fmla="*/ 4897 w 5066"/>
                <a:gd name="T35" fmla="*/ 2717 h 3505"/>
                <a:gd name="T36" fmla="*/ 4761 w 5066"/>
                <a:gd name="T37" fmla="*/ 2811 h 3505"/>
                <a:gd name="T38" fmla="*/ 4405 w 5066"/>
                <a:gd name="T39" fmla="*/ 2948 h 3505"/>
                <a:gd name="T40" fmla="*/ 4006 w 5066"/>
                <a:gd name="T41" fmla="*/ 2822 h 3505"/>
                <a:gd name="T42" fmla="*/ 3807 w 5066"/>
                <a:gd name="T43" fmla="*/ 2371 h 3505"/>
                <a:gd name="T44" fmla="*/ 4006 w 5066"/>
                <a:gd name="T45" fmla="*/ 1909 h 3505"/>
                <a:gd name="T46" fmla="*/ 4405 w 5066"/>
                <a:gd name="T47" fmla="*/ 1784 h 3505"/>
                <a:gd name="T48" fmla="*/ 4750 w 5066"/>
                <a:gd name="T49" fmla="*/ 1909 h 3505"/>
                <a:gd name="T50" fmla="*/ 4866 w 5066"/>
                <a:gd name="T51" fmla="*/ 1983 h 3505"/>
                <a:gd name="T52" fmla="*/ 5065 w 5066"/>
                <a:gd name="T53" fmla="*/ 1983 h 3505"/>
                <a:gd name="T54" fmla="*/ 5065 w 5066"/>
                <a:gd name="T55" fmla="*/ 1228 h 3505"/>
                <a:gd name="T56" fmla="*/ 2013 w 5066"/>
                <a:gd name="T57" fmla="*/ 1228 h 3505"/>
                <a:gd name="T58" fmla="*/ 2013 w 5066"/>
                <a:gd name="T59" fmla="*/ 830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66" h="3505">
                  <a:moveTo>
                    <a:pt x="2013" y="830"/>
                  </a:moveTo>
                  <a:lnTo>
                    <a:pt x="2013" y="830"/>
                  </a:lnTo>
                  <a:cubicBezTo>
                    <a:pt x="2013" y="725"/>
                    <a:pt x="2087" y="651"/>
                    <a:pt x="2129" y="578"/>
                  </a:cubicBezTo>
                  <a:cubicBezTo>
                    <a:pt x="2181" y="515"/>
                    <a:pt x="2213" y="451"/>
                    <a:pt x="2213" y="368"/>
                  </a:cubicBezTo>
                  <a:cubicBezTo>
                    <a:pt x="2213" y="274"/>
                    <a:pt x="2192" y="179"/>
                    <a:pt x="2139" y="116"/>
                  </a:cubicBezTo>
                  <a:cubicBezTo>
                    <a:pt x="2087" y="43"/>
                    <a:pt x="2013" y="0"/>
                    <a:pt x="1867" y="0"/>
                  </a:cubicBezTo>
                  <a:cubicBezTo>
                    <a:pt x="1709" y="12"/>
                    <a:pt x="1636" y="53"/>
                    <a:pt x="1583" y="116"/>
                  </a:cubicBezTo>
                  <a:cubicBezTo>
                    <a:pt x="1531" y="179"/>
                    <a:pt x="1510" y="263"/>
                    <a:pt x="1510" y="368"/>
                  </a:cubicBezTo>
                  <a:cubicBezTo>
                    <a:pt x="1510" y="451"/>
                    <a:pt x="1542" y="515"/>
                    <a:pt x="1604" y="578"/>
                  </a:cubicBezTo>
                  <a:cubicBezTo>
                    <a:pt x="1657" y="651"/>
                    <a:pt x="1730" y="725"/>
                    <a:pt x="1741" y="840"/>
                  </a:cubicBezTo>
                  <a:cubicBezTo>
                    <a:pt x="1741" y="840"/>
                    <a:pt x="1741" y="840"/>
                    <a:pt x="1741" y="850"/>
                  </a:cubicBezTo>
                  <a:cubicBezTo>
                    <a:pt x="1741" y="1228"/>
                    <a:pt x="1741" y="1228"/>
                    <a:pt x="1741" y="1228"/>
                  </a:cubicBezTo>
                  <a:cubicBezTo>
                    <a:pt x="168" y="1228"/>
                    <a:pt x="168" y="1228"/>
                    <a:pt x="168" y="1228"/>
                  </a:cubicBezTo>
                  <a:cubicBezTo>
                    <a:pt x="157" y="1291"/>
                    <a:pt x="157" y="1291"/>
                    <a:pt x="157" y="1291"/>
                  </a:cubicBezTo>
                  <a:cubicBezTo>
                    <a:pt x="0" y="2791"/>
                    <a:pt x="1814" y="3504"/>
                    <a:pt x="3240" y="3504"/>
                  </a:cubicBezTo>
                  <a:cubicBezTo>
                    <a:pt x="5065" y="3504"/>
                    <a:pt x="5065" y="3504"/>
                    <a:pt x="5065" y="3504"/>
                  </a:cubicBezTo>
                  <a:cubicBezTo>
                    <a:pt x="5065" y="2717"/>
                    <a:pt x="5065" y="2717"/>
                    <a:pt x="5065" y="2717"/>
                  </a:cubicBezTo>
                  <a:cubicBezTo>
                    <a:pt x="4897" y="2717"/>
                    <a:pt x="4897" y="2717"/>
                    <a:pt x="4897" y="2717"/>
                  </a:cubicBezTo>
                  <a:cubicBezTo>
                    <a:pt x="4866" y="2717"/>
                    <a:pt x="4856" y="2738"/>
                    <a:pt x="4761" y="2811"/>
                  </a:cubicBezTo>
                  <a:cubicBezTo>
                    <a:pt x="4688" y="2875"/>
                    <a:pt x="4562" y="2948"/>
                    <a:pt x="4405" y="2948"/>
                  </a:cubicBezTo>
                  <a:cubicBezTo>
                    <a:pt x="4268" y="2948"/>
                    <a:pt x="4121" y="2927"/>
                    <a:pt x="4006" y="2822"/>
                  </a:cubicBezTo>
                  <a:cubicBezTo>
                    <a:pt x="3890" y="2738"/>
                    <a:pt x="3818" y="2560"/>
                    <a:pt x="3807" y="2371"/>
                  </a:cubicBezTo>
                  <a:cubicBezTo>
                    <a:pt x="3807" y="2172"/>
                    <a:pt x="3890" y="1993"/>
                    <a:pt x="4006" y="1909"/>
                  </a:cubicBezTo>
                  <a:cubicBezTo>
                    <a:pt x="4121" y="1805"/>
                    <a:pt x="4268" y="1784"/>
                    <a:pt x="4405" y="1784"/>
                  </a:cubicBezTo>
                  <a:cubicBezTo>
                    <a:pt x="4552" y="1784"/>
                    <a:pt x="4677" y="1857"/>
                    <a:pt x="4750" y="1909"/>
                  </a:cubicBezTo>
                  <a:cubicBezTo>
                    <a:pt x="4845" y="1973"/>
                    <a:pt x="4856" y="1983"/>
                    <a:pt x="4866" y="1983"/>
                  </a:cubicBezTo>
                  <a:cubicBezTo>
                    <a:pt x="5065" y="1983"/>
                    <a:pt x="5065" y="1983"/>
                    <a:pt x="5065" y="1983"/>
                  </a:cubicBezTo>
                  <a:cubicBezTo>
                    <a:pt x="5065" y="1228"/>
                    <a:pt x="5065" y="1228"/>
                    <a:pt x="5065" y="1228"/>
                  </a:cubicBezTo>
                  <a:cubicBezTo>
                    <a:pt x="2013" y="1228"/>
                    <a:pt x="2013" y="1228"/>
                    <a:pt x="2013" y="1228"/>
                  </a:cubicBezTo>
                  <a:lnTo>
                    <a:pt x="2013" y="83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32" name="Freeform 35"/>
            <p:cNvSpPr>
              <a:spLocks noChangeArrowheads="1"/>
            </p:cNvSpPr>
            <p:nvPr/>
          </p:nvSpPr>
          <p:spPr bwMode="auto">
            <a:xfrm>
              <a:off x="10805116" y="10819011"/>
              <a:ext cx="2047752" cy="931203"/>
            </a:xfrm>
            <a:custGeom>
              <a:avLst/>
              <a:gdLst>
                <a:gd name="T0" fmla="*/ 4887 w 5003"/>
                <a:gd name="T1" fmla="*/ 860 h 2277"/>
                <a:gd name="T2" fmla="*/ 4887 w 5003"/>
                <a:gd name="T3" fmla="*/ 860 h 2277"/>
                <a:gd name="T4" fmla="*/ 4635 w 5003"/>
                <a:gd name="T5" fmla="*/ 786 h 2277"/>
                <a:gd name="T6" fmla="*/ 4425 w 5003"/>
                <a:gd name="T7" fmla="*/ 870 h 2277"/>
                <a:gd name="T8" fmla="*/ 4163 w 5003"/>
                <a:gd name="T9" fmla="*/ 985 h 2277"/>
                <a:gd name="T10" fmla="*/ 3691 w 5003"/>
                <a:gd name="T11" fmla="*/ 985 h 2277"/>
                <a:gd name="T12" fmla="*/ 3691 w 5003"/>
                <a:gd name="T13" fmla="*/ 0 h 2277"/>
                <a:gd name="T14" fmla="*/ 2883 w 5003"/>
                <a:gd name="T15" fmla="*/ 0 h 2277"/>
                <a:gd name="T16" fmla="*/ 2883 w 5003"/>
                <a:gd name="T17" fmla="*/ 167 h 2277"/>
                <a:gd name="T18" fmla="*/ 2957 w 5003"/>
                <a:gd name="T19" fmla="*/ 283 h 2277"/>
                <a:gd name="T20" fmla="*/ 3082 w 5003"/>
                <a:gd name="T21" fmla="*/ 629 h 2277"/>
                <a:gd name="T22" fmla="*/ 2967 w 5003"/>
                <a:gd name="T23" fmla="*/ 1028 h 2277"/>
                <a:gd name="T24" fmla="*/ 2495 w 5003"/>
                <a:gd name="T25" fmla="*/ 1227 h 2277"/>
                <a:gd name="T26" fmla="*/ 2044 w 5003"/>
                <a:gd name="T27" fmla="*/ 1028 h 2277"/>
                <a:gd name="T28" fmla="*/ 1919 w 5003"/>
                <a:gd name="T29" fmla="*/ 629 h 2277"/>
                <a:gd name="T30" fmla="*/ 2065 w 5003"/>
                <a:gd name="T31" fmla="*/ 273 h 2277"/>
                <a:gd name="T32" fmla="*/ 2149 w 5003"/>
                <a:gd name="T33" fmla="*/ 136 h 2277"/>
                <a:gd name="T34" fmla="*/ 2149 w 5003"/>
                <a:gd name="T35" fmla="*/ 0 h 2277"/>
                <a:gd name="T36" fmla="*/ 1310 w 5003"/>
                <a:gd name="T37" fmla="*/ 0 h 2277"/>
                <a:gd name="T38" fmla="*/ 1310 w 5003"/>
                <a:gd name="T39" fmla="*/ 985 h 2277"/>
                <a:gd name="T40" fmla="*/ 828 w 5003"/>
                <a:gd name="T41" fmla="*/ 985 h 2277"/>
                <a:gd name="T42" fmla="*/ 576 w 5003"/>
                <a:gd name="T43" fmla="*/ 870 h 2277"/>
                <a:gd name="T44" fmla="*/ 367 w 5003"/>
                <a:gd name="T45" fmla="*/ 786 h 2277"/>
                <a:gd name="T46" fmla="*/ 104 w 5003"/>
                <a:gd name="T47" fmla="*/ 860 h 2277"/>
                <a:gd name="T48" fmla="*/ 0 w 5003"/>
                <a:gd name="T49" fmla="*/ 1132 h 2277"/>
                <a:gd name="T50" fmla="*/ 115 w 5003"/>
                <a:gd name="T51" fmla="*/ 1416 h 2277"/>
                <a:gd name="T52" fmla="*/ 367 w 5003"/>
                <a:gd name="T53" fmla="*/ 1489 h 2277"/>
                <a:gd name="T54" fmla="*/ 576 w 5003"/>
                <a:gd name="T55" fmla="*/ 1395 h 2277"/>
                <a:gd name="T56" fmla="*/ 838 w 5003"/>
                <a:gd name="T57" fmla="*/ 1259 h 2277"/>
                <a:gd name="T58" fmla="*/ 849 w 5003"/>
                <a:gd name="T59" fmla="*/ 1259 h 2277"/>
                <a:gd name="T60" fmla="*/ 1310 w 5003"/>
                <a:gd name="T61" fmla="*/ 1259 h 2277"/>
                <a:gd name="T62" fmla="*/ 1310 w 5003"/>
                <a:gd name="T63" fmla="*/ 2276 h 2277"/>
                <a:gd name="T64" fmla="*/ 3691 w 5003"/>
                <a:gd name="T65" fmla="*/ 2276 h 2277"/>
                <a:gd name="T66" fmla="*/ 3691 w 5003"/>
                <a:gd name="T67" fmla="*/ 1259 h 2277"/>
                <a:gd name="T68" fmla="*/ 4153 w 5003"/>
                <a:gd name="T69" fmla="*/ 1259 h 2277"/>
                <a:gd name="T70" fmla="*/ 4163 w 5003"/>
                <a:gd name="T71" fmla="*/ 1259 h 2277"/>
                <a:gd name="T72" fmla="*/ 4415 w 5003"/>
                <a:gd name="T73" fmla="*/ 1395 h 2277"/>
                <a:gd name="T74" fmla="*/ 4635 w 5003"/>
                <a:gd name="T75" fmla="*/ 1489 h 2277"/>
                <a:gd name="T76" fmla="*/ 4887 w 5003"/>
                <a:gd name="T77" fmla="*/ 1416 h 2277"/>
                <a:gd name="T78" fmla="*/ 4991 w 5003"/>
                <a:gd name="T79" fmla="*/ 1132 h 2277"/>
                <a:gd name="T80" fmla="*/ 4887 w 5003"/>
                <a:gd name="T81" fmla="*/ 860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03" h="2277">
                  <a:moveTo>
                    <a:pt x="4887" y="860"/>
                  </a:moveTo>
                  <a:lnTo>
                    <a:pt x="4887" y="860"/>
                  </a:lnTo>
                  <a:cubicBezTo>
                    <a:pt x="4824" y="808"/>
                    <a:pt x="4729" y="786"/>
                    <a:pt x="4635" y="786"/>
                  </a:cubicBezTo>
                  <a:cubicBezTo>
                    <a:pt x="4551" y="786"/>
                    <a:pt x="4488" y="818"/>
                    <a:pt x="4425" y="870"/>
                  </a:cubicBezTo>
                  <a:cubicBezTo>
                    <a:pt x="4352" y="923"/>
                    <a:pt x="4278" y="985"/>
                    <a:pt x="4163" y="985"/>
                  </a:cubicBezTo>
                  <a:cubicBezTo>
                    <a:pt x="3691" y="985"/>
                    <a:pt x="3691" y="985"/>
                    <a:pt x="3691" y="985"/>
                  </a:cubicBezTo>
                  <a:cubicBezTo>
                    <a:pt x="3691" y="0"/>
                    <a:pt x="3691" y="0"/>
                    <a:pt x="3691" y="0"/>
                  </a:cubicBezTo>
                  <a:cubicBezTo>
                    <a:pt x="2883" y="0"/>
                    <a:pt x="2883" y="0"/>
                    <a:pt x="2883" y="0"/>
                  </a:cubicBezTo>
                  <a:cubicBezTo>
                    <a:pt x="2883" y="167"/>
                    <a:pt x="2883" y="167"/>
                    <a:pt x="2883" y="167"/>
                  </a:cubicBezTo>
                  <a:cubicBezTo>
                    <a:pt x="2883" y="178"/>
                    <a:pt x="2894" y="189"/>
                    <a:pt x="2957" y="283"/>
                  </a:cubicBezTo>
                  <a:cubicBezTo>
                    <a:pt x="3019" y="357"/>
                    <a:pt x="3082" y="482"/>
                    <a:pt x="3082" y="629"/>
                  </a:cubicBezTo>
                  <a:cubicBezTo>
                    <a:pt x="3082" y="765"/>
                    <a:pt x="3062" y="902"/>
                    <a:pt x="2967" y="1028"/>
                  </a:cubicBezTo>
                  <a:cubicBezTo>
                    <a:pt x="2873" y="1143"/>
                    <a:pt x="2695" y="1227"/>
                    <a:pt x="2495" y="1227"/>
                  </a:cubicBezTo>
                  <a:cubicBezTo>
                    <a:pt x="2307" y="1216"/>
                    <a:pt x="2139" y="1143"/>
                    <a:pt x="2044" y="1028"/>
                  </a:cubicBezTo>
                  <a:cubicBezTo>
                    <a:pt x="1950" y="912"/>
                    <a:pt x="1919" y="765"/>
                    <a:pt x="1919" y="629"/>
                  </a:cubicBezTo>
                  <a:cubicBezTo>
                    <a:pt x="1919" y="472"/>
                    <a:pt x="2003" y="346"/>
                    <a:pt x="2065" y="273"/>
                  </a:cubicBezTo>
                  <a:cubicBezTo>
                    <a:pt x="2128" y="178"/>
                    <a:pt x="2149" y="157"/>
                    <a:pt x="2149" y="136"/>
                  </a:cubicBezTo>
                  <a:cubicBezTo>
                    <a:pt x="2149" y="0"/>
                    <a:pt x="2149" y="0"/>
                    <a:pt x="2149" y="0"/>
                  </a:cubicBezTo>
                  <a:cubicBezTo>
                    <a:pt x="1310" y="0"/>
                    <a:pt x="1310" y="0"/>
                    <a:pt x="1310" y="0"/>
                  </a:cubicBezTo>
                  <a:cubicBezTo>
                    <a:pt x="1310" y="985"/>
                    <a:pt x="1310" y="985"/>
                    <a:pt x="1310" y="985"/>
                  </a:cubicBezTo>
                  <a:cubicBezTo>
                    <a:pt x="828" y="985"/>
                    <a:pt x="828" y="985"/>
                    <a:pt x="828" y="985"/>
                  </a:cubicBezTo>
                  <a:cubicBezTo>
                    <a:pt x="712" y="985"/>
                    <a:pt x="650" y="923"/>
                    <a:pt x="576" y="870"/>
                  </a:cubicBezTo>
                  <a:cubicBezTo>
                    <a:pt x="514" y="818"/>
                    <a:pt x="451" y="786"/>
                    <a:pt x="367" y="786"/>
                  </a:cubicBezTo>
                  <a:cubicBezTo>
                    <a:pt x="262" y="786"/>
                    <a:pt x="178" y="808"/>
                    <a:pt x="104" y="860"/>
                  </a:cubicBezTo>
                  <a:cubicBezTo>
                    <a:pt x="41" y="912"/>
                    <a:pt x="0" y="985"/>
                    <a:pt x="0" y="1132"/>
                  </a:cubicBezTo>
                  <a:cubicBezTo>
                    <a:pt x="0" y="1290"/>
                    <a:pt x="52" y="1364"/>
                    <a:pt x="115" y="1416"/>
                  </a:cubicBezTo>
                  <a:cubicBezTo>
                    <a:pt x="178" y="1468"/>
                    <a:pt x="262" y="1489"/>
                    <a:pt x="367" y="1489"/>
                  </a:cubicBezTo>
                  <a:cubicBezTo>
                    <a:pt x="451" y="1489"/>
                    <a:pt x="514" y="1457"/>
                    <a:pt x="576" y="1395"/>
                  </a:cubicBezTo>
                  <a:cubicBezTo>
                    <a:pt x="650" y="1343"/>
                    <a:pt x="712" y="1269"/>
                    <a:pt x="838" y="1259"/>
                  </a:cubicBezTo>
                  <a:cubicBezTo>
                    <a:pt x="838" y="1259"/>
                    <a:pt x="838" y="1259"/>
                    <a:pt x="849" y="1259"/>
                  </a:cubicBezTo>
                  <a:cubicBezTo>
                    <a:pt x="1310" y="1259"/>
                    <a:pt x="1310" y="1259"/>
                    <a:pt x="1310" y="1259"/>
                  </a:cubicBezTo>
                  <a:cubicBezTo>
                    <a:pt x="1310" y="2276"/>
                    <a:pt x="1310" y="2276"/>
                    <a:pt x="1310" y="2276"/>
                  </a:cubicBezTo>
                  <a:cubicBezTo>
                    <a:pt x="3691" y="2276"/>
                    <a:pt x="3691" y="2276"/>
                    <a:pt x="3691" y="2276"/>
                  </a:cubicBezTo>
                  <a:cubicBezTo>
                    <a:pt x="3691" y="1259"/>
                    <a:pt x="3691" y="1259"/>
                    <a:pt x="3691" y="1259"/>
                  </a:cubicBezTo>
                  <a:cubicBezTo>
                    <a:pt x="4153" y="1259"/>
                    <a:pt x="4153" y="1259"/>
                    <a:pt x="4153" y="1259"/>
                  </a:cubicBezTo>
                  <a:lnTo>
                    <a:pt x="4163" y="1259"/>
                  </a:lnTo>
                  <a:cubicBezTo>
                    <a:pt x="4278" y="1269"/>
                    <a:pt x="4352" y="1343"/>
                    <a:pt x="4415" y="1395"/>
                  </a:cubicBezTo>
                  <a:cubicBezTo>
                    <a:pt x="4488" y="1457"/>
                    <a:pt x="4551" y="1489"/>
                    <a:pt x="4635" y="1489"/>
                  </a:cubicBezTo>
                  <a:cubicBezTo>
                    <a:pt x="4729" y="1489"/>
                    <a:pt x="4824" y="1468"/>
                    <a:pt x="4887" y="1416"/>
                  </a:cubicBezTo>
                  <a:cubicBezTo>
                    <a:pt x="4949" y="1364"/>
                    <a:pt x="4991" y="1290"/>
                    <a:pt x="4991" y="1132"/>
                  </a:cubicBezTo>
                  <a:cubicBezTo>
                    <a:pt x="5002" y="985"/>
                    <a:pt x="4949" y="912"/>
                    <a:pt x="4887" y="8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133" name="Freeform 36"/>
            <p:cNvSpPr>
              <a:spLocks noChangeArrowheads="1"/>
            </p:cNvSpPr>
            <p:nvPr/>
          </p:nvSpPr>
          <p:spPr bwMode="auto">
            <a:xfrm>
              <a:off x="12430689" y="10315512"/>
              <a:ext cx="2832574" cy="1434703"/>
            </a:xfrm>
            <a:custGeom>
              <a:avLst/>
              <a:gdLst>
                <a:gd name="T0" fmla="*/ 6670 w 6923"/>
                <a:gd name="T1" fmla="*/ 1228 h 3505"/>
                <a:gd name="T2" fmla="*/ 6670 w 6923"/>
                <a:gd name="T3" fmla="*/ 1228 h 3505"/>
                <a:gd name="T4" fmla="*/ 5349 w 6923"/>
                <a:gd name="T5" fmla="*/ 1228 h 3505"/>
                <a:gd name="T6" fmla="*/ 5349 w 6923"/>
                <a:gd name="T7" fmla="*/ 1322 h 3505"/>
                <a:gd name="T8" fmla="*/ 5422 w 6923"/>
                <a:gd name="T9" fmla="*/ 1438 h 3505"/>
                <a:gd name="T10" fmla="*/ 5548 w 6923"/>
                <a:gd name="T11" fmla="*/ 1784 h 3505"/>
                <a:gd name="T12" fmla="*/ 5422 w 6923"/>
                <a:gd name="T13" fmla="*/ 2182 h 3505"/>
                <a:gd name="T14" fmla="*/ 4960 w 6923"/>
                <a:gd name="T15" fmla="*/ 2381 h 3505"/>
                <a:gd name="T16" fmla="*/ 4510 w 6923"/>
                <a:gd name="T17" fmla="*/ 2182 h 3505"/>
                <a:gd name="T18" fmla="*/ 4384 w 6923"/>
                <a:gd name="T19" fmla="*/ 1784 h 3505"/>
                <a:gd name="T20" fmla="*/ 4520 w 6923"/>
                <a:gd name="T21" fmla="*/ 1427 h 3505"/>
                <a:gd name="T22" fmla="*/ 4615 w 6923"/>
                <a:gd name="T23" fmla="*/ 1291 h 3505"/>
                <a:gd name="T24" fmla="*/ 4615 w 6923"/>
                <a:gd name="T25" fmla="*/ 1228 h 3505"/>
                <a:gd name="T26" fmla="*/ 3272 w 6923"/>
                <a:gd name="T27" fmla="*/ 1228 h 3505"/>
                <a:gd name="T28" fmla="*/ 3220 w 6923"/>
                <a:gd name="T29" fmla="*/ 1228 h 3505"/>
                <a:gd name="T30" fmla="*/ 1783 w 6923"/>
                <a:gd name="T31" fmla="*/ 1228 h 3505"/>
                <a:gd name="T32" fmla="*/ 1783 w 6923"/>
                <a:gd name="T33" fmla="*/ 850 h 3505"/>
                <a:gd name="T34" fmla="*/ 1783 w 6923"/>
                <a:gd name="T35" fmla="*/ 840 h 3505"/>
                <a:gd name="T36" fmla="*/ 1930 w 6923"/>
                <a:gd name="T37" fmla="*/ 578 h 3505"/>
                <a:gd name="T38" fmla="*/ 2024 w 6923"/>
                <a:gd name="T39" fmla="*/ 368 h 3505"/>
                <a:gd name="T40" fmla="*/ 1951 w 6923"/>
                <a:gd name="T41" fmla="*/ 116 h 3505"/>
                <a:gd name="T42" fmla="*/ 1668 w 6923"/>
                <a:gd name="T43" fmla="*/ 0 h 3505"/>
                <a:gd name="T44" fmla="*/ 1395 w 6923"/>
                <a:gd name="T45" fmla="*/ 116 h 3505"/>
                <a:gd name="T46" fmla="*/ 1321 w 6923"/>
                <a:gd name="T47" fmla="*/ 368 h 3505"/>
                <a:gd name="T48" fmla="*/ 1405 w 6923"/>
                <a:gd name="T49" fmla="*/ 578 h 3505"/>
                <a:gd name="T50" fmla="*/ 1520 w 6923"/>
                <a:gd name="T51" fmla="*/ 830 h 3505"/>
                <a:gd name="T52" fmla="*/ 1520 w 6923"/>
                <a:gd name="T53" fmla="*/ 1228 h 3505"/>
                <a:gd name="T54" fmla="*/ 0 w 6923"/>
                <a:gd name="T55" fmla="*/ 1228 h 3505"/>
                <a:gd name="T56" fmla="*/ 0 w 6923"/>
                <a:gd name="T57" fmla="*/ 1983 h 3505"/>
                <a:gd name="T58" fmla="*/ 199 w 6923"/>
                <a:gd name="T59" fmla="*/ 1983 h 3505"/>
                <a:gd name="T60" fmla="*/ 315 w 6923"/>
                <a:gd name="T61" fmla="*/ 1909 h 3505"/>
                <a:gd name="T62" fmla="*/ 661 w 6923"/>
                <a:gd name="T63" fmla="*/ 1784 h 3505"/>
                <a:gd name="T64" fmla="*/ 1059 w 6923"/>
                <a:gd name="T65" fmla="*/ 1909 h 3505"/>
                <a:gd name="T66" fmla="*/ 1249 w 6923"/>
                <a:gd name="T67" fmla="*/ 2371 h 3505"/>
                <a:gd name="T68" fmla="*/ 1059 w 6923"/>
                <a:gd name="T69" fmla="*/ 2822 h 3505"/>
                <a:gd name="T70" fmla="*/ 661 w 6923"/>
                <a:gd name="T71" fmla="*/ 2948 h 3505"/>
                <a:gd name="T72" fmla="*/ 304 w 6923"/>
                <a:gd name="T73" fmla="*/ 2811 h 3505"/>
                <a:gd name="T74" fmla="*/ 168 w 6923"/>
                <a:gd name="T75" fmla="*/ 2717 h 3505"/>
                <a:gd name="T76" fmla="*/ 0 w 6923"/>
                <a:gd name="T77" fmla="*/ 2717 h 3505"/>
                <a:gd name="T78" fmla="*/ 0 w 6923"/>
                <a:gd name="T79" fmla="*/ 3504 h 3505"/>
                <a:gd name="T80" fmla="*/ 3587 w 6923"/>
                <a:gd name="T81" fmla="*/ 3504 h 3505"/>
                <a:gd name="T82" fmla="*/ 6670 w 6923"/>
                <a:gd name="T83" fmla="*/ 1291 h 3505"/>
                <a:gd name="T84" fmla="*/ 6670 w 6923"/>
                <a:gd name="T85" fmla="*/ 1228 h 3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23" h="3505">
                  <a:moveTo>
                    <a:pt x="6670" y="1228"/>
                  </a:moveTo>
                  <a:lnTo>
                    <a:pt x="6670" y="1228"/>
                  </a:lnTo>
                  <a:cubicBezTo>
                    <a:pt x="5349" y="1228"/>
                    <a:pt x="5349" y="1228"/>
                    <a:pt x="5349" y="1228"/>
                  </a:cubicBezTo>
                  <a:cubicBezTo>
                    <a:pt x="5349" y="1322"/>
                    <a:pt x="5349" y="1322"/>
                    <a:pt x="5349" y="1322"/>
                  </a:cubicBezTo>
                  <a:cubicBezTo>
                    <a:pt x="5349" y="1333"/>
                    <a:pt x="5359" y="1343"/>
                    <a:pt x="5422" y="1438"/>
                  </a:cubicBezTo>
                  <a:cubicBezTo>
                    <a:pt x="5474" y="1511"/>
                    <a:pt x="5548" y="1637"/>
                    <a:pt x="5548" y="1784"/>
                  </a:cubicBezTo>
                  <a:cubicBezTo>
                    <a:pt x="5548" y="1920"/>
                    <a:pt x="5527" y="2067"/>
                    <a:pt x="5422" y="2182"/>
                  </a:cubicBezTo>
                  <a:cubicBezTo>
                    <a:pt x="5338" y="2297"/>
                    <a:pt x="5160" y="2381"/>
                    <a:pt x="4960" y="2381"/>
                  </a:cubicBezTo>
                  <a:cubicBezTo>
                    <a:pt x="4772" y="2371"/>
                    <a:pt x="4594" y="2297"/>
                    <a:pt x="4510" y="2182"/>
                  </a:cubicBezTo>
                  <a:cubicBezTo>
                    <a:pt x="4405" y="2067"/>
                    <a:pt x="4384" y="1920"/>
                    <a:pt x="4384" y="1784"/>
                  </a:cubicBezTo>
                  <a:cubicBezTo>
                    <a:pt x="4384" y="1626"/>
                    <a:pt x="4468" y="1511"/>
                    <a:pt x="4520" y="1427"/>
                  </a:cubicBezTo>
                  <a:cubicBezTo>
                    <a:pt x="4594" y="1333"/>
                    <a:pt x="4615" y="1322"/>
                    <a:pt x="4615" y="1291"/>
                  </a:cubicBezTo>
                  <a:cubicBezTo>
                    <a:pt x="4615" y="1228"/>
                    <a:pt x="4615" y="1228"/>
                    <a:pt x="4615" y="1228"/>
                  </a:cubicBezTo>
                  <a:cubicBezTo>
                    <a:pt x="3272" y="1228"/>
                    <a:pt x="3272" y="1228"/>
                    <a:pt x="3272" y="1228"/>
                  </a:cubicBezTo>
                  <a:cubicBezTo>
                    <a:pt x="3262" y="1228"/>
                    <a:pt x="3241" y="1228"/>
                    <a:pt x="3220" y="1228"/>
                  </a:cubicBezTo>
                  <a:cubicBezTo>
                    <a:pt x="1783" y="1228"/>
                    <a:pt x="1783" y="1228"/>
                    <a:pt x="1783" y="1228"/>
                  </a:cubicBezTo>
                  <a:cubicBezTo>
                    <a:pt x="1783" y="850"/>
                    <a:pt x="1783" y="850"/>
                    <a:pt x="1783" y="850"/>
                  </a:cubicBezTo>
                  <a:cubicBezTo>
                    <a:pt x="1783" y="840"/>
                    <a:pt x="1783" y="840"/>
                    <a:pt x="1783" y="840"/>
                  </a:cubicBezTo>
                  <a:cubicBezTo>
                    <a:pt x="1804" y="725"/>
                    <a:pt x="1877" y="651"/>
                    <a:pt x="1930" y="578"/>
                  </a:cubicBezTo>
                  <a:cubicBezTo>
                    <a:pt x="1982" y="515"/>
                    <a:pt x="2024" y="451"/>
                    <a:pt x="2024" y="368"/>
                  </a:cubicBezTo>
                  <a:cubicBezTo>
                    <a:pt x="2024" y="263"/>
                    <a:pt x="2003" y="179"/>
                    <a:pt x="1951" y="116"/>
                  </a:cubicBezTo>
                  <a:cubicBezTo>
                    <a:pt x="1898" y="53"/>
                    <a:pt x="1814" y="12"/>
                    <a:pt x="1668" y="0"/>
                  </a:cubicBezTo>
                  <a:cubicBezTo>
                    <a:pt x="1520" y="0"/>
                    <a:pt x="1448" y="43"/>
                    <a:pt x="1395" y="116"/>
                  </a:cubicBezTo>
                  <a:cubicBezTo>
                    <a:pt x="1342" y="179"/>
                    <a:pt x="1321" y="274"/>
                    <a:pt x="1321" y="368"/>
                  </a:cubicBezTo>
                  <a:cubicBezTo>
                    <a:pt x="1321" y="451"/>
                    <a:pt x="1353" y="515"/>
                    <a:pt x="1405" y="578"/>
                  </a:cubicBezTo>
                  <a:cubicBezTo>
                    <a:pt x="1448" y="651"/>
                    <a:pt x="1520" y="714"/>
                    <a:pt x="1520" y="830"/>
                  </a:cubicBezTo>
                  <a:cubicBezTo>
                    <a:pt x="1520" y="1228"/>
                    <a:pt x="1520" y="1228"/>
                    <a:pt x="1520" y="1228"/>
                  </a:cubicBezTo>
                  <a:cubicBezTo>
                    <a:pt x="0" y="1228"/>
                    <a:pt x="0" y="1228"/>
                    <a:pt x="0" y="1228"/>
                  </a:cubicBezTo>
                  <a:cubicBezTo>
                    <a:pt x="0" y="1983"/>
                    <a:pt x="0" y="1983"/>
                    <a:pt x="0" y="1983"/>
                  </a:cubicBezTo>
                  <a:cubicBezTo>
                    <a:pt x="199" y="1983"/>
                    <a:pt x="199" y="1983"/>
                    <a:pt x="199" y="1983"/>
                  </a:cubicBezTo>
                  <a:cubicBezTo>
                    <a:pt x="210" y="1983"/>
                    <a:pt x="220" y="1973"/>
                    <a:pt x="315" y="1909"/>
                  </a:cubicBezTo>
                  <a:cubicBezTo>
                    <a:pt x="388" y="1857"/>
                    <a:pt x="503" y="1784"/>
                    <a:pt x="661" y="1784"/>
                  </a:cubicBezTo>
                  <a:cubicBezTo>
                    <a:pt x="797" y="1784"/>
                    <a:pt x="933" y="1805"/>
                    <a:pt x="1059" y="1909"/>
                  </a:cubicBezTo>
                  <a:cubicBezTo>
                    <a:pt x="1175" y="1993"/>
                    <a:pt x="1259" y="2172"/>
                    <a:pt x="1249" y="2371"/>
                  </a:cubicBezTo>
                  <a:cubicBezTo>
                    <a:pt x="1249" y="2560"/>
                    <a:pt x="1175" y="2738"/>
                    <a:pt x="1059" y="2822"/>
                  </a:cubicBezTo>
                  <a:cubicBezTo>
                    <a:pt x="944" y="2927"/>
                    <a:pt x="797" y="2948"/>
                    <a:pt x="661" y="2948"/>
                  </a:cubicBezTo>
                  <a:cubicBezTo>
                    <a:pt x="503" y="2948"/>
                    <a:pt x="378" y="2875"/>
                    <a:pt x="304" y="2811"/>
                  </a:cubicBezTo>
                  <a:cubicBezTo>
                    <a:pt x="210" y="2738"/>
                    <a:pt x="189" y="2717"/>
                    <a:pt x="168" y="2717"/>
                  </a:cubicBezTo>
                  <a:cubicBezTo>
                    <a:pt x="0" y="2717"/>
                    <a:pt x="0" y="2717"/>
                    <a:pt x="0" y="2717"/>
                  </a:cubicBezTo>
                  <a:cubicBezTo>
                    <a:pt x="0" y="3504"/>
                    <a:pt x="0" y="3504"/>
                    <a:pt x="0" y="3504"/>
                  </a:cubicBezTo>
                  <a:cubicBezTo>
                    <a:pt x="3587" y="3504"/>
                    <a:pt x="3587" y="3504"/>
                    <a:pt x="3587" y="3504"/>
                  </a:cubicBezTo>
                  <a:cubicBezTo>
                    <a:pt x="5023" y="3504"/>
                    <a:pt x="6922" y="2780"/>
                    <a:pt x="6670" y="1291"/>
                  </a:cubicBezTo>
                  <a:lnTo>
                    <a:pt x="6670" y="122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lIns="152366" tIns="76183" rIns="152366" bIns="76183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48" name="Rectangle 2"/>
          <p:cNvSpPr>
            <a:spLocks/>
          </p:cNvSpPr>
          <p:nvPr/>
        </p:nvSpPr>
        <p:spPr bwMode="auto">
          <a:xfrm>
            <a:off x="8808445" y="721318"/>
            <a:ext cx="72012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Roboto Regular"/>
                <a:ea typeface="ＭＳ Ｐゴシック" charset="0"/>
                <a:cs typeface="Roboto Regular"/>
                <a:sym typeface="Montserrat-Regular" charset="0"/>
              </a:rPr>
              <a:t> </a:t>
            </a:r>
            <a:r>
              <a:rPr lang="ru-RU" sz="6000" b="1" dirty="0" smtClean="0">
                <a:solidFill>
                  <a:schemeClr val="accent2"/>
                </a:solidFill>
                <a:latin typeface="Roboto Regular"/>
                <a:ea typeface="ＭＳ Ｐゴシック" charset="0"/>
                <a:cs typeface="Roboto Regular"/>
                <a:sym typeface="Montserrat-Regular" charset="0"/>
              </a:rPr>
              <a:t>МОДУЛЬ ПЕРВЫЙ</a:t>
            </a:r>
            <a:endParaRPr lang="en-US" sz="6000" b="1" dirty="0">
              <a:solidFill>
                <a:schemeClr val="accent2"/>
              </a:solidFill>
              <a:latin typeface="Roboto Regular"/>
              <a:ea typeface="ＭＳ Ｐゴシック" charset="0"/>
              <a:cs typeface="Roboto Regular"/>
              <a:sym typeface="Montserrat-Regular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038713" y="2510882"/>
            <a:ext cx="11360227" cy="40876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>
              <a:lnSpc>
                <a:spcPts val="3466"/>
              </a:lnSpc>
            </a:pPr>
            <a:r>
              <a:rPr lang="ru-RU" sz="2400" dirty="0" smtClean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endParaRPr lang="en-US" sz="2400" dirty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32" name="Oval 34"/>
          <p:cNvSpPr/>
          <p:nvPr/>
        </p:nvSpPr>
        <p:spPr>
          <a:xfrm>
            <a:off x="9320427" y="2668794"/>
            <a:ext cx="1137624" cy="11379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31046" y="2928679"/>
            <a:ext cx="895537" cy="673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Lato Bold"/>
                <a:ea typeface="Open Sans" pitchFamily="34" charset="0"/>
                <a:cs typeface="Lato Bold"/>
              </a:rPr>
              <a:t>1</a:t>
            </a:r>
            <a:endParaRPr lang="x-none" b="1" dirty="0">
              <a:solidFill>
                <a:schemeClr val="bg1"/>
              </a:solidFill>
              <a:latin typeface="Lato Bold"/>
              <a:ea typeface="Open Sans" pitchFamily="34" charset="0"/>
              <a:cs typeface="Lato Bold"/>
            </a:endParaRPr>
          </a:p>
        </p:txBody>
      </p:sp>
      <p:sp>
        <p:nvSpPr>
          <p:cNvPr id="34" name="Oval 37"/>
          <p:cNvSpPr/>
          <p:nvPr/>
        </p:nvSpPr>
        <p:spPr>
          <a:xfrm>
            <a:off x="9320427" y="6608238"/>
            <a:ext cx="1137624" cy="113792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73295" y="3410882"/>
            <a:ext cx="11560543" cy="3101811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>
              <a:lnSpc>
                <a:spcPts val="3466"/>
              </a:lnSpc>
            </a:pPr>
            <a:r>
              <a:rPr lang="ru-RU" sz="2400" dirty="0" smtClean="0">
                <a:latin typeface="Roboto Light"/>
                <a:ea typeface="Open Sans" panose="020B0606030504020204" pitchFamily="34" charset="0"/>
                <a:cs typeface="Roboto Light"/>
              </a:rPr>
              <a:t>РАСКРОЕМ ОСОБЕННОСТИ РАБОТЫ ВОЛОНТЁРА В КУЛЬТУРНЫХ ЦЕНТРАХ. ИЗУЧИМ ОТЕЧЕСТВЕННЫЕ И ЗАРУБЕЖНЫЕ ПРАКТИКИ ПО ОПРЕДЕЛНИЮ ФУНКЦИОНАЛА ВОЛОНТЁРОВ. РАЗРАБОТАЕМ КАРТЫ ПОТРЕБНОСТЕЙ В ВОЛОНТЁРАХ КАЖДОГО ИЗ КУЛЬТУРНЫХ ПРОСТРАНСТВ. РАСМОТРИМ РЕСУРСЫ ПО ПОИСКУ ВОЛОНТЁРОВ. ОБСУДИМ ОСНОВНЫЕ ОШИБКИ ПРИ ОПРЕДЕЛЕНИИ ЗОНЫ РАБОТЫ ВОЛОНТЁРА. РАСКРОЕМ ПОРТРЕТ ОТВЕТСТВЕННОГО СОТРУДНИКА ПО ВЗАИМОДЕЙСТВИЮ С ВОЛОНТЁРАМИ.</a:t>
            </a:r>
            <a:endParaRPr lang="en-US" sz="2400" dirty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31046" y="6885051"/>
            <a:ext cx="895537" cy="673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Lato Bold"/>
                <a:ea typeface="Open Sans" pitchFamily="34" charset="0"/>
                <a:cs typeface="Lato Bold"/>
              </a:rPr>
              <a:t>2</a:t>
            </a:r>
            <a:endParaRPr lang="x-none" b="1" dirty="0">
              <a:solidFill>
                <a:schemeClr val="bg1"/>
              </a:solidFill>
              <a:latin typeface="Lato Bold"/>
              <a:ea typeface="Open Sans" pitchFamily="34" charset="0"/>
              <a:cs typeface="Lato Bold"/>
            </a:endParaRPr>
          </a:p>
        </p:txBody>
      </p:sp>
      <p:sp>
        <p:nvSpPr>
          <p:cNvPr id="37" name="Oval 42"/>
          <p:cNvSpPr/>
          <p:nvPr/>
        </p:nvSpPr>
        <p:spPr>
          <a:xfrm>
            <a:off x="9432459" y="10101226"/>
            <a:ext cx="1137624" cy="11379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43078" y="10356874"/>
            <a:ext cx="895537" cy="673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Lato Bold"/>
                <a:ea typeface="Open Sans" pitchFamily="34" charset="0"/>
                <a:cs typeface="Lato Bold"/>
              </a:rPr>
              <a:t>3</a:t>
            </a:r>
            <a:endParaRPr lang="x-none" b="1" dirty="0">
              <a:solidFill>
                <a:schemeClr val="bg1"/>
              </a:solidFill>
              <a:latin typeface="Lato Bold"/>
              <a:ea typeface="Open Sans" pitchFamily="34" charset="0"/>
              <a:cs typeface="Lato Bol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73295" y="2892128"/>
            <a:ext cx="11891061" cy="474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КАК ОПРЕДЕЛИТЬ И ВЫБРАТЬ ФУНКЦИОНАЛ ВОЛОНТЁРОВ?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73295" y="6675383"/>
            <a:ext cx="12495198" cy="948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ru-RU" sz="2700" b="1" smtClean="0">
                <a:latin typeface="Lato" panose="020F0502020204030203" pitchFamily="34" charset="0"/>
              </a:rPr>
              <a:t>КАКИМ ДОЛЖЕН БЫТЬ </a:t>
            </a:r>
            <a:r>
              <a:rPr lang="ru-RU" sz="2700" b="1" dirty="0" smtClean="0">
                <a:latin typeface="Lato" panose="020F0502020204030203" pitchFamily="34" charset="0"/>
              </a:rPr>
              <a:t>ПИРОГ, КОТОРЫЙ ПРИЙДУТ ПОПРОБОВАТЬ КУЛЬТУРНЫЕ </a:t>
            </a:r>
            <a:r>
              <a:rPr lang="ru-RU" sz="2700" b="1" smtClean="0">
                <a:latin typeface="Lato" panose="020F0502020204030203" pitchFamily="34" charset="0"/>
              </a:rPr>
              <a:t>ВОЛОНТЁРЫ?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77502" y="7762833"/>
            <a:ext cx="11560543" cy="2204130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>
              <a:lnSpc>
                <a:spcPts val="3466"/>
              </a:lnSpc>
            </a:pPr>
            <a:r>
              <a:rPr lang="ru-RU" sz="2400" dirty="0" smtClean="0">
                <a:latin typeface="Roboto Light"/>
                <a:ea typeface="Open Sans" panose="020B0606030504020204" pitchFamily="34" charset="0"/>
                <a:cs typeface="Roboto Light"/>
              </a:rPr>
              <a:t>РАЗРАБОТАЕМ ПЕРВИЧНЫЕ АКЦИИ И СОБЫТИЯ НА КОТОРЫЕ МОГУТ ПРИЙТИ КУЛЬТУРНЫЕ ВОЛОНТЁРЫ. РАСКРОЕМ СЕКРЕТЫ ВЫСТРАИВАНИЯ УСПЕШНОЙ КОММУНИКАЦИОННОЙ СТРАТЕГИИ ПО ПРИВЛЕЧЕНИЮ ВОЛОНТЁРОВ. ОБСУДИМ ОСНОВНЫЕ ТРЕНДЫ В КОММУНИКАЦИИ С ВОЛОНТЁРОМ.</a:t>
            </a:r>
            <a:endParaRPr lang="en-US" sz="2400" dirty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877502" y="10195697"/>
            <a:ext cx="12495198" cy="4370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ПРИШЁЛ, УВИДЕЛ И НЕ УШЁЛ!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38553" y="10670186"/>
            <a:ext cx="11560543" cy="130644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>
              <a:lnSpc>
                <a:spcPts val="3466"/>
              </a:lnSpc>
            </a:pPr>
            <a:r>
              <a:rPr lang="ru-RU" sz="2400" dirty="0" smtClean="0">
                <a:latin typeface="Roboto Light"/>
                <a:ea typeface="Open Sans" panose="020B0606030504020204" pitchFamily="34" charset="0"/>
                <a:cs typeface="Roboto Light"/>
              </a:rPr>
              <a:t>ОБСУДИМ ОРГАНИЗАЦИЮ ГАРМОНИЧНЫХ ВСТРЕЧ С ВОЛОНТЁРАМИ. ПРОГОВОРИМ ОСОБЕННОСТИ ОБЩЕНИЯ С ВОЛОНТЁРАМИ. РАСКРОЕМ ОСОБЕННОСТИ ПЕРВИЧНЫХ СОБЕСЕДОВАНИЙ С ВОЛОНТЁРАМИ.</a:t>
            </a:r>
            <a:endParaRPr lang="en-US" sz="2400" dirty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42784" y="12191049"/>
            <a:ext cx="11891061" cy="474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ru-RU" sz="3200" b="1" smtClean="0">
                <a:latin typeface="Lato" panose="020F0502020204030203" pitchFamily="34" charset="0"/>
              </a:rPr>
              <a:t>ДАТЫ ПРОВЕДЕНИЯ: 17 И 18 МАЯ</a:t>
            </a:r>
            <a:endParaRPr lang="en-US" sz="32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xmlns:p14="http://schemas.microsoft.com/office/powerpoint/2010/main"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 animBg="1"/>
      <p:bldP spid="35" grpId="0"/>
      <p:bldP spid="36" grpId="0"/>
      <p:bldP spid="37" grpId="0" animBg="1"/>
      <p:bldP spid="39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>
            <a:spLocks/>
          </p:cNvSpPr>
          <p:nvPr/>
        </p:nvSpPr>
        <p:spPr bwMode="auto">
          <a:xfrm>
            <a:off x="8898920" y="721318"/>
            <a:ext cx="7020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Roboto Regular"/>
                <a:ea typeface="ＭＳ Ｐゴシック" charset="0"/>
                <a:cs typeface="Roboto Regular"/>
                <a:sym typeface="Montserrat-Regular" charset="0"/>
              </a:rPr>
              <a:t> </a:t>
            </a:r>
            <a:r>
              <a:rPr lang="ru-RU" sz="6000" b="1" dirty="0" smtClean="0">
                <a:solidFill>
                  <a:schemeClr val="accent2"/>
                </a:solidFill>
                <a:latin typeface="Roboto Regular"/>
                <a:ea typeface="ＭＳ Ｐゴシック" charset="0"/>
                <a:cs typeface="Roboto Regular"/>
                <a:sym typeface="Montserrat-Regular" charset="0"/>
              </a:rPr>
              <a:t>МОДУЛЬ ВТОРОЙ</a:t>
            </a:r>
            <a:endParaRPr lang="en-US" sz="6000" b="1" dirty="0">
              <a:solidFill>
                <a:schemeClr val="accent2"/>
              </a:solidFill>
              <a:latin typeface="Roboto Regular"/>
              <a:ea typeface="ＭＳ Ｐゴシック" charset="0"/>
              <a:cs typeface="Roboto Regular"/>
              <a:sym typeface="Montserrat-Regular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35961" y="2725297"/>
            <a:ext cx="11360227" cy="40876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>
              <a:lnSpc>
                <a:spcPts val="3466"/>
              </a:lnSpc>
            </a:pPr>
            <a:r>
              <a:rPr lang="ru-RU" sz="2400" dirty="0" smtClean="0">
                <a:latin typeface="Roboto Light"/>
                <a:ea typeface="Open Sans" panose="020B0606030504020204" pitchFamily="34" charset="0"/>
                <a:cs typeface="Roboto Light"/>
              </a:rPr>
              <a:t> </a:t>
            </a:r>
            <a:endParaRPr lang="en-US" sz="2400" dirty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32" name="Oval 34"/>
          <p:cNvSpPr/>
          <p:nvPr/>
        </p:nvSpPr>
        <p:spPr>
          <a:xfrm>
            <a:off x="1017675" y="2883209"/>
            <a:ext cx="1137624" cy="11379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8294" y="3143094"/>
            <a:ext cx="895537" cy="673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Lato Bold"/>
                <a:ea typeface="Open Sans" pitchFamily="34" charset="0"/>
                <a:cs typeface="Lato Bold"/>
              </a:rPr>
              <a:t>1</a:t>
            </a:r>
            <a:endParaRPr lang="x-none" b="1" dirty="0">
              <a:solidFill>
                <a:schemeClr val="bg1"/>
              </a:solidFill>
              <a:latin typeface="Lato Bold"/>
              <a:ea typeface="Open Sans" pitchFamily="34" charset="0"/>
              <a:cs typeface="Lato Bold"/>
            </a:endParaRPr>
          </a:p>
        </p:txBody>
      </p:sp>
      <p:sp>
        <p:nvSpPr>
          <p:cNvPr id="34" name="Oval 37"/>
          <p:cNvSpPr/>
          <p:nvPr/>
        </p:nvSpPr>
        <p:spPr>
          <a:xfrm>
            <a:off x="886207" y="4949148"/>
            <a:ext cx="1137624" cy="113792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70543" y="3625297"/>
            <a:ext cx="11560543" cy="85760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>
              <a:lnSpc>
                <a:spcPts val="3466"/>
              </a:lnSpc>
            </a:pPr>
            <a:r>
              <a:rPr lang="ru-RU" sz="2400" dirty="0" smtClean="0">
                <a:latin typeface="Roboto Light"/>
                <a:ea typeface="Open Sans" panose="020B0606030504020204" pitchFamily="34" charset="0"/>
                <a:cs typeface="Roboto Light"/>
              </a:rPr>
              <a:t>ОБСУДИМ МАТЕРИАЛЬНУЮ И НЕМАТЕРИАЛЬНУЮ МОТИВАЦИЮ ВОЛОНТЁРОВ.</a:t>
            </a:r>
            <a:endParaRPr lang="en-US" sz="2400" dirty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17675" y="5252683"/>
            <a:ext cx="895537" cy="673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Lato Bold"/>
                <a:ea typeface="Open Sans" pitchFamily="34" charset="0"/>
                <a:cs typeface="Lato Bold"/>
              </a:rPr>
              <a:t>2</a:t>
            </a:r>
            <a:endParaRPr lang="x-none" b="1" dirty="0">
              <a:solidFill>
                <a:schemeClr val="bg1"/>
              </a:solidFill>
              <a:latin typeface="Lato Bold"/>
              <a:ea typeface="Open Sans" pitchFamily="34" charset="0"/>
              <a:cs typeface="Lato Bold"/>
            </a:endParaRPr>
          </a:p>
        </p:txBody>
      </p:sp>
      <p:sp>
        <p:nvSpPr>
          <p:cNvPr id="37" name="Oval 42"/>
          <p:cNvSpPr/>
          <p:nvPr/>
        </p:nvSpPr>
        <p:spPr>
          <a:xfrm>
            <a:off x="914020" y="8118984"/>
            <a:ext cx="1137624" cy="11379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>
              <a:latin typeface="Roboto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24639" y="8374632"/>
            <a:ext cx="895537" cy="6730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1" anchor="t" anchorCtr="0">
            <a:noAutofit/>
          </a:bodyPr>
          <a:lstStyle/>
          <a:p>
            <a:pPr algn="ctr" rtl="0"/>
            <a:r>
              <a:rPr lang="en-US" b="1" dirty="0" smtClean="0">
                <a:solidFill>
                  <a:schemeClr val="bg1"/>
                </a:solidFill>
                <a:latin typeface="Lato Bold"/>
                <a:ea typeface="Open Sans" pitchFamily="34" charset="0"/>
                <a:cs typeface="Lato Bold"/>
              </a:rPr>
              <a:t>3</a:t>
            </a:r>
            <a:endParaRPr lang="x-none" b="1" dirty="0">
              <a:solidFill>
                <a:schemeClr val="bg1"/>
              </a:solidFill>
              <a:latin typeface="Lato Bold"/>
              <a:ea typeface="Open Sans" pitchFamily="34" charset="0"/>
              <a:cs typeface="Lato Bol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70543" y="3106543"/>
            <a:ext cx="11891061" cy="4370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МОТИВИРУЙ, ПОБЕЖДАЙ, ВОЛОНТЁРОВ ЗАВЛЕКАЙ!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70543" y="5210115"/>
            <a:ext cx="12495198" cy="474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ОСОБЕННОСТИ СОЦИАЛЬНОГО МЕНЕДЖМЕНТА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70542" y="5802609"/>
            <a:ext cx="11560543" cy="179536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>
              <a:lnSpc>
                <a:spcPts val="3466"/>
              </a:lnSpc>
            </a:pPr>
            <a:r>
              <a:rPr lang="ru-RU" sz="2400" dirty="0" smtClean="0">
                <a:latin typeface="Roboto Light"/>
                <a:ea typeface="Open Sans" panose="020B0606030504020204" pitchFamily="34" charset="0"/>
                <a:cs typeface="Roboto Light"/>
              </a:rPr>
              <a:t>ОБСУДИМ ОСОБЕННОСТИ СОЦИАЛЬНОГО МЕНЕДЖМЕНТА В РАБОТЕ С ВОЛОНТЁРАМИ. РАССМОТРИМ НОРМАТИВНО-ПРАВОВОЕ ВЗАИМОДЕЙСТВИЕ С ВОЛОНТЁРАМИ, А ТАКЖЕ  ПРИВЕДЕМ ПРИМЕРЫ УСПЕШНОГО ПОЗИЦИОНИРОВАНИЯ КУЛЬТУРНОГО ЦЕНТРА.</a:t>
            </a:r>
            <a:endParaRPr lang="en-US" sz="2400" dirty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20114" y="8118984"/>
            <a:ext cx="12495198" cy="4370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ru-RU" sz="2700" b="1" dirty="0" smtClean="0">
                <a:latin typeface="Lato" panose="020F0502020204030203" pitchFamily="34" charset="0"/>
              </a:rPr>
              <a:t>#КЛЬТУРНЫЙВЕЧЕРОК (01-08 ИЮНЯ 2018 Г.)</a:t>
            </a:r>
            <a:endParaRPr lang="en-US" sz="2700" b="1" dirty="0">
              <a:latin typeface="Lato" panose="020F05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20114" y="8687944"/>
            <a:ext cx="11560543" cy="130644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just">
              <a:lnSpc>
                <a:spcPts val="3466"/>
              </a:lnSpc>
            </a:pPr>
            <a:r>
              <a:rPr lang="ru-RU" sz="2400" dirty="0" smtClean="0">
                <a:latin typeface="Roboto Light"/>
                <a:ea typeface="Open Sans" panose="020B0606030504020204" pitchFamily="34" charset="0"/>
                <a:cs typeface="Roboto Light"/>
              </a:rPr>
              <a:t>ОБСУДИМ ОСОБЕННОСТИ ПРОВЕДЕНИЯ ЕДИНОЙ СЕТЕВОЙ АКЦИИ ПО РАЗВИТИЮ КУЛЬТУРНОГО ВОЛОНТЁРСТВА И КРИТЕРИИ ЭФФЕКТИВНОСТИ ПРОВЕДЁННОГО МЕРОПРИЯТИЯ.</a:t>
            </a:r>
            <a:endParaRPr lang="en-US" sz="2400" dirty="0">
              <a:latin typeface="Roboto Light"/>
              <a:ea typeface="Open Sans" panose="020B0606030504020204" pitchFamily="34" charset="0"/>
              <a:cs typeface="Roboto Ligh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569929" y="11674455"/>
            <a:ext cx="11891061" cy="474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733"/>
              </a:lnSpc>
              <a:spcAft>
                <a:spcPts val="3199"/>
              </a:spcAft>
            </a:pPr>
            <a:r>
              <a:rPr lang="ru-RU" sz="3200" b="1" dirty="0" smtClean="0">
                <a:latin typeface="Lato" panose="020F0502020204030203" pitchFamily="34" charset="0"/>
              </a:rPr>
              <a:t>ДАТЫ ПРОВЕДЕНИЯ: 22 И 24 МАЯ</a:t>
            </a:r>
            <a:endParaRPr lang="en-US" sz="3200" b="1" dirty="0">
              <a:latin typeface="Lato" panose="020F0502020204030203" pitchFamily="34" charset="0"/>
            </a:endParaRPr>
          </a:p>
        </p:txBody>
      </p:sp>
      <p:grpSp>
        <p:nvGrpSpPr>
          <p:cNvPr id="40" name="Group 1"/>
          <p:cNvGrpSpPr/>
          <p:nvPr/>
        </p:nvGrpSpPr>
        <p:grpSpPr>
          <a:xfrm>
            <a:off x="15069948" y="4021129"/>
            <a:ext cx="8184220" cy="7044366"/>
            <a:chOff x="14025176" y="4389818"/>
            <a:chExt cx="7292975" cy="6277249"/>
          </a:xfrm>
        </p:grpSpPr>
        <p:grpSp>
          <p:nvGrpSpPr>
            <p:cNvPr id="41" name="Group 25"/>
            <p:cNvGrpSpPr>
              <a:grpSpLocks/>
            </p:cNvGrpSpPr>
            <p:nvPr/>
          </p:nvGrpSpPr>
          <p:grpSpPr bwMode="auto">
            <a:xfrm>
              <a:off x="14025176" y="4644091"/>
              <a:ext cx="7292975" cy="6022976"/>
              <a:chOff x="4517221" y="2682505"/>
              <a:chExt cx="7028976" cy="5802508"/>
            </a:xfrm>
          </p:grpSpPr>
          <p:sp>
            <p:nvSpPr>
              <p:cNvPr id="59" name="Freeform 18"/>
              <p:cNvSpPr>
                <a:spLocks/>
              </p:cNvSpPr>
              <p:nvPr/>
            </p:nvSpPr>
            <p:spPr bwMode="auto">
              <a:xfrm>
                <a:off x="4607493" y="2795680"/>
                <a:ext cx="6938704" cy="5689333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4517221" y="2682505"/>
                <a:ext cx="6938705" cy="5689333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5175136" y="3222379"/>
                <a:ext cx="5624405" cy="4611113"/>
              </a:xfrm>
              <a:custGeom>
                <a:avLst/>
                <a:gdLst>
                  <a:gd name="T0" fmla="*/ 1406 w 1497"/>
                  <a:gd name="T1" fmla="*/ 613 h 1227"/>
                  <a:gd name="T2" fmla="*/ 584 w 1497"/>
                  <a:gd name="T3" fmla="*/ 1227 h 1227"/>
                  <a:gd name="T4" fmla="*/ 91 w 1497"/>
                  <a:gd name="T5" fmla="*/ 613 h 1227"/>
                  <a:gd name="T6" fmla="*/ 913 w 1497"/>
                  <a:gd name="T7" fmla="*/ 0 h 1227"/>
                  <a:gd name="T8" fmla="*/ 1406 w 1497"/>
                  <a:gd name="T9" fmla="*/ 613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7" h="1227">
                    <a:moveTo>
                      <a:pt x="1406" y="613"/>
                    </a:moveTo>
                    <a:cubicBezTo>
                      <a:pt x="1315" y="952"/>
                      <a:pt x="947" y="1227"/>
                      <a:pt x="584" y="1227"/>
                    </a:cubicBezTo>
                    <a:cubicBezTo>
                      <a:pt x="221" y="1227"/>
                      <a:pt x="0" y="952"/>
                      <a:pt x="91" y="613"/>
                    </a:cubicBezTo>
                    <a:cubicBezTo>
                      <a:pt x="182" y="274"/>
                      <a:pt x="550" y="0"/>
                      <a:pt x="913" y="0"/>
                    </a:cubicBezTo>
                    <a:cubicBezTo>
                      <a:pt x="1276" y="0"/>
                      <a:pt x="1497" y="274"/>
                      <a:pt x="1406" y="61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62" name="Freeform 21"/>
              <p:cNvSpPr>
                <a:spLocks/>
              </p:cNvSpPr>
              <p:nvPr/>
            </p:nvSpPr>
            <p:spPr bwMode="auto">
              <a:xfrm>
                <a:off x="5542344" y="3523670"/>
                <a:ext cx="4888459" cy="4005473"/>
              </a:xfrm>
              <a:custGeom>
                <a:avLst/>
                <a:gdLst>
                  <a:gd name="T0" fmla="*/ 1222 w 1301"/>
                  <a:gd name="T1" fmla="*/ 533 h 1066"/>
                  <a:gd name="T2" fmla="*/ 508 w 1301"/>
                  <a:gd name="T3" fmla="*/ 1066 h 1066"/>
                  <a:gd name="T4" fmla="*/ 79 w 1301"/>
                  <a:gd name="T5" fmla="*/ 533 h 1066"/>
                  <a:gd name="T6" fmla="*/ 793 w 1301"/>
                  <a:gd name="T7" fmla="*/ 0 h 1066"/>
                  <a:gd name="T8" fmla="*/ 1222 w 1301"/>
                  <a:gd name="T9" fmla="*/ 533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" h="1066">
                    <a:moveTo>
                      <a:pt x="1222" y="533"/>
                    </a:moveTo>
                    <a:cubicBezTo>
                      <a:pt x="1143" y="828"/>
                      <a:pt x="823" y="1066"/>
                      <a:pt x="508" y="1066"/>
                    </a:cubicBezTo>
                    <a:cubicBezTo>
                      <a:pt x="192" y="1066"/>
                      <a:pt x="0" y="828"/>
                      <a:pt x="79" y="533"/>
                    </a:cubicBezTo>
                    <a:cubicBezTo>
                      <a:pt x="158" y="239"/>
                      <a:pt x="478" y="0"/>
                      <a:pt x="793" y="0"/>
                    </a:cubicBezTo>
                    <a:cubicBezTo>
                      <a:pt x="1109" y="0"/>
                      <a:pt x="1301" y="239"/>
                      <a:pt x="1222" y="5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63" name="Freeform 22"/>
              <p:cNvSpPr>
                <a:spLocks/>
              </p:cNvSpPr>
              <p:nvPr/>
            </p:nvSpPr>
            <p:spPr bwMode="auto">
              <a:xfrm>
                <a:off x="6048785" y="3933546"/>
                <a:ext cx="3874046" cy="3185720"/>
              </a:xfrm>
              <a:custGeom>
                <a:avLst/>
                <a:gdLst>
                  <a:gd name="T0" fmla="*/ 968 w 1031"/>
                  <a:gd name="T1" fmla="*/ 424 h 848"/>
                  <a:gd name="T2" fmla="*/ 402 w 1031"/>
                  <a:gd name="T3" fmla="*/ 848 h 848"/>
                  <a:gd name="T4" fmla="*/ 63 w 1031"/>
                  <a:gd name="T5" fmla="*/ 424 h 848"/>
                  <a:gd name="T6" fmla="*/ 629 w 1031"/>
                  <a:gd name="T7" fmla="*/ 0 h 848"/>
                  <a:gd name="T8" fmla="*/ 968 w 1031"/>
                  <a:gd name="T9" fmla="*/ 424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1" h="848">
                    <a:moveTo>
                      <a:pt x="968" y="424"/>
                    </a:moveTo>
                    <a:cubicBezTo>
                      <a:pt x="905" y="658"/>
                      <a:pt x="652" y="848"/>
                      <a:pt x="402" y="848"/>
                    </a:cubicBezTo>
                    <a:cubicBezTo>
                      <a:pt x="152" y="848"/>
                      <a:pt x="0" y="658"/>
                      <a:pt x="63" y="424"/>
                    </a:cubicBezTo>
                    <a:cubicBezTo>
                      <a:pt x="126" y="190"/>
                      <a:pt x="379" y="0"/>
                      <a:pt x="629" y="0"/>
                    </a:cubicBezTo>
                    <a:cubicBezTo>
                      <a:pt x="879" y="0"/>
                      <a:pt x="1031" y="190"/>
                      <a:pt x="968" y="4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64" name="Freeform 23"/>
              <p:cNvSpPr>
                <a:spLocks/>
              </p:cNvSpPr>
              <p:nvPr/>
            </p:nvSpPr>
            <p:spPr bwMode="auto">
              <a:xfrm>
                <a:off x="6466671" y="4268417"/>
                <a:ext cx="3040063" cy="2517775"/>
              </a:xfrm>
              <a:custGeom>
                <a:avLst/>
                <a:gdLst>
                  <a:gd name="T0" fmla="*/ 2147483647 w 809"/>
                  <a:gd name="T1" fmla="*/ 2147483647 h 670"/>
                  <a:gd name="T2" fmla="*/ 2147483647 w 809"/>
                  <a:gd name="T3" fmla="*/ 2147483647 h 670"/>
                  <a:gd name="T4" fmla="*/ 706053692 w 809"/>
                  <a:gd name="T5" fmla="*/ 2147483647 h 670"/>
                  <a:gd name="T6" fmla="*/ 2147483647 w 809"/>
                  <a:gd name="T7" fmla="*/ 0 h 670"/>
                  <a:gd name="T8" fmla="*/ 2147483647 w 809"/>
                  <a:gd name="T9" fmla="*/ 2147483647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9" h="670">
                    <a:moveTo>
                      <a:pt x="759" y="335"/>
                    </a:moveTo>
                    <a:cubicBezTo>
                      <a:pt x="710" y="520"/>
                      <a:pt x="511" y="670"/>
                      <a:pt x="315" y="670"/>
                    </a:cubicBezTo>
                    <a:cubicBezTo>
                      <a:pt x="119" y="670"/>
                      <a:pt x="0" y="520"/>
                      <a:pt x="50" y="335"/>
                    </a:cubicBezTo>
                    <a:cubicBezTo>
                      <a:pt x="99" y="150"/>
                      <a:pt x="298" y="0"/>
                      <a:pt x="494" y="0"/>
                    </a:cubicBezTo>
                    <a:cubicBezTo>
                      <a:pt x="690" y="0"/>
                      <a:pt x="809" y="150"/>
                      <a:pt x="759" y="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Calibri Light"/>
                </a:endParaRPr>
              </a:p>
            </p:txBody>
          </p:sp>
          <p:sp>
            <p:nvSpPr>
              <p:cNvPr id="65" name="Freeform 24"/>
              <p:cNvSpPr>
                <a:spLocks/>
              </p:cNvSpPr>
              <p:nvPr/>
            </p:nvSpPr>
            <p:spPr bwMode="auto">
              <a:xfrm>
                <a:off x="6876533" y="4595772"/>
                <a:ext cx="2220080" cy="1862798"/>
              </a:xfrm>
              <a:custGeom>
                <a:avLst/>
                <a:gdLst>
                  <a:gd name="T0" fmla="*/ 555 w 591"/>
                  <a:gd name="T1" fmla="*/ 248 h 496"/>
                  <a:gd name="T2" fmla="*/ 229 w 591"/>
                  <a:gd name="T3" fmla="*/ 496 h 496"/>
                  <a:gd name="T4" fmla="*/ 36 w 591"/>
                  <a:gd name="T5" fmla="*/ 248 h 496"/>
                  <a:gd name="T6" fmla="*/ 362 w 591"/>
                  <a:gd name="T7" fmla="*/ 0 h 496"/>
                  <a:gd name="T8" fmla="*/ 555 w 591"/>
                  <a:gd name="T9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1" h="496">
                    <a:moveTo>
                      <a:pt x="555" y="248"/>
                    </a:moveTo>
                    <a:cubicBezTo>
                      <a:pt x="518" y="385"/>
                      <a:pt x="372" y="496"/>
                      <a:pt x="229" y="496"/>
                    </a:cubicBezTo>
                    <a:cubicBezTo>
                      <a:pt x="86" y="496"/>
                      <a:pt x="0" y="385"/>
                      <a:pt x="36" y="248"/>
                    </a:cubicBezTo>
                    <a:cubicBezTo>
                      <a:pt x="73" y="111"/>
                      <a:pt x="219" y="0"/>
                      <a:pt x="362" y="0"/>
                    </a:cubicBezTo>
                    <a:cubicBezTo>
                      <a:pt x="505" y="0"/>
                      <a:pt x="591" y="111"/>
                      <a:pt x="555" y="2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66" name="Freeform 25"/>
              <p:cNvSpPr>
                <a:spLocks/>
              </p:cNvSpPr>
              <p:nvPr/>
            </p:nvSpPr>
            <p:spPr bwMode="auto">
              <a:xfrm>
                <a:off x="7454096" y="5090742"/>
                <a:ext cx="1068388" cy="876300"/>
              </a:xfrm>
              <a:custGeom>
                <a:avLst/>
                <a:gdLst>
                  <a:gd name="T0" fmla="*/ 2147483647 w 284"/>
                  <a:gd name="T1" fmla="*/ 1640787129 h 233"/>
                  <a:gd name="T2" fmla="*/ 1556731602 w 284"/>
                  <a:gd name="T3" fmla="*/ 2147483647 h 233"/>
                  <a:gd name="T4" fmla="*/ 240586682 w 284"/>
                  <a:gd name="T5" fmla="*/ 1640787129 h 233"/>
                  <a:gd name="T6" fmla="*/ 2147483647 w 284"/>
                  <a:gd name="T7" fmla="*/ 0 h 233"/>
                  <a:gd name="T8" fmla="*/ 2147483647 w 284"/>
                  <a:gd name="T9" fmla="*/ 1640787129 h 2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4" h="233">
                    <a:moveTo>
                      <a:pt x="266" y="116"/>
                    </a:moveTo>
                    <a:cubicBezTo>
                      <a:pt x="249" y="180"/>
                      <a:pt x="179" y="233"/>
                      <a:pt x="110" y="233"/>
                    </a:cubicBezTo>
                    <a:cubicBezTo>
                      <a:pt x="41" y="233"/>
                      <a:pt x="0" y="180"/>
                      <a:pt x="17" y="116"/>
                    </a:cubicBezTo>
                    <a:cubicBezTo>
                      <a:pt x="34" y="52"/>
                      <a:pt x="104" y="0"/>
                      <a:pt x="173" y="0"/>
                    </a:cubicBezTo>
                    <a:cubicBezTo>
                      <a:pt x="242" y="0"/>
                      <a:pt x="284" y="52"/>
                      <a:pt x="266" y="1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latin typeface="Calibri Light"/>
                </a:endParaRPr>
              </a:p>
            </p:txBody>
          </p:sp>
        </p:grpSp>
        <p:grpSp>
          <p:nvGrpSpPr>
            <p:cNvPr id="42" name="Group 39"/>
            <p:cNvGrpSpPr/>
            <p:nvPr/>
          </p:nvGrpSpPr>
          <p:grpSpPr>
            <a:xfrm>
              <a:off x="14470710" y="4389818"/>
              <a:ext cx="3168831" cy="3227917"/>
              <a:chOff x="6076950" y="2566001"/>
              <a:chExt cx="3076576" cy="3133124"/>
            </a:xfrm>
            <a:effectLst>
              <a:outerShdw blurRad="177800" dir="18900000" sy="23000" kx="-1200000" algn="bl" rotWithShape="0">
                <a:prstClr val="black">
                  <a:alpha val="29000"/>
                </a:prstClr>
              </a:outerShdw>
            </a:effectLst>
          </p:grpSpPr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/>
            </p:nvSpPr>
            <p:spPr bwMode="auto">
              <a:xfrm>
                <a:off x="8129589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3" name="Freeform 23"/>
              <p:cNvSpPr>
                <a:spLocks/>
              </p:cNvSpPr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4" name="Freeform 24"/>
              <p:cNvSpPr>
                <a:spLocks/>
              </p:cNvSpPr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5" name="Freeform 25"/>
              <p:cNvSpPr>
                <a:spLocks/>
              </p:cNvSpPr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6" name="Freeform 26"/>
              <p:cNvSpPr>
                <a:spLocks/>
              </p:cNvSpPr>
              <p:nvPr/>
            </p:nvSpPr>
            <p:spPr bwMode="auto">
              <a:xfrm>
                <a:off x="6291263" y="3296039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7" name="Freeform 27"/>
              <p:cNvSpPr>
                <a:spLocks/>
              </p:cNvSpPr>
              <p:nvPr/>
            </p:nvSpPr>
            <p:spPr bwMode="auto">
              <a:xfrm>
                <a:off x="6692301" y="2566001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58" name="Freeform 28"/>
              <p:cNvSpPr>
                <a:spLocks/>
              </p:cNvSpPr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/>
              <a:lstStyle/>
              <a:p>
                <a:pPr defTabSz="182843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dirty="0">
                  <a:latin typeface="Calibri Ligh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75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xmlns:p14="http://schemas.microsoft.com/office/powerpoint/2010/main"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 animBg="1"/>
      <p:bldP spid="35" grpId="0"/>
      <p:bldP spid="36" grpId="0"/>
      <p:bldP spid="37" grpId="0" animBg="1"/>
      <p:bldP spid="39" grpId="0"/>
      <p:bldP spid="45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26464" y="10445141"/>
            <a:ext cx="4414992" cy="2745331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ОРГАНИЗОВЫВАТЬ ПРОДАКШН В СЕТИ ПО НАБОРУ ВОЛОНТЁРОВ</a:t>
            </a:r>
            <a:endParaRPr lang="en-US" sz="3200" dirty="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9806" y="3356742"/>
            <a:ext cx="4919060" cy="1464980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СОБЕСЕДОВАТЬ ВОЛОНТЕРОВ</a:t>
            </a:r>
            <a:endParaRPr lang="en-US" sz="3200" dirty="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18498" y="3475854"/>
            <a:ext cx="4596821" cy="1464980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КООРДИНИРОВАТЬ ВОЛОНТЁРОВ</a:t>
            </a:r>
            <a:endParaRPr lang="en-US" sz="3200" dirty="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502189" y="10556034"/>
            <a:ext cx="3434547" cy="1464980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3200" dirty="0" smtClean="0">
                <a:latin typeface="Roboto Regular" charset="0"/>
                <a:ea typeface="Open Sans" panose="020B0606030504020204" pitchFamily="34" charset="0"/>
                <a:cs typeface="Roboto Regular" charset="0"/>
              </a:rPr>
              <a:t>ОБУЧАТЬ ВОЛОНТЕРОВ</a:t>
            </a:r>
            <a:endParaRPr lang="en-US" sz="3200" dirty="0">
              <a:latin typeface="Roboto Regular" charset="0"/>
              <a:ea typeface="Open Sans" panose="020B0606030504020204" pitchFamily="34" charset="0"/>
              <a:cs typeface="Roboto Regular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2" r="25172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r="21748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8" r="20848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r="21743"/>
          <a:stretch>
            <a:fillRect/>
          </a:stretch>
        </p:blipFill>
        <p:spPr/>
      </p:pic>
      <p:sp>
        <p:nvSpPr>
          <p:cNvPr id="11" name="Rectangle 2"/>
          <p:cNvSpPr>
            <a:spLocks/>
          </p:cNvSpPr>
          <p:nvPr/>
        </p:nvSpPr>
        <p:spPr bwMode="auto">
          <a:xfrm>
            <a:off x="5443806" y="316468"/>
            <a:ext cx="138299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6000" b="1" smtClean="0">
                <a:solidFill>
                  <a:schemeClr val="accent2"/>
                </a:solidFill>
                <a:latin typeface="Roboto Regular"/>
                <a:ea typeface="ＭＳ Ｐゴシック" charset="0"/>
                <a:cs typeface="Roboto Regular"/>
                <a:sym typeface="Montserrat-Regular" charset="0"/>
              </a:rPr>
              <a:t>УЧРЕЖДЕНИЯ КУЛЬТУРЫ СМОГУТ</a:t>
            </a:r>
            <a:endParaRPr lang="en-US" sz="6000" b="1" dirty="0">
              <a:solidFill>
                <a:schemeClr val="accent2"/>
              </a:solidFill>
              <a:latin typeface="Roboto Regular"/>
              <a:ea typeface="ＭＳ Ｐゴシック" charset="0"/>
              <a:cs typeface="Roboto Regular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07"/>
          <p:cNvSpPr>
            <a:spLocks/>
          </p:cNvSpPr>
          <p:nvPr/>
        </p:nvSpPr>
        <p:spPr bwMode="auto">
          <a:xfrm>
            <a:off x="21771900" y="10285585"/>
            <a:ext cx="261315" cy="261384"/>
          </a:xfrm>
          <a:custGeom>
            <a:avLst/>
            <a:gdLst>
              <a:gd name="T0" fmla="*/ 72 w 86"/>
              <a:gd name="T1" fmla="*/ 86 h 86"/>
              <a:gd name="T2" fmla="*/ 0 w 86"/>
              <a:gd name="T3" fmla="*/ 18 h 86"/>
              <a:gd name="T4" fmla="*/ 18 w 86"/>
              <a:gd name="T5" fmla="*/ 0 h 86"/>
              <a:gd name="T6" fmla="*/ 86 w 86"/>
              <a:gd name="T7" fmla="*/ 72 h 86"/>
              <a:gd name="T8" fmla="*/ 72 w 86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86">
                <a:moveTo>
                  <a:pt x="72" y="86"/>
                </a:moveTo>
                <a:lnTo>
                  <a:pt x="0" y="18"/>
                </a:lnTo>
                <a:lnTo>
                  <a:pt x="18" y="0"/>
                </a:lnTo>
                <a:lnTo>
                  <a:pt x="86" y="72"/>
                </a:lnTo>
                <a:lnTo>
                  <a:pt x="72" y="86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" name="Freeform 475"/>
          <p:cNvSpPr>
            <a:spLocks/>
          </p:cNvSpPr>
          <p:nvPr/>
        </p:nvSpPr>
        <p:spPr bwMode="auto">
          <a:xfrm>
            <a:off x="16229551" y="4750909"/>
            <a:ext cx="404130" cy="407274"/>
          </a:xfrm>
          <a:custGeom>
            <a:avLst/>
            <a:gdLst>
              <a:gd name="T0" fmla="*/ 18 w 37"/>
              <a:gd name="T1" fmla="*/ 37 h 37"/>
              <a:gd name="T2" fmla="*/ 19 w 37"/>
              <a:gd name="T3" fmla="*/ 37 h 37"/>
              <a:gd name="T4" fmla="*/ 37 w 37"/>
              <a:gd name="T5" fmla="*/ 18 h 37"/>
              <a:gd name="T6" fmla="*/ 23 w 37"/>
              <a:gd name="T7" fmla="*/ 0 h 37"/>
              <a:gd name="T8" fmla="*/ 1 w 37"/>
              <a:gd name="T9" fmla="*/ 12 h 37"/>
              <a:gd name="T10" fmla="*/ 0 w 37"/>
              <a:gd name="T11" fmla="*/ 18 h 37"/>
              <a:gd name="T12" fmla="*/ 10 w 37"/>
              <a:gd name="T13" fmla="*/ 24 h 37"/>
              <a:gd name="T14" fmla="*/ 18 w 37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8" y="37"/>
                  <a:pt x="18" y="37"/>
                  <a:pt x="19" y="37"/>
                </a:cubicBezTo>
                <a:cubicBezTo>
                  <a:pt x="29" y="37"/>
                  <a:pt x="37" y="29"/>
                  <a:pt x="37" y="18"/>
                </a:cubicBezTo>
                <a:cubicBezTo>
                  <a:pt x="37" y="10"/>
                  <a:pt x="31" y="2"/>
                  <a:pt x="23" y="0"/>
                </a:cubicBezTo>
                <a:cubicBezTo>
                  <a:pt x="16" y="4"/>
                  <a:pt x="8" y="8"/>
                  <a:pt x="1" y="12"/>
                </a:cubicBezTo>
                <a:cubicBezTo>
                  <a:pt x="1" y="14"/>
                  <a:pt x="0" y="16"/>
                  <a:pt x="0" y="18"/>
                </a:cubicBezTo>
                <a:cubicBezTo>
                  <a:pt x="4" y="19"/>
                  <a:pt x="7" y="21"/>
                  <a:pt x="10" y="24"/>
                </a:cubicBezTo>
                <a:cubicBezTo>
                  <a:pt x="14" y="28"/>
                  <a:pt x="16" y="32"/>
                  <a:pt x="18" y="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" name="Freeform 476"/>
          <p:cNvSpPr>
            <a:spLocks/>
          </p:cNvSpPr>
          <p:nvPr/>
        </p:nvSpPr>
        <p:spPr bwMode="auto">
          <a:xfrm>
            <a:off x="16667104" y="4893758"/>
            <a:ext cx="88119" cy="121576"/>
          </a:xfrm>
          <a:custGeom>
            <a:avLst/>
            <a:gdLst>
              <a:gd name="T0" fmla="*/ 0 w 29"/>
              <a:gd name="T1" fmla="*/ 40 h 40"/>
              <a:gd name="T2" fmla="*/ 29 w 29"/>
              <a:gd name="T3" fmla="*/ 18 h 40"/>
              <a:gd name="T4" fmla="*/ 0 w 29"/>
              <a:gd name="T5" fmla="*/ 0 h 40"/>
              <a:gd name="T6" fmla="*/ 0 w 2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0">
                <a:moveTo>
                  <a:pt x="0" y="40"/>
                </a:moveTo>
                <a:lnTo>
                  <a:pt x="29" y="18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" name="Freeform 477"/>
          <p:cNvSpPr>
            <a:spLocks/>
          </p:cNvSpPr>
          <p:nvPr/>
        </p:nvSpPr>
        <p:spPr bwMode="auto">
          <a:xfrm>
            <a:off x="16162700" y="4905916"/>
            <a:ext cx="45578" cy="33434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" name="Freeform 478"/>
          <p:cNvSpPr>
            <a:spLocks/>
          </p:cNvSpPr>
          <p:nvPr/>
        </p:nvSpPr>
        <p:spPr bwMode="auto">
          <a:xfrm>
            <a:off x="16557715" y="4729633"/>
            <a:ext cx="100274" cy="100300"/>
          </a:xfrm>
          <a:custGeom>
            <a:avLst/>
            <a:gdLst>
              <a:gd name="T0" fmla="*/ 0 w 33"/>
              <a:gd name="T1" fmla="*/ 7 h 33"/>
              <a:gd name="T2" fmla="*/ 25 w 33"/>
              <a:gd name="T3" fmla="*/ 33 h 33"/>
              <a:gd name="T4" fmla="*/ 33 w 33"/>
              <a:gd name="T5" fmla="*/ 0 h 33"/>
              <a:gd name="T6" fmla="*/ 0 w 33"/>
              <a:gd name="T7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0" y="7"/>
                </a:moveTo>
                <a:lnTo>
                  <a:pt x="25" y="33"/>
                </a:lnTo>
                <a:lnTo>
                  <a:pt x="33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7" name="Freeform 479"/>
          <p:cNvSpPr>
            <a:spLocks/>
          </p:cNvSpPr>
          <p:nvPr/>
        </p:nvSpPr>
        <p:spPr bwMode="auto">
          <a:xfrm>
            <a:off x="16557715" y="5070041"/>
            <a:ext cx="100274" cy="109417"/>
          </a:xfrm>
          <a:custGeom>
            <a:avLst/>
            <a:gdLst>
              <a:gd name="T0" fmla="*/ 25 w 33"/>
              <a:gd name="T1" fmla="*/ 0 h 36"/>
              <a:gd name="T2" fmla="*/ 0 w 33"/>
              <a:gd name="T3" fmla="*/ 29 h 36"/>
              <a:gd name="T4" fmla="*/ 33 w 33"/>
              <a:gd name="T5" fmla="*/ 36 h 36"/>
              <a:gd name="T6" fmla="*/ 25 w 33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6">
                <a:moveTo>
                  <a:pt x="25" y="0"/>
                </a:moveTo>
                <a:lnTo>
                  <a:pt x="0" y="29"/>
                </a:lnTo>
                <a:lnTo>
                  <a:pt x="33" y="3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8" name="Freeform 480"/>
          <p:cNvSpPr>
            <a:spLocks/>
          </p:cNvSpPr>
          <p:nvPr/>
        </p:nvSpPr>
        <p:spPr bwMode="auto">
          <a:xfrm>
            <a:off x="15779841" y="4960623"/>
            <a:ext cx="887261" cy="547084"/>
          </a:xfrm>
          <a:custGeom>
            <a:avLst/>
            <a:gdLst>
              <a:gd name="T0" fmla="*/ 66 w 81"/>
              <a:gd name="T1" fmla="*/ 21 h 50"/>
              <a:gd name="T2" fmla="*/ 64 w 81"/>
              <a:gd name="T3" fmla="*/ 21 h 50"/>
              <a:gd name="T4" fmla="*/ 57 w 81"/>
              <a:gd name="T5" fmla="*/ 24 h 50"/>
              <a:gd name="T6" fmla="*/ 57 w 81"/>
              <a:gd name="T7" fmla="*/ 20 h 50"/>
              <a:gd name="T8" fmla="*/ 56 w 81"/>
              <a:gd name="T9" fmla="*/ 18 h 50"/>
              <a:gd name="T10" fmla="*/ 41 w 81"/>
              <a:gd name="T11" fmla="*/ 1 h 50"/>
              <a:gd name="T12" fmla="*/ 39 w 81"/>
              <a:gd name="T13" fmla="*/ 1 h 50"/>
              <a:gd name="T14" fmla="*/ 32 w 81"/>
              <a:gd name="T15" fmla="*/ 0 h 50"/>
              <a:gd name="T16" fmla="*/ 31 w 81"/>
              <a:gd name="T17" fmla="*/ 0 h 50"/>
              <a:gd name="T18" fmla="*/ 31 w 81"/>
              <a:gd name="T19" fmla="*/ 0 h 50"/>
              <a:gd name="T20" fmla="*/ 9 w 81"/>
              <a:gd name="T21" fmla="*/ 15 h 50"/>
              <a:gd name="T22" fmla="*/ 7 w 81"/>
              <a:gd name="T23" fmla="*/ 25 h 50"/>
              <a:gd name="T24" fmla="*/ 8 w 81"/>
              <a:gd name="T25" fmla="*/ 32 h 50"/>
              <a:gd name="T26" fmla="*/ 0 w 81"/>
              <a:gd name="T27" fmla="*/ 41 h 50"/>
              <a:gd name="T28" fmla="*/ 9 w 81"/>
              <a:gd name="T29" fmla="*/ 50 h 50"/>
              <a:gd name="T30" fmla="*/ 32 w 81"/>
              <a:gd name="T31" fmla="*/ 50 h 50"/>
              <a:gd name="T32" fmla="*/ 33 w 81"/>
              <a:gd name="T33" fmla="*/ 50 h 50"/>
              <a:gd name="T34" fmla="*/ 66 w 81"/>
              <a:gd name="T35" fmla="*/ 50 h 50"/>
              <a:gd name="T36" fmla="*/ 81 w 81"/>
              <a:gd name="T37" fmla="*/ 35 h 50"/>
              <a:gd name="T38" fmla="*/ 66 w 81"/>
              <a:gd name="T39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50">
                <a:moveTo>
                  <a:pt x="66" y="21"/>
                </a:moveTo>
                <a:cubicBezTo>
                  <a:pt x="66" y="21"/>
                  <a:pt x="65" y="21"/>
                  <a:pt x="64" y="21"/>
                </a:cubicBezTo>
                <a:cubicBezTo>
                  <a:pt x="62" y="21"/>
                  <a:pt x="59" y="23"/>
                  <a:pt x="57" y="24"/>
                </a:cubicBezTo>
                <a:cubicBezTo>
                  <a:pt x="57" y="23"/>
                  <a:pt x="57" y="22"/>
                  <a:pt x="57" y="20"/>
                </a:cubicBezTo>
                <a:cubicBezTo>
                  <a:pt x="57" y="19"/>
                  <a:pt x="56" y="18"/>
                  <a:pt x="56" y="18"/>
                </a:cubicBezTo>
                <a:cubicBezTo>
                  <a:pt x="54" y="10"/>
                  <a:pt x="48" y="4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5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5"/>
                  <a:pt x="16" y="10"/>
                  <a:pt x="9" y="15"/>
                </a:cubicBezTo>
                <a:cubicBezTo>
                  <a:pt x="8" y="18"/>
                  <a:pt x="7" y="21"/>
                  <a:pt x="7" y="25"/>
                </a:cubicBezTo>
                <a:cubicBezTo>
                  <a:pt x="7" y="27"/>
                  <a:pt x="8" y="30"/>
                  <a:pt x="8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46"/>
                  <a:pt x="4" y="50"/>
                  <a:pt x="9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74" y="50"/>
                  <a:pt x="81" y="43"/>
                  <a:pt x="81" y="35"/>
                </a:cubicBezTo>
                <a:cubicBezTo>
                  <a:pt x="81" y="27"/>
                  <a:pt x="74" y="21"/>
                  <a:pt x="66" y="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9" name="Freeform 481"/>
          <p:cNvSpPr>
            <a:spLocks noEditPoints="1"/>
          </p:cNvSpPr>
          <p:nvPr/>
        </p:nvSpPr>
        <p:spPr bwMode="auto">
          <a:xfrm>
            <a:off x="19097959" y="10109300"/>
            <a:ext cx="790027" cy="854060"/>
          </a:xfrm>
          <a:custGeom>
            <a:avLst/>
            <a:gdLst>
              <a:gd name="T0" fmla="*/ 60 w 72"/>
              <a:gd name="T1" fmla="*/ 2 h 78"/>
              <a:gd name="T2" fmla="*/ 60 w 72"/>
              <a:gd name="T3" fmla="*/ 26 h 78"/>
              <a:gd name="T4" fmla="*/ 64 w 72"/>
              <a:gd name="T5" fmla="*/ 37 h 78"/>
              <a:gd name="T6" fmla="*/ 66 w 72"/>
              <a:gd name="T7" fmla="*/ 43 h 78"/>
              <a:gd name="T8" fmla="*/ 60 w 72"/>
              <a:gd name="T9" fmla="*/ 50 h 78"/>
              <a:gd name="T10" fmla="*/ 56 w 72"/>
              <a:gd name="T11" fmla="*/ 53 h 78"/>
              <a:gd name="T12" fmla="*/ 60 w 72"/>
              <a:gd name="T13" fmla="*/ 50 h 78"/>
              <a:gd name="T14" fmla="*/ 60 w 72"/>
              <a:gd name="T15" fmla="*/ 44 h 78"/>
              <a:gd name="T16" fmla="*/ 56 w 72"/>
              <a:gd name="T17" fmla="*/ 33 h 78"/>
              <a:gd name="T18" fmla="*/ 60 w 72"/>
              <a:gd name="T19" fmla="*/ 26 h 78"/>
              <a:gd name="T20" fmla="*/ 55 w 72"/>
              <a:gd name="T21" fmla="*/ 46 h 78"/>
              <a:gd name="T22" fmla="*/ 55 w 72"/>
              <a:gd name="T23" fmla="*/ 53 h 78"/>
              <a:gd name="T24" fmla="*/ 55 w 72"/>
              <a:gd name="T25" fmla="*/ 1 h 78"/>
              <a:gd name="T26" fmla="*/ 55 w 72"/>
              <a:gd name="T27" fmla="*/ 9 h 78"/>
              <a:gd name="T28" fmla="*/ 55 w 72"/>
              <a:gd name="T29" fmla="*/ 16 h 78"/>
              <a:gd name="T30" fmla="*/ 60 w 72"/>
              <a:gd name="T31" fmla="*/ 21 h 78"/>
              <a:gd name="T32" fmla="*/ 31 w 72"/>
              <a:gd name="T33" fmla="*/ 71 h 78"/>
              <a:gd name="T34" fmla="*/ 55 w 72"/>
              <a:gd name="T35" fmla="*/ 46 h 78"/>
              <a:gd name="T36" fmla="*/ 50 w 72"/>
              <a:gd name="T37" fmla="*/ 28 h 78"/>
              <a:gd name="T38" fmla="*/ 55 w 72"/>
              <a:gd name="T39" fmla="*/ 27 h 78"/>
              <a:gd name="T40" fmla="*/ 55 w 72"/>
              <a:gd name="T41" fmla="*/ 21 h 78"/>
              <a:gd name="T42" fmla="*/ 50 w 72"/>
              <a:gd name="T43" fmla="*/ 10 h 78"/>
              <a:gd name="T44" fmla="*/ 55 w 72"/>
              <a:gd name="T45" fmla="*/ 4 h 78"/>
              <a:gd name="T46" fmla="*/ 44 w 72"/>
              <a:gd name="T47" fmla="*/ 4 h 78"/>
              <a:gd name="T48" fmla="*/ 22 w 72"/>
              <a:gd name="T49" fmla="*/ 55 h 78"/>
              <a:gd name="T50" fmla="*/ 22 w 72"/>
              <a:gd name="T51" fmla="*/ 60 h 78"/>
              <a:gd name="T52" fmla="*/ 26 w 72"/>
              <a:gd name="T53" fmla="*/ 71 h 78"/>
              <a:gd name="T54" fmla="*/ 22 w 72"/>
              <a:gd name="T55" fmla="*/ 76 h 78"/>
              <a:gd name="T56" fmla="*/ 22 w 72"/>
              <a:gd name="T57" fmla="*/ 72 h 78"/>
              <a:gd name="T58" fmla="*/ 22 w 72"/>
              <a:gd name="T59" fmla="*/ 66 h 78"/>
              <a:gd name="T60" fmla="*/ 16 w 72"/>
              <a:gd name="T61" fmla="*/ 61 h 78"/>
              <a:gd name="T62" fmla="*/ 20 w 72"/>
              <a:gd name="T63" fmla="*/ 29 h 78"/>
              <a:gd name="T64" fmla="*/ 17 w 72"/>
              <a:gd name="T65" fmla="*/ 37 h 78"/>
              <a:gd name="T66" fmla="*/ 16 w 72"/>
              <a:gd name="T67" fmla="*/ 43 h 78"/>
              <a:gd name="T68" fmla="*/ 20 w 72"/>
              <a:gd name="T69" fmla="*/ 49 h 78"/>
              <a:gd name="T70" fmla="*/ 22 w 72"/>
              <a:gd name="T71" fmla="*/ 54 h 78"/>
              <a:gd name="T72" fmla="*/ 11 w 72"/>
              <a:gd name="T73" fmla="*/ 12 h 78"/>
              <a:gd name="T74" fmla="*/ 10 w 72"/>
              <a:gd name="T75" fmla="*/ 20 h 78"/>
              <a:gd name="T76" fmla="*/ 14 w 72"/>
              <a:gd name="T77" fmla="*/ 26 h 78"/>
              <a:gd name="T78" fmla="*/ 16 w 72"/>
              <a:gd name="T79" fmla="*/ 31 h 78"/>
              <a:gd name="T80" fmla="*/ 16 w 72"/>
              <a:gd name="T81" fmla="*/ 11 h 78"/>
              <a:gd name="T82" fmla="*/ 16 w 72"/>
              <a:gd name="T83" fmla="*/ 78 h 78"/>
              <a:gd name="T84" fmla="*/ 15 w 72"/>
              <a:gd name="T85" fmla="*/ 55 h 78"/>
              <a:gd name="T86" fmla="*/ 13 w 72"/>
              <a:gd name="T87" fmla="*/ 50 h 78"/>
              <a:gd name="T88" fmla="*/ 16 w 72"/>
              <a:gd name="T89" fmla="*/ 37 h 78"/>
              <a:gd name="T90" fmla="*/ 10 w 72"/>
              <a:gd name="T91" fmla="*/ 56 h 78"/>
              <a:gd name="T92" fmla="*/ 4 w 72"/>
              <a:gd name="T93" fmla="*/ 14 h 78"/>
              <a:gd name="T94" fmla="*/ 10 w 72"/>
              <a:gd name="T95" fmla="*/ 38 h 78"/>
              <a:gd name="T96" fmla="*/ 10 w 72"/>
              <a:gd name="T97" fmla="*/ 27 h 78"/>
              <a:gd name="T98" fmla="*/ 10 w 72"/>
              <a:gd name="T99" fmla="*/ 2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" h="78">
                <a:moveTo>
                  <a:pt x="60" y="55"/>
                </a:moveTo>
                <a:cubicBezTo>
                  <a:pt x="64" y="53"/>
                  <a:pt x="68" y="50"/>
                  <a:pt x="72" y="48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26"/>
                  <a:pt x="62" y="26"/>
                  <a:pt x="62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2"/>
                  <a:pt x="60" y="32"/>
                  <a:pt x="60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7"/>
                  <a:pt x="64" y="37"/>
                  <a:pt x="64" y="37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44"/>
                  <a:pt x="60" y="44"/>
                  <a:pt x="60" y="44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9"/>
                  <a:pt x="67" y="49"/>
                  <a:pt x="67" y="49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0"/>
                  <a:pt x="60" y="50"/>
                  <a:pt x="60" y="50"/>
                </a:cubicBezTo>
                <a:lnTo>
                  <a:pt x="60" y="55"/>
                </a:lnTo>
                <a:close/>
                <a:moveTo>
                  <a:pt x="55" y="53"/>
                </a:moveTo>
                <a:cubicBezTo>
                  <a:pt x="56" y="53"/>
                  <a:pt x="56" y="53"/>
                  <a:pt x="56" y="53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6"/>
                  <a:pt x="59" y="56"/>
                  <a:pt x="60" y="55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9"/>
                  <a:pt x="60" y="39"/>
                  <a:pt x="60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26"/>
                  <a:pt x="60" y="26"/>
                  <a:pt x="60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53"/>
                  <a:pt x="55" y="53"/>
                  <a:pt x="55" y="53"/>
                </a:cubicBezTo>
                <a:close/>
                <a:moveTo>
                  <a:pt x="60" y="2"/>
                </a:moveTo>
                <a:cubicBezTo>
                  <a:pt x="60" y="0"/>
                  <a:pt x="60" y="0"/>
                  <a:pt x="60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15"/>
                  <a:pt x="59" y="15"/>
                  <a:pt x="59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21"/>
                  <a:pt x="55" y="21"/>
                  <a:pt x="55" y="21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0" y="2"/>
                </a:lnTo>
                <a:close/>
                <a:moveTo>
                  <a:pt x="22" y="76"/>
                </a:moveTo>
                <a:cubicBezTo>
                  <a:pt x="25" y="74"/>
                  <a:pt x="28" y="73"/>
                  <a:pt x="31" y="71"/>
                </a:cubicBezTo>
                <a:cubicBezTo>
                  <a:pt x="28" y="60"/>
                  <a:pt x="28" y="60"/>
                  <a:pt x="28" y="6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6"/>
                  <a:pt x="55" y="46"/>
                  <a:pt x="55" y="46"/>
                </a:cubicBezTo>
                <a:cubicBezTo>
                  <a:pt x="26" y="53"/>
                  <a:pt x="26" y="53"/>
                  <a:pt x="26" y="53"/>
                </a:cubicBezTo>
                <a:cubicBezTo>
                  <a:pt x="22" y="35"/>
                  <a:pt x="22" y="35"/>
                  <a:pt x="22" y="35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4"/>
                  <a:pt x="55" y="4"/>
                  <a:pt x="55" y="4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8" y="22"/>
                  <a:pt x="48" y="22"/>
                  <a:pt x="48" y="22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6"/>
                  <a:pt x="22" y="66"/>
                  <a:pt x="22" y="66"/>
                </a:cubicBezTo>
                <a:cubicBezTo>
                  <a:pt x="24" y="65"/>
                  <a:pt x="24" y="65"/>
                  <a:pt x="24" y="65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2" y="72"/>
                  <a:pt x="22" y="72"/>
                  <a:pt x="22" y="72"/>
                </a:cubicBezTo>
                <a:lnTo>
                  <a:pt x="22" y="76"/>
                </a:lnTo>
                <a:close/>
                <a:moveTo>
                  <a:pt x="16" y="78"/>
                </a:moveTo>
                <a:cubicBezTo>
                  <a:pt x="18" y="77"/>
                  <a:pt x="20" y="76"/>
                  <a:pt x="22" y="76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73"/>
                  <a:pt x="19" y="73"/>
                  <a:pt x="19" y="73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0"/>
                  <a:pt x="22" y="60"/>
                  <a:pt x="22" y="60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78"/>
                  <a:pt x="16" y="78"/>
                  <a:pt x="16" y="78"/>
                </a:cubicBezTo>
                <a:close/>
                <a:moveTo>
                  <a:pt x="22" y="28"/>
                </a:moveTo>
                <a:cubicBezTo>
                  <a:pt x="20" y="29"/>
                  <a:pt x="20" y="29"/>
                  <a:pt x="20" y="2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43"/>
                  <a:pt x="16" y="43"/>
                  <a:pt x="16" y="43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2" y="55"/>
                  <a:pt x="22" y="55"/>
                </a:cubicBezTo>
                <a:lnTo>
                  <a:pt x="22" y="28"/>
                </a:lnTo>
                <a:close/>
                <a:moveTo>
                  <a:pt x="11" y="12"/>
                </a:moveTo>
                <a:cubicBezTo>
                  <a:pt x="12" y="14"/>
                  <a:pt x="12" y="14"/>
                  <a:pt x="12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2"/>
                  <a:pt x="10" y="32"/>
                  <a:pt x="10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0" y="56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55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37"/>
                  <a:pt x="16" y="37"/>
                  <a:pt x="16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lnTo>
                  <a:pt x="10" y="56"/>
                </a:lnTo>
                <a:close/>
                <a:moveTo>
                  <a:pt x="10" y="15"/>
                </a:moveTo>
                <a:cubicBezTo>
                  <a:pt x="5" y="16"/>
                  <a:pt x="5" y="16"/>
                  <a:pt x="5" y="16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0"/>
                  <a:pt x="10" y="20"/>
                  <a:pt x="10" y="20"/>
                </a:cubicBezTo>
                <a:lnTo>
                  <a:pt x="10" y="15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0" name="Freeform 482"/>
          <p:cNvSpPr>
            <a:spLocks/>
          </p:cNvSpPr>
          <p:nvPr/>
        </p:nvSpPr>
        <p:spPr bwMode="auto">
          <a:xfrm>
            <a:off x="17533097" y="10711094"/>
            <a:ext cx="701909" cy="513653"/>
          </a:xfrm>
          <a:custGeom>
            <a:avLst/>
            <a:gdLst>
              <a:gd name="T0" fmla="*/ 16 w 64"/>
              <a:gd name="T1" fmla="*/ 46 h 47"/>
              <a:gd name="T2" fmla="*/ 16 w 64"/>
              <a:gd name="T3" fmla="*/ 16 h 47"/>
              <a:gd name="T4" fmla="*/ 56 w 64"/>
              <a:gd name="T5" fmla="*/ 16 h 47"/>
              <a:gd name="T6" fmla="*/ 56 w 64"/>
              <a:gd name="T7" fmla="*/ 45 h 47"/>
              <a:gd name="T8" fmla="*/ 51 w 64"/>
              <a:gd name="T9" fmla="*/ 44 h 47"/>
              <a:gd name="T10" fmla="*/ 43 w 64"/>
              <a:gd name="T11" fmla="*/ 47 h 47"/>
              <a:gd name="T12" fmla="*/ 64 w 64"/>
              <a:gd name="T13" fmla="*/ 46 h 47"/>
              <a:gd name="T14" fmla="*/ 64 w 64"/>
              <a:gd name="T15" fmla="*/ 16 h 47"/>
              <a:gd name="T16" fmla="*/ 64 w 64"/>
              <a:gd name="T17" fmla="*/ 0 h 47"/>
              <a:gd name="T18" fmla="*/ 56 w 64"/>
              <a:gd name="T19" fmla="*/ 0 h 47"/>
              <a:gd name="T20" fmla="*/ 16 w 64"/>
              <a:gd name="T21" fmla="*/ 0 h 47"/>
              <a:gd name="T22" fmla="*/ 8 w 64"/>
              <a:gd name="T23" fmla="*/ 0 h 47"/>
              <a:gd name="T24" fmla="*/ 8 w 64"/>
              <a:gd name="T25" fmla="*/ 16 h 47"/>
              <a:gd name="T26" fmla="*/ 8 w 64"/>
              <a:gd name="T27" fmla="*/ 45 h 47"/>
              <a:gd name="T28" fmla="*/ 3 w 64"/>
              <a:gd name="T29" fmla="*/ 44 h 47"/>
              <a:gd name="T30" fmla="*/ 0 w 64"/>
              <a:gd name="T31" fmla="*/ 44 h 47"/>
              <a:gd name="T32" fmla="*/ 16 w 64"/>
              <a:gd name="T3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47">
                <a:moveTo>
                  <a:pt x="16" y="46"/>
                </a:moveTo>
                <a:cubicBezTo>
                  <a:pt x="16" y="16"/>
                  <a:pt x="16" y="16"/>
                  <a:pt x="1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4"/>
                  <a:pt x="53" y="44"/>
                  <a:pt x="51" y="44"/>
                </a:cubicBezTo>
                <a:cubicBezTo>
                  <a:pt x="48" y="44"/>
                  <a:pt x="45" y="45"/>
                  <a:pt x="43" y="47"/>
                </a:cubicBezTo>
                <a:cubicBezTo>
                  <a:pt x="50" y="47"/>
                  <a:pt x="57" y="47"/>
                  <a:pt x="64" y="4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0"/>
                  <a:pt x="64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5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5"/>
                  <a:pt x="10" y="46"/>
                  <a:pt x="16" y="46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1" name="Freeform 483"/>
          <p:cNvSpPr>
            <a:spLocks/>
          </p:cNvSpPr>
          <p:nvPr/>
        </p:nvSpPr>
        <p:spPr bwMode="auto">
          <a:xfrm>
            <a:off x="19854563" y="5486434"/>
            <a:ext cx="677601" cy="395118"/>
          </a:xfrm>
          <a:custGeom>
            <a:avLst/>
            <a:gdLst>
              <a:gd name="T0" fmla="*/ 35 w 62"/>
              <a:gd name="T1" fmla="*/ 0 h 36"/>
              <a:gd name="T2" fmla="*/ 35 w 62"/>
              <a:gd name="T3" fmla="*/ 6 h 36"/>
              <a:gd name="T4" fmla="*/ 0 w 62"/>
              <a:gd name="T5" fmla="*/ 36 h 36"/>
              <a:gd name="T6" fmla="*/ 35 w 62"/>
              <a:gd name="T7" fmla="*/ 29 h 36"/>
              <a:gd name="T8" fmla="*/ 35 w 62"/>
              <a:gd name="T9" fmla="*/ 36 h 36"/>
              <a:gd name="T10" fmla="*/ 62 w 62"/>
              <a:gd name="T11" fmla="*/ 18 h 36"/>
              <a:gd name="T12" fmla="*/ 35 w 6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6">
                <a:moveTo>
                  <a:pt x="35" y="0"/>
                </a:moveTo>
                <a:cubicBezTo>
                  <a:pt x="35" y="6"/>
                  <a:pt x="35" y="6"/>
                  <a:pt x="35" y="6"/>
                </a:cubicBezTo>
                <a:cubicBezTo>
                  <a:pt x="4" y="6"/>
                  <a:pt x="0" y="36"/>
                  <a:pt x="0" y="36"/>
                </a:cubicBezTo>
                <a:cubicBezTo>
                  <a:pt x="0" y="36"/>
                  <a:pt x="10" y="29"/>
                  <a:pt x="35" y="29"/>
                </a:cubicBezTo>
                <a:cubicBezTo>
                  <a:pt x="35" y="36"/>
                  <a:pt x="35" y="36"/>
                  <a:pt x="35" y="36"/>
                </a:cubicBezTo>
                <a:cubicBezTo>
                  <a:pt x="62" y="18"/>
                  <a:pt x="62" y="18"/>
                  <a:pt x="62" y="18"/>
                </a:cubicBezTo>
                <a:lnTo>
                  <a:pt x="35" y="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2" name="Freeform 484"/>
          <p:cNvSpPr>
            <a:spLocks/>
          </p:cNvSpPr>
          <p:nvPr/>
        </p:nvSpPr>
        <p:spPr bwMode="auto">
          <a:xfrm>
            <a:off x="19787715" y="5835960"/>
            <a:ext cx="668486" cy="395118"/>
          </a:xfrm>
          <a:custGeom>
            <a:avLst/>
            <a:gdLst>
              <a:gd name="T0" fmla="*/ 27 w 61"/>
              <a:gd name="T1" fmla="*/ 36 h 36"/>
              <a:gd name="T2" fmla="*/ 27 w 61"/>
              <a:gd name="T3" fmla="*/ 30 h 36"/>
              <a:gd name="T4" fmla="*/ 61 w 61"/>
              <a:gd name="T5" fmla="*/ 0 h 36"/>
              <a:gd name="T6" fmla="*/ 27 w 61"/>
              <a:gd name="T7" fmla="*/ 7 h 36"/>
              <a:gd name="T8" fmla="*/ 27 w 61"/>
              <a:gd name="T9" fmla="*/ 1 h 36"/>
              <a:gd name="T10" fmla="*/ 0 w 61"/>
              <a:gd name="T11" fmla="*/ 19 h 36"/>
              <a:gd name="T12" fmla="*/ 27 w 6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36">
                <a:moveTo>
                  <a:pt x="27" y="36"/>
                </a:moveTo>
                <a:cubicBezTo>
                  <a:pt x="27" y="30"/>
                  <a:pt x="27" y="30"/>
                  <a:pt x="27" y="30"/>
                </a:cubicBezTo>
                <a:cubicBezTo>
                  <a:pt x="58" y="30"/>
                  <a:pt x="61" y="0"/>
                  <a:pt x="61" y="0"/>
                </a:cubicBezTo>
                <a:cubicBezTo>
                  <a:pt x="61" y="0"/>
                  <a:pt x="52" y="7"/>
                  <a:pt x="27" y="7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19"/>
                  <a:pt x="0" y="19"/>
                  <a:pt x="0" y="19"/>
                </a:cubicBezTo>
                <a:lnTo>
                  <a:pt x="27" y="36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3" name="Freeform 485"/>
          <p:cNvSpPr>
            <a:spLocks/>
          </p:cNvSpPr>
          <p:nvPr/>
        </p:nvSpPr>
        <p:spPr bwMode="auto">
          <a:xfrm>
            <a:off x="21221918" y="8750707"/>
            <a:ext cx="12155" cy="21276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4" name="Freeform 486"/>
          <p:cNvSpPr>
            <a:spLocks/>
          </p:cNvSpPr>
          <p:nvPr/>
        </p:nvSpPr>
        <p:spPr bwMode="auto">
          <a:xfrm>
            <a:off x="21221918" y="8510597"/>
            <a:ext cx="66848" cy="197559"/>
          </a:xfrm>
          <a:custGeom>
            <a:avLst/>
            <a:gdLst>
              <a:gd name="T0" fmla="*/ 6 w 6"/>
              <a:gd name="T1" fmla="*/ 0 h 18"/>
              <a:gd name="T2" fmla="*/ 0 w 6"/>
              <a:gd name="T3" fmla="*/ 18 h 18"/>
              <a:gd name="T4" fmla="*/ 2 w 6"/>
              <a:gd name="T5" fmla="*/ 18 h 18"/>
              <a:gd name="T6" fmla="*/ 6 w 6"/>
              <a:gd name="T7" fmla="*/ 1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3" y="5"/>
                  <a:pt x="1" y="11"/>
                  <a:pt x="0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2"/>
                  <a:pt x="5" y="7"/>
                  <a:pt x="6" y="1"/>
                </a:cubicBezTo>
                <a:cubicBezTo>
                  <a:pt x="6" y="1"/>
                  <a:pt x="6" y="0"/>
                  <a:pt x="6" y="0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5" name="Freeform 487"/>
          <p:cNvSpPr>
            <a:spLocks/>
          </p:cNvSpPr>
          <p:nvPr/>
        </p:nvSpPr>
        <p:spPr bwMode="auto">
          <a:xfrm>
            <a:off x="21112531" y="8431575"/>
            <a:ext cx="133697" cy="276583"/>
          </a:xfrm>
          <a:custGeom>
            <a:avLst/>
            <a:gdLst>
              <a:gd name="T0" fmla="*/ 0 w 12"/>
              <a:gd name="T1" fmla="*/ 0 h 25"/>
              <a:gd name="T2" fmla="*/ 0 w 12"/>
              <a:gd name="T3" fmla="*/ 25 h 25"/>
              <a:gd name="T4" fmla="*/ 6 w 12"/>
              <a:gd name="T5" fmla="*/ 25 h 25"/>
              <a:gd name="T6" fmla="*/ 12 w 12"/>
              <a:gd name="T7" fmla="*/ 4 h 25"/>
              <a:gd name="T8" fmla="*/ 0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7"/>
                  <a:pt x="9" y="10"/>
                  <a:pt x="12" y="4"/>
                </a:cubicBezTo>
                <a:cubicBezTo>
                  <a:pt x="9" y="2"/>
                  <a:pt x="4" y="1"/>
                  <a:pt x="0" y="0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6" name="Freeform 488"/>
          <p:cNvSpPr>
            <a:spLocks/>
          </p:cNvSpPr>
          <p:nvPr/>
        </p:nvSpPr>
        <p:spPr bwMode="auto">
          <a:xfrm>
            <a:off x="20927177" y="8750707"/>
            <a:ext cx="130659" cy="273542"/>
          </a:xfrm>
          <a:custGeom>
            <a:avLst/>
            <a:gdLst>
              <a:gd name="T0" fmla="*/ 12 w 12"/>
              <a:gd name="T1" fmla="*/ 25 h 25"/>
              <a:gd name="T2" fmla="*/ 12 w 12"/>
              <a:gd name="T3" fmla="*/ 0 h 25"/>
              <a:gd name="T4" fmla="*/ 6 w 12"/>
              <a:gd name="T5" fmla="*/ 0 h 25"/>
              <a:gd name="T6" fmla="*/ 0 w 12"/>
              <a:gd name="T7" fmla="*/ 21 h 25"/>
              <a:gd name="T8" fmla="*/ 12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2" y="25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9"/>
                  <a:pt x="3" y="16"/>
                  <a:pt x="0" y="21"/>
                </a:cubicBezTo>
                <a:cubicBezTo>
                  <a:pt x="3" y="23"/>
                  <a:pt x="8" y="25"/>
                  <a:pt x="12" y="25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7" name="Freeform 489"/>
          <p:cNvSpPr>
            <a:spLocks/>
          </p:cNvSpPr>
          <p:nvPr/>
        </p:nvSpPr>
        <p:spPr bwMode="auto">
          <a:xfrm>
            <a:off x="20927177" y="8431575"/>
            <a:ext cx="130659" cy="276583"/>
          </a:xfrm>
          <a:custGeom>
            <a:avLst/>
            <a:gdLst>
              <a:gd name="T0" fmla="*/ 6 w 12"/>
              <a:gd name="T1" fmla="*/ 25 h 25"/>
              <a:gd name="T2" fmla="*/ 12 w 12"/>
              <a:gd name="T3" fmla="*/ 25 h 25"/>
              <a:gd name="T4" fmla="*/ 12 w 12"/>
              <a:gd name="T5" fmla="*/ 0 h 25"/>
              <a:gd name="T6" fmla="*/ 0 w 12"/>
              <a:gd name="T7" fmla="*/ 5 h 25"/>
              <a:gd name="T8" fmla="*/ 6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6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3" y="2"/>
                  <a:pt x="0" y="5"/>
                </a:cubicBezTo>
                <a:cubicBezTo>
                  <a:pt x="3" y="10"/>
                  <a:pt x="6" y="17"/>
                  <a:pt x="6" y="25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8" name="Freeform 490"/>
          <p:cNvSpPr>
            <a:spLocks/>
          </p:cNvSpPr>
          <p:nvPr/>
        </p:nvSpPr>
        <p:spPr bwMode="auto">
          <a:xfrm>
            <a:off x="20796520" y="8750707"/>
            <a:ext cx="151929" cy="197559"/>
          </a:xfrm>
          <a:custGeom>
            <a:avLst/>
            <a:gdLst>
              <a:gd name="T0" fmla="*/ 8 w 14"/>
              <a:gd name="T1" fmla="*/ 18 h 18"/>
              <a:gd name="T2" fmla="*/ 14 w 14"/>
              <a:gd name="T3" fmla="*/ 0 h 18"/>
              <a:gd name="T4" fmla="*/ 0 w 14"/>
              <a:gd name="T5" fmla="*/ 0 h 18"/>
              <a:gd name="T6" fmla="*/ 8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18"/>
                </a:moveTo>
                <a:cubicBezTo>
                  <a:pt x="11" y="14"/>
                  <a:pt x="13" y="7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3" y="13"/>
                  <a:pt x="8" y="18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19" name="Freeform 491"/>
          <p:cNvSpPr>
            <a:spLocks/>
          </p:cNvSpPr>
          <p:nvPr/>
        </p:nvSpPr>
        <p:spPr bwMode="auto">
          <a:xfrm>
            <a:off x="20796520" y="8510597"/>
            <a:ext cx="151929" cy="197559"/>
          </a:xfrm>
          <a:custGeom>
            <a:avLst/>
            <a:gdLst>
              <a:gd name="T0" fmla="*/ 8 w 14"/>
              <a:gd name="T1" fmla="*/ 0 h 18"/>
              <a:gd name="T2" fmla="*/ 0 w 14"/>
              <a:gd name="T3" fmla="*/ 18 h 18"/>
              <a:gd name="T4" fmla="*/ 14 w 14"/>
              <a:gd name="T5" fmla="*/ 18 h 18"/>
              <a:gd name="T6" fmla="*/ 8 w 14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0"/>
                </a:moveTo>
                <a:cubicBezTo>
                  <a:pt x="3" y="5"/>
                  <a:pt x="0" y="11"/>
                  <a:pt x="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1"/>
                  <a:pt x="11" y="5"/>
                  <a:pt x="8" y="0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0" name="Freeform 492"/>
          <p:cNvSpPr>
            <a:spLocks/>
          </p:cNvSpPr>
          <p:nvPr/>
        </p:nvSpPr>
        <p:spPr bwMode="auto">
          <a:xfrm>
            <a:off x="21112531" y="8750707"/>
            <a:ext cx="88119" cy="273542"/>
          </a:xfrm>
          <a:custGeom>
            <a:avLst/>
            <a:gdLst>
              <a:gd name="T0" fmla="*/ 0 w 8"/>
              <a:gd name="T1" fmla="*/ 25 h 25"/>
              <a:gd name="T2" fmla="*/ 3 w 8"/>
              <a:gd name="T3" fmla="*/ 25 h 25"/>
              <a:gd name="T4" fmla="*/ 8 w 8"/>
              <a:gd name="T5" fmla="*/ 11 h 25"/>
              <a:gd name="T6" fmla="*/ 6 w 8"/>
              <a:gd name="T7" fmla="*/ 0 h 25"/>
              <a:gd name="T8" fmla="*/ 0 w 8"/>
              <a:gd name="T9" fmla="*/ 0 h 25"/>
              <a:gd name="T10" fmla="*/ 0 w 8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5">
                <a:moveTo>
                  <a:pt x="0" y="25"/>
                </a:moveTo>
                <a:cubicBezTo>
                  <a:pt x="1" y="25"/>
                  <a:pt x="2" y="25"/>
                  <a:pt x="3" y="25"/>
                </a:cubicBezTo>
                <a:cubicBezTo>
                  <a:pt x="5" y="20"/>
                  <a:pt x="6" y="16"/>
                  <a:pt x="8" y="11"/>
                </a:cubicBezTo>
                <a:cubicBezTo>
                  <a:pt x="7" y="8"/>
                  <a:pt x="6" y="4"/>
                  <a:pt x="6" y="0"/>
                </a:cubicBezTo>
                <a:cubicBezTo>
                  <a:pt x="0" y="0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1" name="Oval 493"/>
          <p:cNvSpPr>
            <a:spLocks noChangeArrowheads="1"/>
          </p:cNvSpPr>
          <p:nvPr/>
        </p:nvSpPr>
        <p:spPr bwMode="auto">
          <a:xfrm>
            <a:off x="18399088" y="9583492"/>
            <a:ext cx="151929" cy="1519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2" name="Freeform 494"/>
          <p:cNvSpPr>
            <a:spLocks noEditPoints="1"/>
          </p:cNvSpPr>
          <p:nvPr/>
        </p:nvSpPr>
        <p:spPr bwMode="auto">
          <a:xfrm>
            <a:off x="17806568" y="10033317"/>
            <a:ext cx="328167" cy="328252"/>
          </a:xfrm>
          <a:custGeom>
            <a:avLst/>
            <a:gdLst>
              <a:gd name="T0" fmla="*/ 15 w 30"/>
              <a:gd name="T1" fmla="*/ 30 h 30"/>
              <a:gd name="T2" fmla="*/ 30 w 30"/>
              <a:gd name="T3" fmla="*/ 15 h 30"/>
              <a:gd name="T4" fmla="*/ 15 w 30"/>
              <a:gd name="T5" fmla="*/ 0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30 h 30"/>
              <a:gd name="T14" fmla="*/ 15 w 30"/>
              <a:gd name="T15" fmla="*/ 0 h 30"/>
              <a:gd name="T16" fmla="*/ 0 w 30"/>
              <a:gd name="T17" fmla="*/ 15 h 30"/>
              <a:gd name="T18" fmla="*/ 15 w 30"/>
              <a:gd name="T19" fmla="*/ 30 h 30"/>
              <a:gd name="T20" fmla="*/ 15 w 30"/>
              <a:gd name="T21" fmla="*/ 30 h 30"/>
              <a:gd name="T22" fmla="*/ 15 w 30"/>
              <a:gd name="T23" fmla="*/ 23 h 30"/>
              <a:gd name="T24" fmla="*/ 15 w 30"/>
              <a:gd name="T25" fmla="*/ 23 h 30"/>
              <a:gd name="T26" fmla="*/ 15 w 30"/>
              <a:gd name="T27" fmla="*/ 23 h 30"/>
              <a:gd name="T28" fmla="*/ 7 w 30"/>
              <a:gd name="T29" fmla="*/ 15 h 30"/>
              <a:gd name="T30" fmla="*/ 15 w 30"/>
              <a:gd name="T31" fmla="*/ 7 h 30"/>
              <a:gd name="T32" fmla="*/ 15 w 30"/>
              <a:gd name="T33" fmla="*/ 7 h 30"/>
              <a:gd name="T34" fmla="*/ 15 w 30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lnTo>
                  <a:pt x="15" y="30"/>
                </a:lnTo>
                <a:close/>
                <a:moveTo>
                  <a:pt x="15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3" name="Freeform 495"/>
          <p:cNvSpPr>
            <a:spLocks/>
          </p:cNvSpPr>
          <p:nvPr/>
        </p:nvSpPr>
        <p:spPr bwMode="auto">
          <a:xfrm>
            <a:off x="17773143" y="9954293"/>
            <a:ext cx="395015" cy="142849"/>
          </a:xfrm>
          <a:custGeom>
            <a:avLst/>
            <a:gdLst>
              <a:gd name="T0" fmla="*/ 3 w 36"/>
              <a:gd name="T1" fmla="*/ 13 h 13"/>
              <a:gd name="T2" fmla="*/ 5 w 36"/>
              <a:gd name="T3" fmla="*/ 12 h 13"/>
              <a:gd name="T4" fmla="*/ 18 w 36"/>
              <a:gd name="T5" fmla="*/ 4 h 13"/>
              <a:gd name="T6" fmla="*/ 31 w 36"/>
              <a:gd name="T7" fmla="*/ 12 h 13"/>
              <a:gd name="T8" fmla="*/ 35 w 36"/>
              <a:gd name="T9" fmla="*/ 12 h 13"/>
              <a:gd name="T10" fmla="*/ 35 w 36"/>
              <a:gd name="T11" fmla="*/ 9 h 13"/>
              <a:gd name="T12" fmla="*/ 18 w 36"/>
              <a:gd name="T13" fmla="*/ 0 h 13"/>
              <a:gd name="T14" fmla="*/ 1 w 36"/>
              <a:gd name="T15" fmla="*/ 9 h 13"/>
              <a:gd name="T16" fmla="*/ 1 w 36"/>
              <a:gd name="T17" fmla="*/ 12 h 13"/>
              <a:gd name="T18" fmla="*/ 3 w 3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3" y="13"/>
                </a:moveTo>
                <a:cubicBezTo>
                  <a:pt x="3" y="13"/>
                  <a:pt x="4" y="12"/>
                  <a:pt x="5" y="12"/>
                </a:cubicBezTo>
                <a:cubicBezTo>
                  <a:pt x="8" y="7"/>
                  <a:pt x="13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4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ubicBezTo>
                  <a:pt x="11" y="0"/>
                  <a:pt x="5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4" name="Freeform 496"/>
          <p:cNvSpPr>
            <a:spLocks noEditPoints="1"/>
          </p:cNvSpPr>
          <p:nvPr/>
        </p:nvSpPr>
        <p:spPr bwMode="auto">
          <a:xfrm>
            <a:off x="18408203" y="10033317"/>
            <a:ext cx="328167" cy="328252"/>
          </a:xfrm>
          <a:custGeom>
            <a:avLst/>
            <a:gdLst>
              <a:gd name="T0" fmla="*/ 15 w 30"/>
              <a:gd name="T1" fmla="*/ 0 h 30"/>
              <a:gd name="T2" fmla="*/ 15 w 30"/>
              <a:gd name="T3" fmla="*/ 0 h 30"/>
              <a:gd name="T4" fmla="*/ 15 w 30"/>
              <a:gd name="T5" fmla="*/ 7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23 h 30"/>
              <a:gd name="T14" fmla="*/ 15 w 30"/>
              <a:gd name="T15" fmla="*/ 23 h 30"/>
              <a:gd name="T16" fmla="*/ 15 w 30"/>
              <a:gd name="T17" fmla="*/ 30 h 30"/>
              <a:gd name="T18" fmla="*/ 15 w 30"/>
              <a:gd name="T19" fmla="*/ 30 h 30"/>
              <a:gd name="T20" fmla="*/ 30 w 30"/>
              <a:gd name="T21" fmla="*/ 15 h 30"/>
              <a:gd name="T22" fmla="*/ 15 w 30"/>
              <a:gd name="T23" fmla="*/ 0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15 w 30"/>
              <a:gd name="T31" fmla="*/ 23 h 30"/>
              <a:gd name="T32" fmla="*/ 7 w 30"/>
              <a:gd name="T33" fmla="*/ 15 h 30"/>
              <a:gd name="T34" fmla="*/ 15 w 30"/>
              <a:gd name="T35" fmla="*/ 7 h 30"/>
              <a:gd name="T36" fmla="*/ 15 w 30"/>
              <a:gd name="T3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0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lose/>
                <a:moveTo>
                  <a:pt x="15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5" name="Freeform 497"/>
          <p:cNvSpPr>
            <a:spLocks/>
          </p:cNvSpPr>
          <p:nvPr/>
        </p:nvSpPr>
        <p:spPr bwMode="auto">
          <a:xfrm>
            <a:off x="18374780" y="9954293"/>
            <a:ext cx="395015" cy="142849"/>
          </a:xfrm>
          <a:custGeom>
            <a:avLst/>
            <a:gdLst>
              <a:gd name="T0" fmla="*/ 18 w 36"/>
              <a:gd name="T1" fmla="*/ 0 h 13"/>
              <a:gd name="T2" fmla="*/ 1 w 36"/>
              <a:gd name="T3" fmla="*/ 9 h 13"/>
              <a:gd name="T4" fmla="*/ 1 w 36"/>
              <a:gd name="T5" fmla="*/ 12 h 13"/>
              <a:gd name="T6" fmla="*/ 3 w 36"/>
              <a:gd name="T7" fmla="*/ 13 h 13"/>
              <a:gd name="T8" fmla="*/ 4 w 36"/>
              <a:gd name="T9" fmla="*/ 12 h 13"/>
              <a:gd name="T10" fmla="*/ 18 w 36"/>
              <a:gd name="T11" fmla="*/ 4 h 13"/>
              <a:gd name="T12" fmla="*/ 31 w 36"/>
              <a:gd name="T13" fmla="*/ 12 h 13"/>
              <a:gd name="T14" fmla="*/ 35 w 36"/>
              <a:gd name="T15" fmla="*/ 12 h 13"/>
              <a:gd name="T16" fmla="*/ 35 w 36"/>
              <a:gd name="T17" fmla="*/ 9 h 13"/>
              <a:gd name="T18" fmla="*/ 18 w 36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18" y="0"/>
                </a:moveTo>
                <a:cubicBezTo>
                  <a:pt x="11" y="0"/>
                  <a:pt x="4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7" y="7"/>
                  <a:pt x="12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3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6" name="Freeform 498"/>
          <p:cNvSpPr>
            <a:spLocks/>
          </p:cNvSpPr>
          <p:nvPr/>
        </p:nvSpPr>
        <p:spPr bwMode="auto">
          <a:xfrm>
            <a:off x="18080039" y="9671633"/>
            <a:ext cx="580367" cy="677777"/>
          </a:xfrm>
          <a:custGeom>
            <a:avLst/>
            <a:gdLst>
              <a:gd name="T0" fmla="*/ 36 w 53"/>
              <a:gd name="T1" fmla="*/ 22 h 62"/>
              <a:gd name="T2" fmla="*/ 37 w 53"/>
              <a:gd name="T3" fmla="*/ 23 h 62"/>
              <a:gd name="T4" fmla="*/ 51 w 53"/>
              <a:gd name="T5" fmla="*/ 17 h 62"/>
              <a:gd name="T6" fmla="*/ 53 w 53"/>
              <a:gd name="T7" fmla="*/ 12 h 62"/>
              <a:gd name="T8" fmla="*/ 48 w 53"/>
              <a:gd name="T9" fmla="*/ 11 h 62"/>
              <a:gd name="T10" fmla="*/ 39 w 53"/>
              <a:gd name="T11" fmla="*/ 15 h 62"/>
              <a:gd name="T12" fmla="*/ 38 w 53"/>
              <a:gd name="T13" fmla="*/ 15 h 62"/>
              <a:gd name="T14" fmla="*/ 23 w 53"/>
              <a:gd name="T15" fmla="*/ 0 h 62"/>
              <a:gd name="T16" fmla="*/ 21 w 53"/>
              <a:gd name="T17" fmla="*/ 0 h 62"/>
              <a:gd name="T18" fmla="*/ 0 w 53"/>
              <a:gd name="T19" fmla="*/ 21 h 62"/>
              <a:gd name="T20" fmla="*/ 0 w 53"/>
              <a:gd name="T21" fmla="*/ 22 h 62"/>
              <a:gd name="T22" fmla="*/ 15 w 53"/>
              <a:gd name="T23" fmla="*/ 35 h 62"/>
              <a:gd name="T24" fmla="*/ 15 w 53"/>
              <a:gd name="T25" fmla="*/ 36 h 62"/>
              <a:gd name="T26" fmla="*/ 8 w 53"/>
              <a:gd name="T27" fmla="*/ 52 h 62"/>
              <a:gd name="T28" fmla="*/ 8 w 53"/>
              <a:gd name="T29" fmla="*/ 54 h 62"/>
              <a:gd name="T30" fmla="*/ 13 w 53"/>
              <a:gd name="T31" fmla="*/ 60 h 62"/>
              <a:gd name="T32" fmla="*/ 16 w 53"/>
              <a:gd name="T33" fmla="*/ 62 h 62"/>
              <a:gd name="T34" fmla="*/ 19 w 53"/>
              <a:gd name="T35" fmla="*/ 61 h 62"/>
              <a:gd name="T36" fmla="*/ 20 w 53"/>
              <a:gd name="T37" fmla="*/ 55 h 62"/>
              <a:gd name="T38" fmla="*/ 18 w 53"/>
              <a:gd name="T39" fmla="*/ 53 h 62"/>
              <a:gd name="T40" fmla="*/ 18 w 53"/>
              <a:gd name="T41" fmla="*/ 51 h 62"/>
              <a:gd name="T42" fmla="*/ 25 w 53"/>
              <a:gd name="T43" fmla="*/ 34 h 62"/>
              <a:gd name="T44" fmla="*/ 25 w 53"/>
              <a:gd name="T45" fmla="*/ 32 h 62"/>
              <a:gd name="T46" fmla="*/ 17 w 53"/>
              <a:gd name="T47" fmla="*/ 25 h 62"/>
              <a:gd name="T48" fmla="*/ 17 w 53"/>
              <a:gd name="T49" fmla="*/ 23 h 62"/>
              <a:gd name="T50" fmla="*/ 26 w 53"/>
              <a:gd name="T51" fmla="*/ 14 h 62"/>
              <a:gd name="T52" fmla="*/ 27 w 53"/>
              <a:gd name="T53" fmla="*/ 15 h 62"/>
              <a:gd name="T54" fmla="*/ 36 w 53"/>
              <a:gd name="T5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62">
                <a:moveTo>
                  <a:pt x="36" y="22"/>
                </a:moveTo>
                <a:cubicBezTo>
                  <a:pt x="36" y="23"/>
                  <a:pt x="37" y="23"/>
                  <a:pt x="37" y="23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6"/>
                  <a:pt x="53" y="14"/>
                  <a:pt x="53" y="12"/>
                </a:cubicBezTo>
                <a:cubicBezTo>
                  <a:pt x="52" y="11"/>
                  <a:pt x="50" y="10"/>
                  <a:pt x="48" y="11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8" y="15"/>
                  <a:pt x="38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3" y="25"/>
                  <a:pt x="12" y="32"/>
                  <a:pt x="15" y="35"/>
                </a:cubicBezTo>
                <a:cubicBezTo>
                  <a:pt x="15" y="35"/>
                  <a:pt x="15" y="36"/>
                  <a:pt x="15" y="3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3"/>
                  <a:pt x="8" y="54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61"/>
                  <a:pt x="15" y="62"/>
                  <a:pt x="16" y="62"/>
                </a:cubicBezTo>
                <a:cubicBezTo>
                  <a:pt x="17" y="62"/>
                  <a:pt x="18" y="62"/>
                  <a:pt x="19" y="61"/>
                </a:cubicBezTo>
                <a:cubicBezTo>
                  <a:pt x="21" y="60"/>
                  <a:pt x="21" y="57"/>
                  <a:pt x="20" y="55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1"/>
                  <a:pt x="18" y="51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31"/>
                  <a:pt x="19" y="27"/>
                  <a:pt x="17" y="25"/>
                </a:cubicBezTo>
                <a:cubicBezTo>
                  <a:pt x="17" y="24"/>
                  <a:pt x="17" y="24"/>
                  <a:pt x="17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7" y="14"/>
                  <a:pt x="27" y="15"/>
                </a:cubicBezTo>
                <a:lnTo>
                  <a:pt x="36" y="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7" name="Freeform 499"/>
          <p:cNvSpPr>
            <a:spLocks/>
          </p:cNvSpPr>
          <p:nvPr/>
        </p:nvSpPr>
        <p:spPr bwMode="auto">
          <a:xfrm>
            <a:off x="15342288" y="5574576"/>
            <a:ext cx="66848" cy="75983"/>
          </a:xfrm>
          <a:custGeom>
            <a:avLst/>
            <a:gdLst>
              <a:gd name="T0" fmla="*/ 0 w 6"/>
              <a:gd name="T1" fmla="*/ 7 h 7"/>
              <a:gd name="T2" fmla="*/ 6 w 6"/>
              <a:gd name="T3" fmla="*/ 7 h 7"/>
              <a:gd name="T4" fmla="*/ 6 w 6"/>
              <a:gd name="T5" fmla="*/ 0 h 7"/>
              <a:gd name="T6" fmla="*/ 0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7"/>
                </a:moveTo>
                <a:cubicBezTo>
                  <a:pt x="6" y="7"/>
                  <a:pt x="6" y="7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2" y="5"/>
                  <a:pt x="0" y="7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8" name="Freeform 500"/>
          <p:cNvSpPr>
            <a:spLocks/>
          </p:cNvSpPr>
          <p:nvPr/>
        </p:nvSpPr>
        <p:spPr bwMode="auto">
          <a:xfrm>
            <a:off x="16788646" y="10252152"/>
            <a:ext cx="361589" cy="361684"/>
          </a:xfrm>
          <a:custGeom>
            <a:avLst/>
            <a:gdLst>
              <a:gd name="T0" fmla="*/ 8 w 33"/>
              <a:gd name="T1" fmla="*/ 30 h 33"/>
              <a:gd name="T2" fmla="*/ 17 w 33"/>
              <a:gd name="T3" fmla="*/ 33 h 33"/>
              <a:gd name="T4" fmla="*/ 33 w 33"/>
              <a:gd name="T5" fmla="*/ 17 h 33"/>
              <a:gd name="T6" fmla="*/ 17 w 33"/>
              <a:gd name="T7" fmla="*/ 0 h 33"/>
              <a:gd name="T8" fmla="*/ 0 w 33"/>
              <a:gd name="T9" fmla="*/ 14 h 33"/>
              <a:gd name="T10" fmla="*/ 17 w 33"/>
              <a:gd name="T11" fmla="*/ 14 h 33"/>
              <a:gd name="T12" fmla="*/ 22 w 33"/>
              <a:gd name="T13" fmla="*/ 14 h 33"/>
              <a:gd name="T14" fmla="*/ 18 w 33"/>
              <a:gd name="T15" fmla="*/ 18 h 33"/>
              <a:gd name="T16" fmla="*/ 8 w 33"/>
              <a:gd name="T1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3">
                <a:moveTo>
                  <a:pt x="8" y="30"/>
                </a:moveTo>
                <a:cubicBezTo>
                  <a:pt x="10" y="32"/>
                  <a:pt x="13" y="33"/>
                  <a:pt x="17" y="33"/>
                </a:cubicBezTo>
                <a:cubicBezTo>
                  <a:pt x="26" y="33"/>
                  <a:pt x="33" y="26"/>
                  <a:pt x="33" y="17"/>
                </a:cubicBezTo>
                <a:cubicBezTo>
                  <a:pt x="33" y="7"/>
                  <a:pt x="26" y="0"/>
                  <a:pt x="17" y="0"/>
                </a:cubicBezTo>
                <a:cubicBezTo>
                  <a:pt x="8" y="0"/>
                  <a:pt x="1" y="6"/>
                  <a:pt x="0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8"/>
                  <a:pt x="18" y="18"/>
                  <a:pt x="18" y="18"/>
                </a:cubicBezTo>
                <a:lnTo>
                  <a:pt x="8" y="3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29" name="Freeform 501"/>
          <p:cNvSpPr>
            <a:spLocks/>
          </p:cNvSpPr>
          <p:nvPr/>
        </p:nvSpPr>
        <p:spPr bwMode="auto">
          <a:xfrm>
            <a:off x="16229551" y="10437552"/>
            <a:ext cx="744449" cy="525808"/>
          </a:xfrm>
          <a:custGeom>
            <a:avLst/>
            <a:gdLst>
              <a:gd name="T0" fmla="*/ 30 w 68"/>
              <a:gd name="T1" fmla="*/ 34 h 48"/>
              <a:gd name="T2" fmla="*/ 30 w 68"/>
              <a:gd name="T3" fmla="*/ 35 h 48"/>
              <a:gd name="T4" fmla="*/ 30 w 68"/>
              <a:gd name="T5" fmla="*/ 37 h 48"/>
              <a:gd name="T6" fmla="*/ 30 w 68"/>
              <a:gd name="T7" fmla="*/ 44 h 48"/>
              <a:gd name="T8" fmla="*/ 37 w 68"/>
              <a:gd name="T9" fmla="*/ 48 h 48"/>
              <a:gd name="T10" fmla="*/ 37 w 68"/>
              <a:gd name="T11" fmla="*/ 37 h 48"/>
              <a:gd name="T12" fmla="*/ 37 w 68"/>
              <a:gd name="T13" fmla="*/ 35 h 48"/>
              <a:gd name="T14" fmla="*/ 37 w 68"/>
              <a:gd name="T15" fmla="*/ 34 h 48"/>
              <a:gd name="T16" fmla="*/ 57 w 68"/>
              <a:gd name="T17" fmla="*/ 12 h 48"/>
              <a:gd name="T18" fmla="*/ 68 w 68"/>
              <a:gd name="T19" fmla="*/ 0 h 48"/>
              <a:gd name="T20" fmla="*/ 51 w 68"/>
              <a:gd name="T21" fmla="*/ 0 h 48"/>
              <a:gd name="T22" fmla="*/ 0 w 68"/>
              <a:gd name="T23" fmla="*/ 0 h 48"/>
              <a:gd name="T24" fmla="*/ 30 w 68"/>
              <a:gd name="T25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8">
                <a:moveTo>
                  <a:pt x="30" y="34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45"/>
                  <a:pt x="35" y="47"/>
                  <a:pt x="37" y="4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4"/>
                  <a:pt x="37" y="34"/>
                  <a:pt x="37" y="34"/>
                </a:cubicBezTo>
                <a:cubicBezTo>
                  <a:pt x="57" y="12"/>
                  <a:pt x="57" y="12"/>
                  <a:pt x="57" y="12"/>
                </a:cubicBezTo>
                <a:cubicBezTo>
                  <a:pt x="68" y="0"/>
                  <a:pt x="68" y="0"/>
                  <a:pt x="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0" name="Freeform 502"/>
          <p:cNvSpPr>
            <a:spLocks noEditPoints="1"/>
          </p:cNvSpPr>
          <p:nvPr/>
        </p:nvSpPr>
        <p:spPr bwMode="auto">
          <a:xfrm>
            <a:off x="14728498" y="6088226"/>
            <a:ext cx="592520" cy="668660"/>
          </a:xfrm>
          <a:custGeom>
            <a:avLst/>
            <a:gdLst>
              <a:gd name="T0" fmla="*/ 0 w 54"/>
              <a:gd name="T1" fmla="*/ 61 h 61"/>
              <a:gd name="T2" fmla="*/ 11 w 54"/>
              <a:gd name="T3" fmla="*/ 50 h 61"/>
              <a:gd name="T4" fmla="*/ 11 w 54"/>
              <a:gd name="T5" fmla="*/ 50 h 61"/>
              <a:gd name="T6" fmla="*/ 11 w 54"/>
              <a:gd name="T7" fmla="*/ 32 h 61"/>
              <a:gd name="T8" fmla="*/ 0 w 54"/>
              <a:gd name="T9" fmla="*/ 61 h 61"/>
              <a:gd name="T10" fmla="*/ 0 w 54"/>
              <a:gd name="T11" fmla="*/ 61 h 61"/>
              <a:gd name="T12" fmla="*/ 20 w 54"/>
              <a:gd name="T13" fmla="*/ 14 h 61"/>
              <a:gd name="T14" fmla="*/ 47 w 54"/>
              <a:gd name="T15" fmla="*/ 14 h 61"/>
              <a:gd name="T16" fmla="*/ 47 w 54"/>
              <a:gd name="T17" fmla="*/ 40 h 61"/>
              <a:gd name="T18" fmla="*/ 43 w 54"/>
              <a:gd name="T19" fmla="*/ 39 h 61"/>
              <a:gd name="T20" fmla="*/ 32 w 54"/>
              <a:gd name="T21" fmla="*/ 50 h 61"/>
              <a:gd name="T22" fmla="*/ 43 w 54"/>
              <a:gd name="T23" fmla="*/ 61 h 61"/>
              <a:gd name="T24" fmla="*/ 54 w 54"/>
              <a:gd name="T25" fmla="*/ 50 h 61"/>
              <a:gd name="T26" fmla="*/ 54 w 54"/>
              <a:gd name="T27" fmla="*/ 50 h 61"/>
              <a:gd name="T28" fmla="*/ 54 w 54"/>
              <a:gd name="T29" fmla="*/ 50 h 61"/>
              <a:gd name="T30" fmla="*/ 54 w 54"/>
              <a:gd name="T31" fmla="*/ 14 h 61"/>
              <a:gd name="T32" fmla="*/ 54 w 54"/>
              <a:gd name="T33" fmla="*/ 0 h 61"/>
              <a:gd name="T34" fmla="*/ 47 w 54"/>
              <a:gd name="T35" fmla="*/ 0 h 61"/>
              <a:gd name="T36" fmla="*/ 28 w 54"/>
              <a:gd name="T37" fmla="*/ 0 h 61"/>
              <a:gd name="T38" fmla="*/ 20 w 54"/>
              <a:gd name="T3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61">
                <a:moveTo>
                  <a:pt x="0" y="61"/>
                </a:moveTo>
                <a:cubicBezTo>
                  <a:pt x="6" y="61"/>
                  <a:pt x="11" y="56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32"/>
                  <a:pt x="11" y="32"/>
                  <a:pt x="11" y="32"/>
                </a:cubicBezTo>
                <a:cubicBezTo>
                  <a:pt x="7" y="42"/>
                  <a:pt x="3" y="51"/>
                  <a:pt x="0" y="61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0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9"/>
                  <a:pt x="44" y="39"/>
                  <a:pt x="43" y="39"/>
                </a:cubicBezTo>
                <a:cubicBezTo>
                  <a:pt x="37" y="39"/>
                  <a:pt x="32" y="44"/>
                  <a:pt x="32" y="50"/>
                </a:cubicBezTo>
                <a:cubicBezTo>
                  <a:pt x="32" y="56"/>
                  <a:pt x="37" y="61"/>
                  <a:pt x="43" y="61"/>
                </a:cubicBezTo>
                <a:cubicBezTo>
                  <a:pt x="49" y="61"/>
                  <a:pt x="54" y="56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0"/>
                  <a:pt x="54" y="0"/>
                  <a:pt x="5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5" y="5"/>
                  <a:pt x="22" y="9"/>
                  <a:pt x="20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1" name="Freeform 503"/>
          <p:cNvSpPr>
            <a:spLocks/>
          </p:cNvSpPr>
          <p:nvPr/>
        </p:nvSpPr>
        <p:spPr bwMode="auto">
          <a:xfrm>
            <a:off x="18626981" y="4532074"/>
            <a:ext cx="844723" cy="680816"/>
          </a:xfrm>
          <a:custGeom>
            <a:avLst/>
            <a:gdLst>
              <a:gd name="T0" fmla="*/ 11 w 77"/>
              <a:gd name="T1" fmla="*/ 48 h 62"/>
              <a:gd name="T2" fmla="*/ 32 w 77"/>
              <a:gd name="T3" fmla="*/ 37 h 62"/>
              <a:gd name="T4" fmla="*/ 36 w 77"/>
              <a:gd name="T5" fmla="*/ 37 h 62"/>
              <a:gd name="T6" fmla="*/ 36 w 77"/>
              <a:gd name="T7" fmla="*/ 41 h 62"/>
              <a:gd name="T8" fmla="*/ 36 w 77"/>
              <a:gd name="T9" fmla="*/ 50 h 62"/>
              <a:gd name="T10" fmla="*/ 35 w 77"/>
              <a:gd name="T11" fmla="*/ 62 h 62"/>
              <a:gd name="T12" fmla="*/ 42 w 77"/>
              <a:gd name="T13" fmla="*/ 62 h 62"/>
              <a:gd name="T14" fmla="*/ 41 w 77"/>
              <a:gd name="T15" fmla="*/ 50 h 62"/>
              <a:gd name="T16" fmla="*/ 41 w 77"/>
              <a:gd name="T17" fmla="*/ 41 h 62"/>
              <a:gd name="T18" fmla="*/ 41 w 77"/>
              <a:gd name="T19" fmla="*/ 37 h 62"/>
              <a:gd name="T20" fmla="*/ 45 w 77"/>
              <a:gd name="T21" fmla="*/ 37 h 62"/>
              <a:gd name="T22" fmla="*/ 66 w 77"/>
              <a:gd name="T23" fmla="*/ 48 h 62"/>
              <a:gd name="T24" fmla="*/ 74 w 77"/>
              <a:gd name="T25" fmla="*/ 40 h 62"/>
              <a:gd name="T26" fmla="*/ 74 w 77"/>
              <a:gd name="T27" fmla="*/ 20 h 62"/>
              <a:gd name="T28" fmla="*/ 60 w 77"/>
              <a:gd name="T29" fmla="*/ 14 h 62"/>
              <a:gd name="T30" fmla="*/ 43 w 77"/>
              <a:gd name="T31" fmla="*/ 30 h 62"/>
              <a:gd name="T32" fmla="*/ 42 w 77"/>
              <a:gd name="T33" fmla="*/ 28 h 62"/>
              <a:gd name="T34" fmla="*/ 46 w 77"/>
              <a:gd name="T35" fmla="*/ 19 h 62"/>
              <a:gd name="T36" fmla="*/ 52 w 77"/>
              <a:gd name="T37" fmla="*/ 11 h 62"/>
              <a:gd name="T38" fmla="*/ 22 w 77"/>
              <a:gd name="T39" fmla="*/ 0 h 62"/>
              <a:gd name="T40" fmla="*/ 30 w 77"/>
              <a:gd name="T41" fmla="*/ 19 h 62"/>
              <a:gd name="T42" fmla="*/ 35 w 77"/>
              <a:gd name="T43" fmla="*/ 28 h 62"/>
              <a:gd name="T44" fmla="*/ 34 w 77"/>
              <a:gd name="T45" fmla="*/ 30 h 62"/>
              <a:gd name="T46" fmla="*/ 8 w 77"/>
              <a:gd name="T47" fmla="*/ 13 h 62"/>
              <a:gd name="T48" fmla="*/ 2 w 77"/>
              <a:gd name="T49" fmla="*/ 40 h 62"/>
              <a:gd name="T50" fmla="*/ 11 w 77"/>
              <a:gd name="T51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62">
                <a:moveTo>
                  <a:pt x="11" y="48"/>
                </a:moveTo>
                <a:cubicBezTo>
                  <a:pt x="19" y="49"/>
                  <a:pt x="25" y="41"/>
                  <a:pt x="32" y="37"/>
                </a:cubicBezTo>
                <a:cubicBezTo>
                  <a:pt x="33" y="37"/>
                  <a:pt x="35" y="35"/>
                  <a:pt x="36" y="37"/>
                </a:cubicBezTo>
                <a:cubicBezTo>
                  <a:pt x="36" y="38"/>
                  <a:pt x="36" y="40"/>
                  <a:pt x="36" y="41"/>
                </a:cubicBezTo>
                <a:cubicBezTo>
                  <a:pt x="36" y="44"/>
                  <a:pt x="36" y="47"/>
                  <a:pt x="36" y="50"/>
                </a:cubicBezTo>
                <a:cubicBezTo>
                  <a:pt x="36" y="53"/>
                  <a:pt x="35" y="59"/>
                  <a:pt x="35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59"/>
                  <a:pt x="41" y="53"/>
                  <a:pt x="41" y="50"/>
                </a:cubicBezTo>
                <a:cubicBezTo>
                  <a:pt x="41" y="47"/>
                  <a:pt x="41" y="44"/>
                  <a:pt x="41" y="41"/>
                </a:cubicBezTo>
                <a:cubicBezTo>
                  <a:pt x="41" y="40"/>
                  <a:pt x="40" y="38"/>
                  <a:pt x="41" y="37"/>
                </a:cubicBezTo>
                <a:cubicBezTo>
                  <a:pt x="42" y="35"/>
                  <a:pt x="44" y="37"/>
                  <a:pt x="45" y="37"/>
                </a:cubicBezTo>
                <a:cubicBezTo>
                  <a:pt x="51" y="41"/>
                  <a:pt x="58" y="49"/>
                  <a:pt x="66" y="48"/>
                </a:cubicBezTo>
                <a:cubicBezTo>
                  <a:pt x="70" y="48"/>
                  <a:pt x="73" y="44"/>
                  <a:pt x="74" y="40"/>
                </a:cubicBezTo>
                <a:cubicBezTo>
                  <a:pt x="76" y="35"/>
                  <a:pt x="77" y="26"/>
                  <a:pt x="74" y="20"/>
                </a:cubicBezTo>
                <a:cubicBezTo>
                  <a:pt x="70" y="18"/>
                  <a:pt x="65" y="16"/>
                  <a:pt x="60" y="14"/>
                </a:cubicBezTo>
                <a:cubicBezTo>
                  <a:pt x="54" y="18"/>
                  <a:pt x="50" y="29"/>
                  <a:pt x="43" y="30"/>
                </a:cubicBezTo>
                <a:cubicBezTo>
                  <a:pt x="41" y="30"/>
                  <a:pt x="41" y="29"/>
                  <a:pt x="42" y="28"/>
                </a:cubicBezTo>
                <a:cubicBezTo>
                  <a:pt x="43" y="24"/>
                  <a:pt x="44" y="21"/>
                  <a:pt x="46" y="19"/>
                </a:cubicBezTo>
                <a:cubicBezTo>
                  <a:pt x="48" y="16"/>
                  <a:pt x="50" y="14"/>
                  <a:pt x="52" y="11"/>
                </a:cubicBezTo>
                <a:cubicBezTo>
                  <a:pt x="42" y="7"/>
                  <a:pt x="32" y="3"/>
                  <a:pt x="22" y="0"/>
                </a:cubicBezTo>
                <a:cubicBezTo>
                  <a:pt x="21" y="7"/>
                  <a:pt x="27" y="14"/>
                  <a:pt x="30" y="19"/>
                </a:cubicBezTo>
                <a:cubicBezTo>
                  <a:pt x="32" y="21"/>
                  <a:pt x="34" y="24"/>
                  <a:pt x="35" y="28"/>
                </a:cubicBezTo>
                <a:cubicBezTo>
                  <a:pt x="36" y="29"/>
                  <a:pt x="36" y="30"/>
                  <a:pt x="34" y="30"/>
                </a:cubicBezTo>
                <a:cubicBezTo>
                  <a:pt x="24" y="29"/>
                  <a:pt x="20" y="6"/>
                  <a:pt x="8" y="13"/>
                </a:cubicBezTo>
                <a:cubicBezTo>
                  <a:pt x="0" y="18"/>
                  <a:pt x="0" y="32"/>
                  <a:pt x="2" y="40"/>
                </a:cubicBezTo>
                <a:cubicBezTo>
                  <a:pt x="4" y="44"/>
                  <a:pt x="6" y="48"/>
                  <a:pt x="11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2" name="Freeform 504"/>
          <p:cNvSpPr>
            <a:spLocks/>
          </p:cNvSpPr>
          <p:nvPr/>
        </p:nvSpPr>
        <p:spPr bwMode="auto">
          <a:xfrm>
            <a:off x="21091261" y="7480253"/>
            <a:ext cx="252201" cy="252266"/>
          </a:xfrm>
          <a:custGeom>
            <a:avLst/>
            <a:gdLst>
              <a:gd name="T0" fmla="*/ 11 w 23"/>
              <a:gd name="T1" fmla="*/ 23 h 23"/>
              <a:gd name="T2" fmla="*/ 11 w 23"/>
              <a:gd name="T3" fmla="*/ 23 h 23"/>
              <a:gd name="T4" fmla="*/ 23 w 23"/>
              <a:gd name="T5" fmla="*/ 11 h 23"/>
              <a:gd name="T6" fmla="*/ 11 w 23"/>
              <a:gd name="T7" fmla="*/ 0 h 23"/>
              <a:gd name="T8" fmla="*/ 0 w 23"/>
              <a:gd name="T9" fmla="*/ 11 h 23"/>
              <a:gd name="T10" fmla="*/ 6 w 23"/>
              <a:gd name="T11" fmla="*/ 15 h 23"/>
              <a:gd name="T12" fmla="*/ 11 w 2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8" y="23"/>
                  <a:pt x="23" y="17"/>
                  <a:pt x="23" y="11"/>
                </a:cubicBezTo>
                <a:cubicBezTo>
                  <a:pt x="23" y="5"/>
                  <a:pt x="18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2" y="12"/>
                  <a:pt x="4" y="13"/>
                  <a:pt x="6" y="15"/>
                </a:cubicBezTo>
                <a:cubicBezTo>
                  <a:pt x="8" y="17"/>
                  <a:pt x="10" y="20"/>
                  <a:pt x="11" y="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3" name="Freeform 505"/>
          <p:cNvSpPr>
            <a:spLocks/>
          </p:cNvSpPr>
          <p:nvPr/>
        </p:nvSpPr>
        <p:spPr bwMode="auto">
          <a:xfrm>
            <a:off x="21179380" y="7404270"/>
            <a:ext cx="66848" cy="54707"/>
          </a:xfrm>
          <a:custGeom>
            <a:avLst/>
            <a:gdLst>
              <a:gd name="T0" fmla="*/ 22 w 22"/>
              <a:gd name="T1" fmla="*/ 18 h 18"/>
              <a:gd name="T2" fmla="*/ 11 w 22"/>
              <a:gd name="T3" fmla="*/ 0 h 18"/>
              <a:gd name="T4" fmla="*/ 0 w 22"/>
              <a:gd name="T5" fmla="*/ 18 h 18"/>
              <a:gd name="T6" fmla="*/ 22 w 2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2" y="18"/>
                </a:moveTo>
                <a:lnTo>
                  <a:pt x="11" y="0"/>
                </a:lnTo>
                <a:lnTo>
                  <a:pt x="0" y="18"/>
                </a:lnTo>
                <a:lnTo>
                  <a:pt x="22" y="1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4" name="Freeform 506"/>
          <p:cNvSpPr>
            <a:spLocks/>
          </p:cNvSpPr>
          <p:nvPr/>
        </p:nvSpPr>
        <p:spPr bwMode="auto">
          <a:xfrm>
            <a:off x="21355617" y="7568395"/>
            <a:ext cx="9115" cy="63827"/>
          </a:xfrm>
          <a:custGeom>
            <a:avLst/>
            <a:gdLst>
              <a:gd name="T0" fmla="*/ 0 w 1"/>
              <a:gd name="T1" fmla="*/ 6 h 6"/>
              <a:gd name="T2" fmla="*/ 1 w 1"/>
              <a:gd name="T3" fmla="*/ 6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5" name="Freeform 507"/>
          <p:cNvSpPr>
            <a:spLocks/>
          </p:cNvSpPr>
          <p:nvPr/>
        </p:nvSpPr>
        <p:spPr bwMode="auto">
          <a:xfrm>
            <a:off x="21036566" y="7568395"/>
            <a:ext cx="33425" cy="21276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6" name="Freeform 508"/>
          <p:cNvSpPr>
            <a:spLocks/>
          </p:cNvSpPr>
          <p:nvPr/>
        </p:nvSpPr>
        <p:spPr bwMode="auto">
          <a:xfrm>
            <a:off x="21288766" y="7458977"/>
            <a:ext cx="66848" cy="63827"/>
          </a:xfrm>
          <a:custGeom>
            <a:avLst/>
            <a:gdLst>
              <a:gd name="T0" fmla="*/ 0 w 6"/>
              <a:gd name="T1" fmla="*/ 2 h 6"/>
              <a:gd name="T2" fmla="*/ 5 w 6"/>
              <a:gd name="T3" fmla="*/ 6 h 6"/>
              <a:gd name="T4" fmla="*/ 6 w 6"/>
              <a:gd name="T5" fmla="*/ 2 h 6"/>
              <a:gd name="T6" fmla="*/ 6 w 6"/>
              <a:gd name="T7" fmla="*/ 0 h 6"/>
              <a:gd name="T8" fmla="*/ 0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cubicBezTo>
                  <a:pt x="5" y="6"/>
                  <a:pt x="5" y="6"/>
                  <a:pt x="5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7" name="Freeform 509"/>
          <p:cNvSpPr>
            <a:spLocks/>
          </p:cNvSpPr>
          <p:nvPr/>
        </p:nvSpPr>
        <p:spPr bwMode="auto">
          <a:xfrm>
            <a:off x="21288766" y="7677812"/>
            <a:ext cx="66848" cy="63827"/>
          </a:xfrm>
          <a:custGeom>
            <a:avLst/>
            <a:gdLst>
              <a:gd name="T0" fmla="*/ 18 w 22"/>
              <a:gd name="T1" fmla="*/ 0 h 21"/>
              <a:gd name="T2" fmla="*/ 0 w 22"/>
              <a:gd name="T3" fmla="*/ 18 h 21"/>
              <a:gd name="T4" fmla="*/ 22 w 22"/>
              <a:gd name="T5" fmla="*/ 21 h 21"/>
              <a:gd name="T6" fmla="*/ 18 w 22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18" y="0"/>
                </a:moveTo>
                <a:lnTo>
                  <a:pt x="0" y="18"/>
                </a:lnTo>
                <a:lnTo>
                  <a:pt x="22" y="21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8" name="Freeform 510"/>
          <p:cNvSpPr>
            <a:spLocks/>
          </p:cNvSpPr>
          <p:nvPr/>
        </p:nvSpPr>
        <p:spPr bwMode="auto">
          <a:xfrm>
            <a:off x="21069991" y="7458977"/>
            <a:ext cx="66848" cy="63827"/>
          </a:xfrm>
          <a:custGeom>
            <a:avLst/>
            <a:gdLst>
              <a:gd name="T0" fmla="*/ 7 w 22"/>
              <a:gd name="T1" fmla="*/ 21 h 21"/>
              <a:gd name="T2" fmla="*/ 22 w 22"/>
              <a:gd name="T3" fmla="*/ 7 h 21"/>
              <a:gd name="T4" fmla="*/ 0 w 22"/>
              <a:gd name="T5" fmla="*/ 0 h 21"/>
              <a:gd name="T6" fmla="*/ 7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7" y="21"/>
                </a:moveTo>
                <a:lnTo>
                  <a:pt x="22" y="7"/>
                </a:lnTo>
                <a:lnTo>
                  <a:pt x="0" y="0"/>
                </a:lnTo>
                <a:lnTo>
                  <a:pt x="7" y="2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39" name="Freeform 511"/>
          <p:cNvSpPr>
            <a:spLocks/>
          </p:cNvSpPr>
          <p:nvPr/>
        </p:nvSpPr>
        <p:spPr bwMode="auto">
          <a:xfrm>
            <a:off x="20805635" y="7601829"/>
            <a:ext cx="549982" cy="337370"/>
          </a:xfrm>
          <a:custGeom>
            <a:avLst/>
            <a:gdLst>
              <a:gd name="T0" fmla="*/ 41 w 50"/>
              <a:gd name="T1" fmla="*/ 13 h 31"/>
              <a:gd name="T2" fmla="*/ 40 w 50"/>
              <a:gd name="T3" fmla="*/ 14 h 31"/>
              <a:gd name="T4" fmla="*/ 36 w 50"/>
              <a:gd name="T5" fmla="*/ 16 h 31"/>
              <a:gd name="T6" fmla="*/ 35 w 50"/>
              <a:gd name="T7" fmla="*/ 13 h 31"/>
              <a:gd name="T8" fmla="*/ 35 w 50"/>
              <a:gd name="T9" fmla="*/ 11 h 31"/>
              <a:gd name="T10" fmla="*/ 26 w 50"/>
              <a:gd name="T11" fmla="*/ 1 h 31"/>
              <a:gd name="T12" fmla="*/ 24 w 50"/>
              <a:gd name="T13" fmla="*/ 1 h 31"/>
              <a:gd name="T14" fmla="*/ 20 w 50"/>
              <a:gd name="T15" fmla="*/ 0 h 31"/>
              <a:gd name="T16" fmla="*/ 19 w 50"/>
              <a:gd name="T17" fmla="*/ 0 h 31"/>
              <a:gd name="T18" fmla="*/ 5 w 50"/>
              <a:gd name="T19" fmla="*/ 16 h 31"/>
              <a:gd name="T20" fmla="*/ 5 w 50"/>
              <a:gd name="T21" fmla="*/ 20 h 31"/>
              <a:gd name="T22" fmla="*/ 0 w 50"/>
              <a:gd name="T23" fmla="*/ 26 h 31"/>
              <a:gd name="T24" fmla="*/ 5 w 50"/>
              <a:gd name="T25" fmla="*/ 31 h 31"/>
              <a:gd name="T26" fmla="*/ 20 w 50"/>
              <a:gd name="T27" fmla="*/ 31 h 31"/>
              <a:gd name="T28" fmla="*/ 21 w 50"/>
              <a:gd name="T29" fmla="*/ 31 h 31"/>
              <a:gd name="T30" fmla="*/ 41 w 50"/>
              <a:gd name="T31" fmla="*/ 31 h 31"/>
              <a:gd name="T32" fmla="*/ 50 w 50"/>
              <a:gd name="T33" fmla="*/ 22 h 31"/>
              <a:gd name="T34" fmla="*/ 41 w 50"/>
              <a:gd name="T35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31">
                <a:moveTo>
                  <a:pt x="41" y="13"/>
                </a:moveTo>
                <a:cubicBezTo>
                  <a:pt x="41" y="13"/>
                  <a:pt x="41" y="14"/>
                  <a:pt x="40" y="14"/>
                </a:cubicBezTo>
                <a:cubicBezTo>
                  <a:pt x="38" y="14"/>
                  <a:pt x="37" y="15"/>
                  <a:pt x="36" y="16"/>
                </a:cubicBezTo>
                <a:cubicBezTo>
                  <a:pt x="36" y="15"/>
                  <a:pt x="36" y="14"/>
                  <a:pt x="35" y="13"/>
                </a:cubicBezTo>
                <a:cubicBezTo>
                  <a:pt x="35" y="13"/>
                  <a:pt x="35" y="12"/>
                  <a:pt x="35" y="11"/>
                </a:cubicBezTo>
                <a:cubicBezTo>
                  <a:pt x="34" y="7"/>
                  <a:pt x="30" y="3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3" y="1"/>
                  <a:pt x="21" y="0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1" y="1"/>
                  <a:pt x="5" y="8"/>
                  <a:pt x="5" y="16"/>
                </a:cubicBezTo>
                <a:cubicBezTo>
                  <a:pt x="5" y="17"/>
                  <a:pt x="5" y="19"/>
                  <a:pt x="5" y="20"/>
                </a:cubicBezTo>
                <a:cubicBezTo>
                  <a:pt x="2" y="21"/>
                  <a:pt x="0" y="23"/>
                  <a:pt x="0" y="26"/>
                </a:cubicBezTo>
                <a:cubicBezTo>
                  <a:pt x="0" y="29"/>
                  <a:pt x="2" y="31"/>
                  <a:pt x="5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6" y="31"/>
                  <a:pt x="50" y="27"/>
                  <a:pt x="50" y="22"/>
                </a:cubicBezTo>
                <a:cubicBezTo>
                  <a:pt x="50" y="18"/>
                  <a:pt x="46" y="13"/>
                  <a:pt x="41" y="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0" name="Freeform 512"/>
          <p:cNvSpPr>
            <a:spLocks/>
          </p:cNvSpPr>
          <p:nvPr/>
        </p:nvSpPr>
        <p:spPr bwMode="auto">
          <a:xfrm>
            <a:off x="15199476" y="9705067"/>
            <a:ext cx="373745" cy="534928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21 h 49"/>
              <a:gd name="T4" fmla="*/ 33 w 34"/>
              <a:gd name="T5" fmla="*/ 13 h 49"/>
              <a:gd name="T6" fmla="*/ 28 w 34"/>
              <a:gd name="T7" fmla="*/ 7 h 49"/>
              <a:gd name="T8" fmla="*/ 28 w 34"/>
              <a:gd name="T9" fmla="*/ 2 h 49"/>
              <a:gd name="T10" fmla="*/ 28 w 34"/>
              <a:gd name="T11" fmla="*/ 0 h 49"/>
              <a:gd name="T12" fmla="*/ 26 w 34"/>
              <a:gd name="T13" fmla="*/ 0 h 49"/>
              <a:gd name="T14" fmla="*/ 5 w 34"/>
              <a:gd name="T15" fmla="*/ 0 h 49"/>
              <a:gd name="T16" fmla="*/ 3 w 34"/>
              <a:gd name="T17" fmla="*/ 0 h 49"/>
              <a:gd name="T18" fmla="*/ 3 w 34"/>
              <a:gd name="T19" fmla="*/ 2 h 49"/>
              <a:gd name="T20" fmla="*/ 3 w 34"/>
              <a:gd name="T21" fmla="*/ 7 h 49"/>
              <a:gd name="T22" fmla="*/ 0 w 34"/>
              <a:gd name="T23" fmla="*/ 9 h 49"/>
              <a:gd name="T24" fmla="*/ 5 w 34"/>
              <a:gd name="T25" fmla="*/ 17 h 49"/>
              <a:gd name="T26" fmla="*/ 5 w 34"/>
              <a:gd name="T27" fmla="*/ 6 h 49"/>
              <a:gd name="T28" fmla="*/ 5 w 34"/>
              <a:gd name="T29" fmla="*/ 6 h 49"/>
              <a:gd name="T30" fmla="*/ 5 w 34"/>
              <a:gd name="T31" fmla="*/ 6 h 49"/>
              <a:gd name="T32" fmla="*/ 5 w 34"/>
              <a:gd name="T33" fmla="*/ 2 h 49"/>
              <a:gd name="T34" fmla="*/ 26 w 34"/>
              <a:gd name="T35" fmla="*/ 2 h 49"/>
              <a:gd name="T36" fmla="*/ 26 w 34"/>
              <a:gd name="T37" fmla="*/ 6 h 49"/>
              <a:gd name="T38" fmla="*/ 26 w 34"/>
              <a:gd name="T39" fmla="*/ 34 h 49"/>
              <a:gd name="T40" fmla="*/ 16 w 34"/>
              <a:gd name="T41" fmla="*/ 24 h 49"/>
              <a:gd name="T42" fmla="*/ 13 w 34"/>
              <a:gd name="T43" fmla="*/ 26 h 49"/>
              <a:gd name="T44" fmla="*/ 34 w 34"/>
              <a:gd name="T4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49">
                <a:moveTo>
                  <a:pt x="34" y="49"/>
                </a:moveTo>
                <a:cubicBezTo>
                  <a:pt x="34" y="38"/>
                  <a:pt x="34" y="27"/>
                  <a:pt x="34" y="21"/>
                </a:cubicBezTo>
                <a:cubicBezTo>
                  <a:pt x="34" y="19"/>
                  <a:pt x="34" y="15"/>
                  <a:pt x="33" y="13"/>
                </a:cubicBezTo>
                <a:cubicBezTo>
                  <a:pt x="32" y="10"/>
                  <a:pt x="30" y="8"/>
                  <a:pt x="28" y="7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3" y="2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1" y="8"/>
                  <a:pt x="0" y="9"/>
                </a:cubicBezTo>
                <a:cubicBezTo>
                  <a:pt x="2" y="12"/>
                  <a:pt x="3" y="14"/>
                  <a:pt x="5" y="1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2"/>
                  <a:pt x="5" y="2"/>
                  <a:pt x="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4"/>
                  <a:pt x="26" y="34"/>
                  <a:pt x="26" y="34"/>
                </a:cubicBezTo>
                <a:cubicBezTo>
                  <a:pt x="16" y="24"/>
                  <a:pt x="16" y="24"/>
                  <a:pt x="16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34"/>
                  <a:pt x="26" y="42"/>
                  <a:pt x="34" y="49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1" name="Freeform 513"/>
          <p:cNvSpPr>
            <a:spLocks/>
          </p:cNvSpPr>
          <p:nvPr/>
        </p:nvSpPr>
        <p:spPr bwMode="auto">
          <a:xfrm>
            <a:off x="15594488" y="9759775"/>
            <a:ext cx="404130" cy="841902"/>
          </a:xfrm>
          <a:custGeom>
            <a:avLst/>
            <a:gdLst>
              <a:gd name="T0" fmla="*/ 22 w 37"/>
              <a:gd name="T1" fmla="*/ 66 h 77"/>
              <a:gd name="T2" fmla="*/ 36 w 37"/>
              <a:gd name="T3" fmla="*/ 74 h 77"/>
              <a:gd name="T4" fmla="*/ 37 w 37"/>
              <a:gd name="T5" fmla="*/ 74 h 77"/>
              <a:gd name="T6" fmla="*/ 37 w 37"/>
              <a:gd name="T7" fmla="*/ 16 h 77"/>
              <a:gd name="T8" fmla="*/ 36 w 37"/>
              <a:gd name="T9" fmla="*/ 8 h 77"/>
              <a:gd name="T10" fmla="*/ 18 w 37"/>
              <a:gd name="T11" fmla="*/ 0 h 77"/>
              <a:gd name="T12" fmla="*/ 1 w 37"/>
              <a:gd name="T13" fmla="*/ 8 h 77"/>
              <a:gd name="T14" fmla="*/ 0 w 37"/>
              <a:gd name="T15" fmla="*/ 16 h 77"/>
              <a:gd name="T16" fmla="*/ 0 w 37"/>
              <a:gd name="T17" fmla="*/ 46 h 77"/>
              <a:gd name="T18" fmla="*/ 22 w 37"/>
              <a:gd name="T19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7">
                <a:moveTo>
                  <a:pt x="22" y="66"/>
                </a:moveTo>
                <a:cubicBezTo>
                  <a:pt x="29" y="66"/>
                  <a:pt x="34" y="69"/>
                  <a:pt x="36" y="74"/>
                </a:cubicBezTo>
                <a:cubicBezTo>
                  <a:pt x="37" y="77"/>
                  <a:pt x="37" y="77"/>
                  <a:pt x="37" y="74"/>
                </a:cubicBezTo>
                <a:cubicBezTo>
                  <a:pt x="37" y="62"/>
                  <a:pt x="37" y="28"/>
                  <a:pt x="37" y="16"/>
                </a:cubicBezTo>
                <a:cubicBezTo>
                  <a:pt x="37" y="14"/>
                  <a:pt x="37" y="10"/>
                  <a:pt x="36" y="8"/>
                </a:cubicBezTo>
                <a:cubicBezTo>
                  <a:pt x="34" y="1"/>
                  <a:pt x="27" y="0"/>
                  <a:pt x="18" y="0"/>
                </a:cubicBezTo>
                <a:cubicBezTo>
                  <a:pt x="10" y="0"/>
                  <a:pt x="3" y="1"/>
                  <a:pt x="1" y="8"/>
                </a:cubicBezTo>
                <a:cubicBezTo>
                  <a:pt x="0" y="10"/>
                  <a:pt x="0" y="14"/>
                  <a:pt x="0" y="16"/>
                </a:cubicBezTo>
                <a:cubicBezTo>
                  <a:pt x="0" y="46"/>
                  <a:pt x="0" y="46"/>
                  <a:pt x="0" y="46"/>
                </a:cubicBezTo>
                <a:cubicBezTo>
                  <a:pt x="7" y="53"/>
                  <a:pt x="15" y="60"/>
                  <a:pt x="22" y="66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2" name="Freeform 514"/>
          <p:cNvSpPr>
            <a:spLocks/>
          </p:cNvSpPr>
          <p:nvPr/>
        </p:nvSpPr>
        <p:spPr bwMode="auto">
          <a:xfrm>
            <a:off x="20392390" y="9978610"/>
            <a:ext cx="63811" cy="227952"/>
          </a:xfrm>
          <a:custGeom>
            <a:avLst/>
            <a:gdLst>
              <a:gd name="T0" fmla="*/ 6 w 6"/>
              <a:gd name="T1" fmla="*/ 1 h 21"/>
              <a:gd name="T2" fmla="*/ 3 w 6"/>
              <a:gd name="T3" fmla="*/ 0 h 21"/>
              <a:gd name="T4" fmla="*/ 3 w 6"/>
              <a:gd name="T5" fmla="*/ 0 h 21"/>
              <a:gd name="T6" fmla="*/ 0 w 6"/>
              <a:gd name="T7" fmla="*/ 1 h 21"/>
              <a:gd name="T8" fmla="*/ 0 w 6"/>
              <a:gd name="T9" fmla="*/ 21 h 21"/>
              <a:gd name="T10" fmla="*/ 6 w 6"/>
              <a:gd name="T11" fmla="*/ 15 h 21"/>
              <a:gd name="T12" fmla="*/ 6 w 6"/>
              <a:gd name="T13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1">
                <a:moveTo>
                  <a:pt x="6" y="1"/>
                </a:moveTo>
                <a:cubicBezTo>
                  <a:pt x="5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9"/>
                  <a:pt x="4" y="17"/>
                  <a:pt x="6" y="15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3" name="Freeform 515"/>
          <p:cNvSpPr>
            <a:spLocks/>
          </p:cNvSpPr>
          <p:nvPr/>
        </p:nvSpPr>
        <p:spPr bwMode="auto">
          <a:xfrm>
            <a:off x="20392390" y="9528784"/>
            <a:ext cx="63811" cy="42552"/>
          </a:xfrm>
          <a:custGeom>
            <a:avLst/>
            <a:gdLst>
              <a:gd name="T0" fmla="*/ 4 w 6"/>
              <a:gd name="T1" fmla="*/ 4 h 4"/>
              <a:gd name="T2" fmla="*/ 4 w 6"/>
              <a:gd name="T3" fmla="*/ 4 h 4"/>
              <a:gd name="T4" fmla="*/ 6 w 6"/>
              <a:gd name="T5" fmla="*/ 4 h 4"/>
              <a:gd name="T6" fmla="*/ 6 w 6"/>
              <a:gd name="T7" fmla="*/ 0 h 4"/>
              <a:gd name="T8" fmla="*/ 0 w 6"/>
              <a:gd name="T9" fmla="*/ 0 h 4"/>
              <a:gd name="T10" fmla="*/ 0 w 6"/>
              <a:gd name="T11" fmla="*/ 4 h 4"/>
              <a:gd name="T12" fmla="*/ 4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4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4" name="Freeform 516"/>
          <p:cNvSpPr>
            <a:spLocks/>
          </p:cNvSpPr>
          <p:nvPr/>
        </p:nvSpPr>
        <p:spPr bwMode="auto">
          <a:xfrm>
            <a:off x="20115879" y="9592609"/>
            <a:ext cx="604675" cy="440708"/>
          </a:xfrm>
          <a:custGeom>
            <a:avLst/>
            <a:gdLst>
              <a:gd name="T0" fmla="*/ 31 w 55"/>
              <a:gd name="T1" fmla="*/ 0 h 40"/>
              <a:gd name="T2" fmla="*/ 29 w 55"/>
              <a:gd name="T3" fmla="*/ 0 h 40"/>
              <a:gd name="T4" fmla="*/ 29 w 55"/>
              <a:gd name="T5" fmla="*/ 0 h 40"/>
              <a:gd name="T6" fmla="*/ 25 w 55"/>
              <a:gd name="T7" fmla="*/ 0 h 40"/>
              <a:gd name="T8" fmla="*/ 0 w 55"/>
              <a:gd name="T9" fmla="*/ 27 h 40"/>
              <a:gd name="T10" fmla="*/ 2 w 55"/>
              <a:gd name="T11" fmla="*/ 38 h 40"/>
              <a:gd name="T12" fmla="*/ 3 w 55"/>
              <a:gd name="T13" fmla="*/ 39 h 40"/>
              <a:gd name="T14" fmla="*/ 5 w 55"/>
              <a:gd name="T15" fmla="*/ 37 h 40"/>
              <a:gd name="T16" fmla="*/ 12 w 55"/>
              <a:gd name="T17" fmla="*/ 33 h 40"/>
              <a:gd name="T18" fmla="*/ 12 w 55"/>
              <a:gd name="T19" fmla="*/ 33 h 40"/>
              <a:gd name="T20" fmla="*/ 19 w 55"/>
              <a:gd name="T21" fmla="*/ 38 h 40"/>
              <a:gd name="T22" fmla="*/ 20 w 55"/>
              <a:gd name="T23" fmla="*/ 39 h 40"/>
              <a:gd name="T24" fmla="*/ 21 w 55"/>
              <a:gd name="T25" fmla="*/ 38 h 40"/>
              <a:gd name="T26" fmla="*/ 25 w 55"/>
              <a:gd name="T27" fmla="*/ 34 h 40"/>
              <a:gd name="T28" fmla="*/ 28 w 55"/>
              <a:gd name="T29" fmla="*/ 33 h 40"/>
              <a:gd name="T30" fmla="*/ 28 w 55"/>
              <a:gd name="T31" fmla="*/ 33 h 40"/>
              <a:gd name="T32" fmla="*/ 31 w 55"/>
              <a:gd name="T33" fmla="*/ 34 h 40"/>
              <a:gd name="T34" fmla="*/ 36 w 55"/>
              <a:gd name="T35" fmla="*/ 38 h 40"/>
              <a:gd name="T36" fmla="*/ 36 w 55"/>
              <a:gd name="T37" fmla="*/ 40 h 40"/>
              <a:gd name="T38" fmla="*/ 37 w 55"/>
              <a:gd name="T39" fmla="*/ 38 h 40"/>
              <a:gd name="T40" fmla="*/ 44 w 55"/>
              <a:gd name="T41" fmla="*/ 34 h 40"/>
              <a:gd name="T42" fmla="*/ 44 w 55"/>
              <a:gd name="T43" fmla="*/ 34 h 40"/>
              <a:gd name="T44" fmla="*/ 45 w 55"/>
              <a:gd name="T45" fmla="*/ 34 h 40"/>
              <a:gd name="T46" fmla="*/ 55 w 55"/>
              <a:gd name="T47" fmla="*/ 20 h 40"/>
              <a:gd name="T48" fmla="*/ 31 w 55"/>
              <a:gd name="T4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" h="40">
                <a:moveTo>
                  <a:pt x="31" y="0"/>
                </a:move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1" y="2"/>
                  <a:pt x="1" y="13"/>
                  <a:pt x="0" y="27"/>
                </a:cubicBezTo>
                <a:cubicBezTo>
                  <a:pt x="0" y="31"/>
                  <a:pt x="1" y="34"/>
                  <a:pt x="2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39"/>
                  <a:pt x="4" y="38"/>
                  <a:pt x="5" y="37"/>
                </a:cubicBezTo>
                <a:cubicBezTo>
                  <a:pt x="6" y="35"/>
                  <a:pt x="9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5" y="33"/>
                  <a:pt x="18" y="35"/>
                  <a:pt x="19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1" y="38"/>
                </a:cubicBezTo>
                <a:cubicBezTo>
                  <a:pt x="22" y="36"/>
                  <a:pt x="23" y="35"/>
                  <a:pt x="25" y="34"/>
                </a:cubicBezTo>
                <a:cubicBezTo>
                  <a:pt x="26" y="34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30" y="34"/>
                  <a:pt x="31" y="34"/>
                </a:cubicBezTo>
                <a:cubicBezTo>
                  <a:pt x="33" y="35"/>
                  <a:pt x="35" y="36"/>
                  <a:pt x="36" y="38"/>
                </a:cubicBezTo>
                <a:cubicBezTo>
                  <a:pt x="36" y="39"/>
                  <a:pt x="36" y="40"/>
                  <a:pt x="36" y="40"/>
                </a:cubicBezTo>
                <a:cubicBezTo>
                  <a:pt x="37" y="40"/>
                  <a:pt x="37" y="39"/>
                  <a:pt x="37" y="38"/>
                </a:cubicBezTo>
                <a:cubicBezTo>
                  <a:pt x="39" y="36"/>
                  <a:pt x="41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29"/>
                  <a:pt x="52" y="25"/>
                  <a:pt x="55" y="20"/>
                </a:cubicBezTo>
                <a:cubicBezTo>
                  <a:pt x="52" y="9"/>
                  <a:pt x="43" y="1"/>
                  <a:pt x="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5" name="Freeform 517"/>
          <p:cNvSpPr>
            <a:spLocks/>
          </p:cNvSpPr>
          <p:nvPr/>
        </p:nvSpPr>
        <p:spPr bwMode="auto">
          <a:xfrm>
            <a:off x="17280894" y="4413539"/>
            <a:ext cx="799145" cy="635226"/>
          </a:xfrm>
          <a:custGeom>
            <a:avLst/>
            <a:gdLst>
              <a:gd name="T0" fmla="*/ 71 w 73"/>
              <a:gd name="T1" fmla="*/ 14 h 58"/>
              <a:gd name="T2" fmla="*/ 57 w 73"/>
              <a:gd name="T3" fmla="*/ 20 h 58"/>
              <a:gd name="T4" fmla="*/ 51 w 73"/>
              <a:gd name="T5" fmla="*/ 20 h 58"/>
              <a:gd name="T6" fmla="*/ 48 w 73"/>
              <a:gd name="T7" fmla="*/ 13 h 58"/>
              <a:gd name="T8" fmla="*/ 52 w 73"/>
              <a:gd name="T9" fmla="*/ 9 h 58"/>
              <a:gd name="T10" fmla="*/ 67 w 73"/>
              <a:gd name="T11" fmla="*/ 3 h 58"/>
              <a:gd name="T12" fmla="*/ 51 w 73"/>
              <a:gd name="T13" fmla="*/ 1 h 58"/>
              <a:gd name="T14" fmla="*/ 50 w 73"/>
              <a:gd name="T15" fmla="*/ 3 h 58"/>
              <a:gd name="T16" fmla="*/ 43 w 73"/>
              <a:gd name="T17" fmla="*/ 13 h 58"/>
              <a:gd name="T18" fmla="*/ 44 w 73"/>
              <a:gd name="T19" fmla="*/ 2 h 58"/>
              <a:gd name="T20" fmla="*/ 38 w 73"/>
              <a:gd name="T21" fmla="*/ 1 h 58"/>
              <a:gd name="T22" fmla="*/ 34 w 73"/>
              <a:gd name="T23" fmla="*/ 7 h 58"/>
              <a:gd name="T24" fmla="*/ 27 w 73"/>
              <a:gd name="T25" fmla="*/ 10 h 58"/>
              <a:gd name="T26" fmla="*/ 23 w 73"/>
              <a:gd name="T27" fmla="*/ 3 h 58"/>
              <a:gd name="T28" fmla="*/ 22 w 73"/>
              <a:gd name="T29" fmla="*/ 3 h 58"/>
              <a:gd name="T30" fmla="*/ 19 w 73"/>
              <a:gd name="T31" fmla="*/ 7 h 58"/>
              <a:gd name="T32" fmla="*/ 17 w 73"/>
              <a:gd name="T33" fmla="*/ 13 h 58"/>
              <a:gd name="T34" fmla="*/ 25 w 73"/>
              <a:gd name="T35" fmla="*/ 20 h 58"/>
              <a:gd name="T36" fmla="*/ 14 w 73"/>
              <a:gd name="T37" fmla="*/ 18 h 58"/>
              <a:gd name="T38" fmla="*/ 4 w 73"/>
              <a:gd name="T39" fmla="*/ 11 h 58"/>
              <a:gd name="T40" fmla="*/ 0 w 73"/>
              <a:gd name="T41" fmla="*/ 20 h 58"/>
              <a:gd name="T42" fmla="*/ 1 w 73"/>
              <a:gd name="T43" fmla="*/ 30 h 58"/>
              <a:gd name="T44" fmla="*/ 16 w 73"/>
              <a:gd name="T45" fmla="*/ 24 h 58"/>
              <a:gd name="T46" fmla="*/ 22 w 73"/>
              <a:gd name="T47" fmla="*/ 24 h 58"/>
              <a:gd name="T48" fmla="*/ 24 w 73"/>
              <a:gd name="T49" fmla="*/ 31 h 58"/>
              <a:gd name="T50" fmla="*/ 20 w 73"/>
              <a:gd name="T51" fmla="*/ 35 h 58"/>
              <a:gd name="T52" fmla="*/ 6 w 73"/>
              <a:gd name="T53" fmla="*/ 41 h 58"/>
              <a:gd name="T54" fmla="*/ 12 w 73"/>
              <a:gd name="T55" fmla="*/ 49 h 58"/>
              <a:gd name="T56" fmla="*/ 22 w 73"/>
              <a:gd name="T57" fmla="*/ 53 h 58"/>
              <a:gd name="T58" fmla="*/ 23 w 73"/>
              <a:gd name="T59" fmla="*/ 41 h 58"/>
              <a:gd name="T60" fmla="*/ 30 w 73"/>
              <a:gd name="T61" fmla="*/ 31 h 58"/>
              <a:gd name="T62" fmla="*/ 29 w 73"/>
              <a:gd name="T63" fmla="*/ 42 h 58"/>
              <a:gd name="T64" fmla="*/ 34 w 73"/>
              <a:gd name="T65" fmla="*/ 45 h 58"/>
              <a:gd name="T66" fmla="*/ 34 w 73"/>
              <a:gd name="T67" fmla="*/ 51 h 58"/>
              <a:gd name="T68" fmla="*/ 38 w 73"/>
              <a:gd name="T69" fmla="*/ 51 h 58"/>
              <a:gd name="T70" fmla="*/ 38 w 73"/>
              <a:gd name="T71" fmla="*/ 45 h 58"/>
              <a:gd name="T72" fmla="*/ 44 w 73"/>
              <a:gd name="T73" fmla="*/ 42 h 58"/>
              <a:gd name="T74" fmla="*/ 43 w 73"/>
              <a:gd name="T75" fmla="*/ 31 h 58"/>
              <a:gd name="T76" fmla="*/ 50 w 73"/>
              <a:gd name="T77" fmla="*/ 41 h 58"/>
              <a:gd name="T78" fmla="*/ 51 w 73"/>
              <a:gd name="T79" fmla="*/ 53 h 58"/>
              <a:gd name="T80" fmla="*/ 61 w 73"/>
              <a:gd name="T81" fmla="*/ 49 h 58"/>
              <a:gd name="T82" fmla="*/ 67 w 73"/>
              <a:gd name="T83" fmla="*/ 41 h 58"/>
              <a:gd name="T84" fmla="*/ 52 w 73"/>
              <a:gd name="T85" fmla="*/ 35 h 58"/>
              <a:gd name="T86" fmla="*/ 48 w 73"/>
              <a:gd name="T87" fmla="*/ 31 h 58"/>
              <a:gd name="T88" fmla="*/ 51 w 73"/>
              <a:gd name="T89" fmla="*/ 24 h 58"/>
              <a:gd name="T90" fmla="*/ 57 w 73"/>
              <a:gd name="T91" fmla="*/ 24 h 58"/>
              <a:gd name="T92" fmla="*/ 71 w 73"/>
              <a:gd name="T93" fmla="*/ 30 h 58"/>
              <a:gd name="T94" fmla="*/ 73 w 73"/>
              <a:gd name="T95" fmla="*/ 2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58">
                <a:moveTo>
                  <a:pt x="73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71" y="14"/>
                  <a:pt x="71" y="14"/>
                  <a:pt x="71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59" y="20"/>
                  <a:pt x="59" y="20"/>
                  <a:pt x="59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20"/>
                  <a:pt x="51" y="20"/>
                  <a:pt x="5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8"/>
                  <a:pt x="46" y="17"/>
                  <a:pt x="46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9"/>
                  <a:pt x="56" y="9"/>
                  <a:pt x="56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3"/>
                  <a:pt x="67" y="3"/>
                  <a:pt x="6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4" y="0"/>
                  <a:pt x="51" y="1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0"/>
                  <a:pt x="46" y="10"/>
                  <a:pt x="46" y="10"/>
                </a:cubicBezTo>
                <a:cubicBezTo>
                  <a:pt x="43" y="13"/>
                  <a:pt x="43" y="13"/>
                  <a:pt x="43" y="13"/>
                </a:cubicBezTo>
                <a:cubicBezTo>
                  <a:pt x="41" y="12"/>
                  <a:pt x="40" y="11"/>
                  <a:pt x="38" y="11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5" y="2"/>
                  <a:pt x="32" y="2"/>
                  <a:pt x="29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1" y="12"/>
                  <a:pt x="30" y="13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16" y="4"/>
                  <a:pt x="11" y="5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7"/>
                  <a:pt x="26" y="18"/>
                  <a:pt x="2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" y="30"/>
                  <a:pt x="1" y="30"/>
                  <a:pt x="1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22" y="24"/>
                  <a:pt x="22" y="24"/>
                  <a:pt x="22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6"/>
                  <a:pt x="26" y="27"/>
                  <a:pt x="27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7"/>
                  <a:pt x="19" y="37"/>
                  <a:pt x="19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9" y="46"/>
                  <a:pt x="9" y="46"/>
                  <a:pt x="9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3"/>
                  <a:pt x="18" y="53"/>
                  <a:pt x="18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4"/>
                  <a:pt x="27" y="34"/>
                  <a:pt x="27" y="34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2"/>
                  <a:pt x="33" y="33"/>
                  <a:pt x="34" y="33"/>
                </a:cubicBezTo>
                <a:cubicBezTo>
                  <a:pt x="34" y="37"/>
                  <a:pt x="34" y="37"/>
                  <a:pt x="34" y="37"/>
                </a:cubicBezTo>
                <a:cubicBezTo>
                  <a:pt x="29" y="42"/>
                  <a:pt x="29" y="42"/>
                  <a:pt x="29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5"/>
                  <a:pt x="34" y="45"/>
                  <a:pt x="34" y="45"/>
                </a:cubicBezTo>
                <a:cubicBezTo>
                  <a:pt x="25" y="54"/>
                  <a:pt x="25" y="54"/>
                  <a:pt x="25" y="54"/>
                </a:cubicBezTo>
                <a:cubicBezTo>
                  <a:pt x="28" y="57"/>
                  <a:pt x="28" y="57"/>
                  <a:pt x="28" y="57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8"/>
                  <a:pt x="34" y="58"/>
                  <a:pt x="34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1"/>
                  <a:pt x="38" y="51"/>
                  <a:pt x="38" y="51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4"/>
                  <a:pt x="48" y="54"/>
                  <a:pt x="48" y="5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3"/>
                  <a:pt x="38" y="43"/>
                  <a:pt x="38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1" y="32"/>
                  <a:pt x="43" y="3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41"/>
                  <a:pt x="46" y="41"/>
                  <a:pt x="46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53"/>
                  <a:pt x="51" y="53"/>
                  <a:pt x="51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4"/>
                  <a:pt x="55" y="44"/>
                  <a:pt x="55" y="44"/>
                </a:cubicBezTo>
                <a:cubicBezTo>
                  <a:pt x="61" y="49"/>
                  <a:pt x="61" y="49"/>
                  <a:pt x="61" y="49"/>
                </a:cubicBezTo>
                <a:cubicBezTo>
                  <a:pt x="63" y="46"/>
                  <a:pt x="63" y="46"/>
                  <a:pt x="63" y="46"/>
                </a:cubicBezTo>
                <a:cubicBezTo>
                  <a:pt x="58" y="41"/>
                  <a:pt x="58" y="41"/>
                  <a:pt x="58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7"/>
                  <a:pt x="67" y="37"/>
                  <a:pt x="67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5"/>
                  <a:pt x="52" y="35"/>
                  <a:pt x="52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1"/>
                  <a:pt x="56" y="31"/>
                  <a:pt x="56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7"/>
                  <a:pt x="47" y="26"/>
                  <a:pt x="4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6"/>
                  <a:pt x="59" y="26"/>
                  <a:pt x="59" y="26"/>
                </a:cubicBezTo>
                <a:cubicBezTo>
                  <a:pt x="57" y="24"/>
                  <a:pt x="57" y="24"/>
                  <a:pt x="57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69" y="33"/>
                  <a:pt x="69" y="33"/>
                  <a:pt x="69" y="33"/>
                </a:cubicBezTo>
                <a:cubicBezTo>
                  <a:pt x="71" y="30"/>
                  <a:pt x="71" y="30"/>
                  <a:pt x="71" y="30"/>
                </a:cubicBezTo>
                <a:cubicBezTo>
                  <a:pt x="65" y="24"/>
                  <a:pt x="65" y="24"/>
                  <a:pt x="65" y="24"/>
                </a:cubicBezTo>
                <a:cubicBezTo>
                  <a:pt x="73" y="24"/>
                  <a:pt x="73" y="24"/>
                  <a:pt x="73" y="24"/>
                </a:cubicBezTo>
                <a:lnTo>
                  <a:pt x="73" y="2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6" name="Freeform 518"/>
          <p:cNvSpPr>
            <a:spLocks noEditPoints="1"/>
          </p:cNvSpPr>
          <p:nvPr/>
        </p:nvSpPr>
        <p:spPr bwMode="auto">
          <a:xfrm>
            <a:off x="14862194" y="7030428"/>
            <a:ext cx="644175" cy="635226"/>
          </a:xfrm>
          <a:custGeom>
            <a:avLst/>
            <a:gdLst>
              <a:gd name="T0" fmla="*/ 52 w 59"/>
              <a:gd name="T1" fmla="*/ 41 h 58"/>
              <a:gd name="T2" fmla="*/ 55 w 59"/>
              <a:gd name="T3" fmla="*/ 44 h 58"/>
              <a:gd name="T4" fmla="*/ 48 w 59"/>
              <a:gd name="T5" fmla="*/ 52 h 58"/>
              <a:gd name="T6" fmla="*/ 45 w 59"/>
              <a:gd name="T7" fmla="*/ 49 h 58"/>
              <a:gd name="T8" fmla="*/ 37 w 59"/>
              <a:gd name="T9" fmla="*/ 53 h 58"/>
              <a:gd name="T10" fmla="*/ 37 w 59"/>
              <a:gd name="T11" fmla="*/ 58 h 58"/>
              <a:gd name="T12" fmla="*/ 29 w 59"/>
              <a:gd name="T13" fmla="*/ 58 h 58"/>
              <a:gd name="T14" fmla="*/ 29 w 59"/>
              <a:gd name="T15" fmla="*/ 46 h 58"/>
              <a:gd name="T16" fmla="*/ 42 w 59"/>
              <a:gd name="T17" fmla="*/ 40 h 58"/>
              <a:gd name="T18" fmla="*/ 40 w 59"/>
              <a:gd name="T19" fmla="*/ 16 h 58"/>
              <a:gd name="T20" fmla="*/ 40 w 59"/>
              <a:gd name="T21" fmla="*/ 16 h 58"/>
              <a:gd name="T22" fmla="*/ 34 w 59"/>
              <a:gd name="T23" fmla="*/ 13 h 58"/>
              <a:gd name="T24" fmla="*/ 29 w 59"/>
              <a:gd name="T25" fmla="*/ 12 h 58"/>
              <a:gd name="T26" fmla="*/ 29 w 59"/>
              <a:gd name="T27" fmla="*/ 0 h 58"/>
              <a:gd name="T28" fmla="*/ 32 w 59"/>
              <a:gd name="T29" fmla="*/ 0 h 58"/>
              <a:gd name="T30" fmla="*/ 33 w 59"/>
              <a:gd name="T31" fmla="*/ 4 h 58"/>
              <a:gd name="T32" fmla="*/ 41 w 59"/>
              <a:gd name="T33" fmla="*/ 7 h 58"/>
              <a:gd name="T34" fmla="*/ 44 w 59"/>
              <a:gd name="T35" fmla="*/ 3 h 58"/>
              <a:gd name="T36" fmla="*/ 52 w 59"/>
              <a:gd name="T37" fmla="*/ 10 h 58"/>
              <a:gd name="T38" fmla="*/ 49 w 59"/>
              <a:gd name="T39" fmla="*/ 14 h 58"/>
              <a:gd name="T40" fmla="*/ 53 w 59"/>
              <a:gd name="T41" fmla="*/ 22 h 58"/>
              <a:gd name="T42" fmla="*/ 58 w 59"/>
              <a:gd name="T43" fmla="*/ 21 h 58"/>
              <a:gd name="T44" fmla="*/ 59 w 59"/>
              <a:gd name="T45" fmla="*/ 32 h 58"/>
              <a:gd name="T46" fmla="*/ 54 w 59"/>
              <a:gd name="T47" fmla="*/ 32 h 58"/>
              <a:gd name="T48" fmla="*/ 52 w 59"/>
              <a:gd name="T49" fmla="*/ 41 h 58"/>
              <a:gd name="T50" fmla="*/ 29 w 59"/>
              <a:gd name="T51" fmla="*/ 58 h 58"/>
              <a:gd name="T52" fmla="*/ 26 w 59"/>
              <a:gd name="T53" fmla="*/ 58 h 58"/>
              <a:gd name="T54" fmla="*/ 26 w 59"/>
              <a:gd name="T55" fmla="*/ 54 h 58"/>
              <a:gd name="T56" fmla="*/ 18 w 59"/>
              <a:gd name="T57" fmla="*/ 51 h 58"/>
              <a:gd name="T58" fmla="*/ 15 w 59"/>
              <a:gd name="T59" fmla="*/ 55 h 58"/>
              <a:gd name="T60" fmla="*/ 7 w 59"/>
              <a:gd name="T61" fmla="*/ 48 h 58"/>
              <a:gd name="T62" fmla="*/ 9 w 59"/>
              <a:gd name="T63" fmla="*/ 45 h 58"/>
              <a:gd name="T64" fmla="*/ 5 w 59"/>
              <a:gd name="T65" fmla="*/ 37 h 58"/>
              <a:gd name="T66" fmla="*/ 1 w 59"/>
              <a:gd name="T67" fmla="*/ 37 h 58"/>
              <a:gd name="T68" fmla="*/ 0 w 59"/>
              <a:gd name="T69" fmla="*/ 26 h 58"/>
              <a:gd name="T70" fmla="*/ 4 w 59"/>
              <a:gd name="T71" fmla="*/ 26 h 58"/>
              <a:gd name="T72" fmla="*/ 7 w 59"/>
              <a:gd name="T73" fmla="*/ 17 h 58"/>
              <a:gd name="T74" fmla="*/ 4 w 59"/>
              <a:gd name="T75" fmla="*/ 15 h 58"/>
              <a:gd name="T76" fmla="*/ 11 w 59"/>
              <a:gd name="T77" fmla="*/ 6 h 58"/>
              <a:gd name="T78" fmla="*/ 14 w 59"/>
              <a:gd name="T79" fmla="*/ 9 h 58"/>
              <a:gd name="T80" fmla="*/ 22 w 59"/>
              <a:gd name="T81" fmla="*/ 5 h 58"/>
              <a:gd name="T82" fmla="*/ 21 w 59"/>
              <a:gd name="T83" fmla="*/ 1 h 58"/>
              <a:gd name="T84" fmla="*/ 29 w 59"/>
              <a:gd name="T85" fmla="*/ 0 h 58"/>
              <a:gd name="T86" fmla="*/ 29 w 59"/>
              <a:gd name="T87" fmla="*/ 12 h 58"/>
              <a:gd name="T88" fmla="*/ 16 w 59"/>
              <a:gd name="T89" fmla="*/ 18 h 58"/>
              <a:gd name="T90" fmla="*/ 18 w 59"/>
              <a:gd name="T91" fmla="*/ 42 h 58"/>
              <a:gd name="T92" fmla="*/ 24 w 59"/>
              <a:gd name="T93" fmla="*/ 45 h 58"/>
              <a:gd name="T94" fmla="*/ 29 w 59"/>
              <a:gd name="T95" fmla="*/ 46 h 58"/>
              <a:gd name="T96" fmla="*/ 29 w 59"/>
              <a:gd name="T9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58">
                <a:moveTo>
                  <a:pt x="52" y="41"/>
                </a:moveTo>
                <a:cubicBezTo>
                  <a:pt x="55" y="44"/>
                  <a:pt x="55" y="44"/>
                  <a:pt x="55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5" y="49"/>
                  <a:pt x="45" y="49"/>
                  <a:pt x="45" y="49"/>
                </a:cubicBezTo>
                <a:cubicBezTo>
                  <a:pt x="42" y="51"/>
                  <a:pt x="40" y="52"/>
                  <a:pt x="37" y="53"/>
                </a:cubicBezTo>
                <a:cubicBezTo>
                  <a:pt x="37" y="58"/>
                  <a:pt x="37" y="58"/>
                  <a:pt x="37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46"/>
                  <a:pt x="29" y="46"/>
                  <a:pt x="29" y="46"/>
                </a:cubicBezTo>
                <a:cubicBezTo>
                  <a:pt x="34" y="46"/>
                  <a:pt x="39" y="44"/>
                  <a:pt x="42" y="40"/>
                </a:cubicBezTo>
                <a:cubicBezTo>
                  <a:pt x="48" y="33"/>
                  <a:pt x="47" y="22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5"/>
                  <a:pt x="36" y="14"/>
                  <a:pt x="34" y="13"/>
                </a:cubicBezTo>
                <a:cubicBezTo>
                  <a:pt x="33" y="12"/>
                  <a:pt x="31" y="12"/>
                  <a:pt x="29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6" y="4"/>
                  <a:pt x="38" y="5"/>
                  <a:pt x="41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52" y="10"/>
                  <a:pt x="52" y="10"/>
                  <a:pt x="52" y="10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6"/>
                  <a:pt x="53" y="19"/>
                  <a:pt x="53" y="22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32"/>
                  <a:pt x="59" y="32"/>
                  <a:pt x="59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5"/>
                  <a:pt x="53" y="38"/>
                  <a:pt x="52" y="41"/>
                </a:cubicBezTo>
                <a:close/>
                <a:moveTo>
                  <a:pt x="29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54"/>
                  <a:pt x="26" y="54"/>
                  <a:pt x="26" y="54"/>
                </a:cubicBezTo>
                <a:cubicBezTo>
                  <a:pt x="23" y="54"/>
                  <a:pt x="20" y="53"/>
                  <a:pt x="18" y="51"/>
                </a:cubicBezTo>
                <a:cubicBezTo>
                  <a:pt x="15" y="55"/>
                  <a:pt x="15" y="55"/>
                  <a:pt x="15" y="55"/>
                </a:cubicBezTo>
                <a:cubicBezTo>
                  <a:pt x="7" y="48"/>
                  <a:pt x="7" y="48"/>
                  <a:pt x="7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2"/>
                  <a:pt x="6" y="40"/>
                  <a:pt x="5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3"/>
                  <a:pt x="6" y="20"/>
                  <a:pt x="7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11" y="6"/>
                  <a:pt x="11" y="6"/>
                  <a:pt x="11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7"/>
                  <a:pt x="19" y="6"/>
                  <a:pt x="22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2"/>
                  <a:pt x="29" y="12"/>
                  <a:pt x="29" y="12"/>
                </a:cubicBezTo>
                <a:cubicBezTo>
                  <a:pt x="24" y="12"/>
                  <a:pt x="20" y="14"/>
                  <a:pt x="16" y="18"/>
                </a:cubicBezTo>
                <a:cubicBezTo>
                  <a:pt x="10" y="25"/>
                  <a:pt x="11" y="36"/>
                  <a:pt x="18" y="42"/>
                </a:cubicBezTo>
                <a:cubicBezTo>
                  <a:pt x="20" y="44"/>
                  <a:pt x="22" y="45"/>
                  <a:pt x="24" y="45"/>
                </a:cubicBezTo>
                <a:cubicBezTo>
                  <a:pt x="26" y="46"/>
                  <a:pt x="28" y="46"/>
                  <a:pt x="29" y="46"/>
                </a:cubicBezTo>
                <a:lnTo>
                  <a:pt x="29" y="58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7" name="Freeform 519"/>
          <p:cNvSpPr>
            <a:spLocks/>
          </p:cNvSpPr>
          <p:nvPr/>
        </p:nvSpPr>
        <p:spPr bwMode="auto">
          <a:xfrm>
            <a:off x="14576568" y="8136757"/>
            <a:ext cx="33425" cy="54707"/>
          </a:xfrm>
          <a:custGeom>
            <a:avLst/>
            <a:gdLst>
              <a:gd name="T0" fmla="*/ 0 w 3"/>
              <a:gd name="T1" fmla="*/ 5 h 5"/>
              <a:gd name="T2" fmla="*/ 3 w 3"/>
              <a:gd name="T3" fmla="*/ 1 h 5"/>
              <a:gd name="T4" fmla="*/ 0 w 3"/>
              <a:gd name="T5" fmla="*/ 0 h 5"/>
              <a:gd name="T6" fmla="*/ 0 w 3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3"/>
                  <a:pt x="0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8" name="Freeform 520"/>
          <p:cNvSpPr>
            <a:spLocks/>
          </p:cNvSpPr>
          <p:nvPr/>
        </p:nvSpPr>
        <p:spPr bwMode="auto">
          <a:xfrm>
            <a:off x="14564413" y="7993906"/>
            <a:ext cx="121544" cy="133731"/>
          </a:xfrm>
          <a:custGeom>
            <a:avLst/>
            <a:gdLst>
              <a:gd name="T0" fmla="*/ 5 w 11"/>
              <a:gd name="T1" fmla="*/ 12 h 12"/>
              <a:gd name="T2" fmla="*/ 6 w 11"/>
              <a:gd name="T3" fmla="*/ 12 h 12"/>
              <a:gd name="T4" fmla="*/ 6 w 11"/>
              <a:gd name="T5" fmla="*/ 12 h 12"/>
              <a:gd name="T6" fmla="*/ 11 w 11"/>
              <a:gd name="T7" fmla="*/ 6 h 12"/>
              <a:gd name="T8" fmla="*/ 11 w 11"/>
              <a:gd name="T9" fmla="*/ 6 h 12"/>
              <a:gd name="T10" fmla="*/ 11 w 11"/>
              <a:gd name="T11" fmla="*/ 5 h 12"/>
              <a:gd name="T12" fmla="*/ 5 w 11"/>
              <a:gd name="T13" fmla="*/ 0 h 12"/>
              <a:gd name="T14" fmla="*/ 4 w 11"/>
              <a:gd name="T15" fmla="*/ 0 h 12"/>
              <a:gd name="T16" fmla="*/ 0 w 11"/>
              <a:gd name="T17" fmla="*/ 3 h 12"/>
              <a:gd name="T18" fmla="*/ 1 w 11"/>
              <a:gd name="T19" fmla="*/ 9 h 12"/>
              <a:gd name="T20" fmla="*/ 5 w 11"/>
              <a:gd name="T2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2">
                <a:moveTo>
                  <a:pt x="5" y="12"/>
                </a:move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1"/>
                  <a:pt x="11" y="8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2"/>
                  <a:pt x="8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ubicBezTo>
                  <a:pt x="0" y="5"/>
                  <a:pt x="0" y="7"/>
                  <a:pt x="1" y="9"/>
                </a:cubicBezTo>
                <a:cubicBezTo>
                  <a:pt x="2" y="11"/>
                  <a:pt x="3" y="12"/>
                  <a:pt x="5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49" name="Freeform 521"/>
          <p:cNvSpPr>
            <a:spLocks/>
          </p:cNvSpPr>
          <p:nvPr/>
        </p:nvSpPr>
        <p:spPr bwMode="auto">
          <a:xfrm>
            <a:off x="14795346" y="8094206"/>
            <a:ext cx="240048" cy="227952"/>
          </a:xfrm>
          <a:custGeom>
            <a:avLst/>
            <a:gdLst>
              <a:gd name="T0" fmla="*/ 12 w 22"/>
              <a:gd name="T1" fmla="*/ 21 h 21"/>
              <a:gd name="T2" fmla="*/ 22 w 22"/>
              <a:gd name="T3" fmla="*/ 21 h 21"/>
              <a:gd name="T4" fmla="*/ 6 w 22"/>
              <a:gd name="T5" fmla="*/ 0 h 21"/>
              <a:gd name="T6" fmla="*/ 0 w 22"/>
              <a:gd name="T7" fmla="*/ 5 h 21"/>
              <a:gd name="T8" fmla="*/ 12 w 2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1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6" y="0"/>
                  <a:pt x="6" y="0"/>
                  <a:pt x="6" y="0"/>
                </a:cubicBezTo>
                <a:cubicBezTo>
                  <a:pt x="5" y="3"/>
                  <a:pt x="2" y="5"/>
                  <a:pt x="0" y="5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0" name="Freeform 522"/>
          <p:cNvSpPr>
            <a:spLocks/>
          </p:cNvSpPr>
          <p:nvPr/>
        </p:nvSpPr>
        <p:spPr bwMode="auto">
          <a:xfrm>
            <a:off x="14707227" y="7993906"/>
            <a:ext cx="130659" cy="133731"/>
          </a:xfrm>
          <a:custGeom>
            <a:avLst/>
            <a:gdLst>
              <a:gd name="T0" fmla="*/ 8 w 12"/>
              <a:gd name="T1" fmla="*/ 0 h 12"/>
              <a:gd name="T2" fmla="*/ 6 w 12"/>
              <a:gd name="T3" fmla="*/ 0 h 12"/>
              <a:gd name="T4" fmla="*/ 1 w 12"/>
              <a:gd name="T5" fmla="*/ 5 h 12"/>
              <a:gd name="T6" fmla="*/ 1 w 12"/>
              <a:gd name="T7" fmla="*/ 6 h 12"/>
              <a:gd name="T8" fmla="*/ 1 w 12"/>
              <a:gd name="T9" fmla="*/ 6 h 12"/>
              <a:gd name="T10" fmla="*/ 5 w 12"/>
              <a:gd name="T11" fmla="*/ 12 h 12"/>
              <a:gd name="T12" fmla="*/ 6 w 12"/>
              <a:gd name="T13" fmla="*/ 12 h 12"/>
              <a:gd name="T14" fmla="*/ 6 w 12"/>
              <a:gd name="T15" fmla="*/ 12 h 12"/>
              <a:gd name="T16" fmla="*/ 12 w 12"/>
              <a:gd name="T17" fmla="*/ 7 h 12"/>
              <a:gd name="T18" fmla="*/ 12 w 12"/>
              <a:gd name="T19" fmla="*/ 7 h 12"/>
              <a:gd name="T20" fmla="*/ 8 w 12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2"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4" y="0"/>
                  <a:pt x="1" y="2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2" y="11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2"/>
                  <a:pt x="11" y="10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4"/>
                  <a:pt x="11" y="1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1" name="Freeform 523"/>
          <p:cNvSpPr>
            <a:spLocks/>
          </p:cNvSpPr>
          <p:nvPr/>
        </p:nvSpPr>
        <p:spPr bwMode="auto">
          <a:xfrm>
            <a:off x="14597838" y="8346472"/>
            <a:ext cx="546942" cy="446787"/>
          </a:xfrm>
          <a:custGeom>
            <a:avLst/>
            <a:gdLst>
              <a:gd name="T0" fmla="*/ 9 w 50"/>
              <a:gd name="T1" fmla="*/ 41 h 41"/>
              <a:gd name="T2" fmla="*/ 39 w 50"/>
              <a:gd name="T3" fmla="*/ 41 h 41"/>
              <a:gd name="T4" fmla="*/ 50 w 50"/>
              <a:gd name="T5" fmla="*/ 0 h 41"/>
              <a:gd name="T6" fmla="*/ 41 w 50"/>
              <a:gd name="T7" fmla="*/ 0 h 41"/>
              <a:gd name="T8" fmla="*/ 31 w 50"/>
              <a:gd name="T9" fmla="*/ 0 h 41"/>
              <a:gd name="T10" fmla="*/ 0 w 50"/>
              <a:gd name="T11" fmla="*/ 0 h 41"/>
              <a:gd name="T12" fmla="*/ 9 w 50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41">
                <a:moveTo>
                  <a:pt x="9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0" y="0"/>
                  <a:pt x="50" y="0"/>
                  <a:pt x="5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4"/>
                  <a:pt x="5" y="28"/>
                  <a:pt x="9" y="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2" name="Freeform 524"/>
          <p:cNvSpPr>
            <a:spLocks/>
          </p:cNvSpPr>
          <p:nvPr/>
        </p:nvSpPr>
        <p:spPr bwMode="auto">
          <a:xfrm>
            <a:off x="20851213" y="6352650"/>
            <a:ext cx="218778" cy="218835"/>
          </a:xfrm>
          <a:custGeom>
            <a:avLst/>
            <a:gdLst>
              <a:gd name="T0" fmla="*/ 17 w 20"/>
              <a:gd name="T1" fmla="*/ 0 h 20"/>
              <a:gd name="T2" fmla="*/ 9 w 20"/>
              <a:gd name="T3" fmla="*/ 0 h 20"/>
              <a:gd name="T4" fmla="*/ 0 w 20"/>
              <a:gd name="T5" fmla="*/ 9 h 20"/>
              <a:gd name="T6" fmla="*/ 0 w 20"/>
              <a:gd name="T7" fmla="*/ 20 h 20"/>
              <a:gd name="T8" fmla="*/ 7 w 20"/>
              <a:gd name="T9" fmla="*/ 20 h 20"/>
              <a:gd name="T10" fmla="*/ 7 w 20"/>
              <a:gd name="T11" fmla="*/ 9 h 20"/>
              <a:gd name="T12" fmla="*/ 9 w 20"/>
              <a:gd name="T13" fmla="*/ 7 h 20"/>
              <a:gd name="T14" fmla="*/ 20 w 20"/>
              <a:gd name="T15" fmla="*/ 7 h 20"/>
              <a:gd name="T16" fmla="*/ 17 w 20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0"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7"/>
                  <a:pt x="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4"/>
                  <a:pt x="18" y="2"/>
                  <a:pt x="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3" name="Freeform 525"/>
          <p:cNvSpPr>
            <a:spLocks noEditPoints="1"/>
          </p:cNvSpPr>
          <p:nvPr/>
        </p:nvSpPr>
        <p:spPr bwMode="auto">
          <a:xfrm>
            <a:off x="20784365" y="6680903"/>
            <a:ext cx="492249" cy="370801"/>
          </a:xfrm>
          <a:custGeom>
            <a:avLst/>
            <a:gdLst>
              <a:gd name="T0" fmla="*/ 35 w 45"/>
              <a:gd name="T1" fmla="*/ 0 h 34"/>
              <a:gd name="T2" fmla="*/ 29 w 45"/>
              <a:gd name="T3" fmla="*/ 0 h 34"/>
              <a:gd name="T4" fmla="*/ 29 w 45"/>
              <a:gd name="T5" fmla="*/ 9 h 34"/>
              <a:gd name="T6" fmla="*/ 34 w 45"/>
              <a:gd name="T7" fmla="*/ 15 h 34"/>
              <a:gd name="T8" fmla="*/ 31 w 45"/>
              <a:gd name="T9" fmla="*/ 19 h 34"/>
              <a:gd name="T10" fmla="*/ 31 w 45"/>
              <a:gd name="T11" fmla="*/ 19 h 34"/>
              <a:gd name="T12" fmla="*/ 31 w 45"/>
              <a:gd name="T13" fmla="*/ 27 h 34"/>
              <a:gd name="T14" fmla="*/ 29 w 45"/>
              <a:gd name="T15" fmla="*/ 27 h 34"/>
              <a:gd name="T16" fmla="*/ 29 w 45"/>
              <a:gd name="T17" fmla="*/ 34 h 34"/>
              <a:gd name="T18" fmla="*/ 45 w 45"/>
              <a:gd name="T19" fmla="*/ 34 h 34"/>
              <a:gd name="T20" fmla="*/ 35 w 45"/>
              <a:gd name="T21" fmla="*/ 0 h 34"/>
              <a:gd name="T22" fmla="*/ 29 w 45"/>
              <a:gd name="T23" fmla="*/ 0 h 34"/>
              <a:gd name="T24" fmla="*/ 0 w 45"/>
              <a:gd name="T25" fmla="*/ 0 h 34"/>
              <a:gd name="T26" fmla="*/ 0 w 45"/>
              <a:gd name="T27" fmla="*/ 34 h 34"/>
              <a:gd name="T28" fmla="*/ 29 w 45"/>
              <a:gd name="T29" fmla="*/ 34 h 34"/>
              <a:gd name="T30" fmla="*/ 29 w 45"/>
              <a:gd name="T31" fmla="*/ 27 h 34"/>
              <a:gd name="T32" fmla="*/ 27 w 45"/>
              <a:gd name="T33" fmla="*/ 27 h 34"/>
              <a:gd name="T34" fmla="*/ 27 w 45"/>
              <a:gd name="T35" fmla="*/ 19 h 34"/>
              <a:gd name="T36" fmla="*/ 24 w 45"/>
              <a:gd name="T37" fmla="*/ 15 h 34"/>
              <a:gd name="T38" fmla="*/ 29 w 45"/>
              <a:gd name="T39" fmla="*/ 9 h 34"/>
              <a:gd name="T40" fmla="*/ 29 w 45"/>
              <a:gd name="T41" fmla="*/ 9 h 34"/>
              <a:gd name="T42" fmla="*/ 29 w 45"/>
              <a:gd name="T4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34">
                <a:moveTo>
                  <a:pt x="35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32" y="9"/>
                  <a:pt x="34" y="12"/>
                  <a:pt x="34" y="15"/>
                </a:cubicBezTo>
                <a:cubicBezTo>
                  <a:pt x="34" y="17"/>
                  <a:pt x="33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7"/>
                  <a:pt x="31" y="27"/>
                  <a:pt x="31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4"/>
                  <a:pt x="29" y="34"/>
                  <a:pt x="29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2" y="22"/>
                  <a:pt x="39" y="11"/>
                  <a:pt x="35" y="0"/>
                </a:cubicBezTo>
                <a:close/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7"/>
                  <a:pt x="29" y="27"/>
                  <a:pt x="2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9"/>
                  <a:pt x="24" y="17"/>
                  <a:pt x="24" y="15"/>
                </a:cubicBezTo>
                <a:cubicBezTo>
                  <a:pt x="24" y="12"/>
                  <a:pt x="26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4" name="Freeform 526"/>
          <p:cNvSpPr>
            <a:spLocks/>
          </p:cNvSpPr>
          <p:nvPr/>
        </p:nvSpPr>
        <p:spPr bwMode="auto">
          <a:xfrm>
            <a:off x="17214046" y="5179458"/>
            <a:ext cx="385897" cy="164125"/>
          </a:xfrm>
          <a:custGeom>
            <a:avLst/>
            <a:gdLst>
              <a:gd name="T0" fmla="*/ 0 w 127"/>
              <a:gd name="T1" fmla="*/ 29 h 54"/>
              <a:gd name="T2" fmla="*/ 51 w 127"/>
              <a:gd name="T3" fmla="*/ 54 h 54"/>
              <a:gd name="T4" fmla="*/ 127 w 127"/>
              <a:gd name="T5" fmla="*/ 54 h 54"/>
              <a:gd name="T6" fmla="*/ 15 w 127"/>
              <a:gd name="T7" fmla="*/ 0 h 54"/>
              <a:gd name="T8" fmla="*/ 0 w 127"/>
              <a:gd name="T9" fmla="*/ 2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4">
                <a:moveTo>
                  <a:pt x="0" y="29"/>
                </a:moveTo>
                <a:lnTo>
                  <a:pt x="51" y="54"/>
                </a:lnTo>
                <a:lnTo>
                  <a:pt x="127" y="54"/>
                </a:lnTo>
                <a:lnTo>
                  <a:pt x="15" y="0"/>
                </a:lnTo>
                <a:lnTo>
                  <a:pt x="0" y="29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5" name="Freeform 527"/>
          <p:cNvSpPr>
            <a:spLocks noEditPoints="1"/>
          </p:cNvSpPr>
          <p:nvPr/>
        </p:nvSpPr>
        <p:spPr bwMode="auto">
          <a:xfrm>
            <a:off x="17214046" y="5364859"/>
            <a:ext cx="932842" cy="471101"/>
          </a:xfrm>
          <a:custGeom>
            <a:avLst/>
            <a:gdLst>
              <a:gd name="T0" fmla="*/ 123 w 307"/>
              <a:gd name="T1" fmla="*/ 155 h 155"/>
              <a:gd name="T2" fmla="*/ 245 w 307"/>
              <a:gd name="T3" fmla="*/ 155 h 155"/>
              <a:gd name="T4" fmla="*/ 245 w 307"/>
              <a:gd name="T5" fmla="*/ 123 h 155"/>
              <a:gd name="T6" fmla="*/ 307 w 307"/>
              <a:gd name="T7" fmla="*/ 123 h 155"/>
              <a:gd name="T8" fmla="*/ 307 w 307"/>
              <a:gd name="T9" fmla="*/ 33 h 155"/>
              <a:gd name="T10" fmla="*/ 245 w 307"/>
              <a:gd name="T11" fmla="*/ 33 h 155"/>
              <a:gd name="T12" fmla="*/ 245 w 307"/>
              <a:gd name="T13" fmla="*/ 0 h 155"/>
              <a:gd name="T14" fmla="*/ 145 w 307"/>
              <a:gd name="T15" fmla="*/ 0 h 155"/>
              <a:gd name="T16" fmla="*/ 123 w 307"/>
              <a:gd name="T17" fmla="*/ 0 h 155"/>
              <a:gd name="T18" fmla="*/ 123 w 307"/>
              <a:gd name="T19" fmla="*/ 62 h 155"/>
              <a:gd name="T20" fmla="*/ 184 w 307"/>
              <a:gd name="T21" fmla="*/ 62 h 155"/>
              <a:gd name="T22" fmla="*/ 184 w 307"/>
              <a:gd name="T23" fmla="*/ 94 h 155"/>
              <a:gd name="T24" fmla="*/ 123 w 307"/>
              <a:gd name="T25" fmla="*/ 94 h 155"/>
              <a:gd name="T26" fmla="*/ 123 w 307"/>
              <a:gd name="T27" fmla="*/ 155 h 155"/>
              <a:gd name="T28" fmla="*/ 0 w 307"/>
              <a:gd name="T29" fmla="*/ 155 h 155"/>
              <a:gd name="T30" fmla="*/ 123 w 307"/>
              <a:gd name="T31" fmla="*/ 155 h 155"/>
              <a:gd name="T32" fmla="*/ 123 w 307"/>
              <a:gd name="T33" fmla="*/ 94 h 155"/>
              <a:gd name="T34" fmla="*/ 62 w 307"/>
              <a:gd name="T35" fmla="*/ 94 h 155"/>
              <a:gd name="T36" fmla="*/ 62 w 307"/>
              <a:gd name="T37" fmla="*/ 62 h 155"/>
              <a:gd name="T38" fmla="*/ 62 w 307"/>
              <a:gd name="T39" fmla="*/ 62 h 155"/>
              <a:gd name="T40" fmla="*/ 123 w 307"/>
              <a:gd name="T41" fmla="*/ 62 h 155"/>
              <a:gd name="T42" fmla="*/ 123 w 307"/>
              <a:gd name="T43" fmla="*/ 0 h 155"/>
              <a:gd name="T44" fmla="*/ 65 w 307"/>
              <a:gd name="T45" fmla="*/ 0 h 155"/>
              <a:gd name="T46" fmla="*/ 0 w 307"/>
              <a:gd name="T47" fmla="*/ 0 h 155"/>
              <a:gd name="T48" fmla="*/ 0 w 307"/>
              <a:gd name="T4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155">
                <a:moveTo>
                  <a:pt x="123" y="155"/>
                </a:moveTo>
                <a:lnTo>
                  <a:pt x="245" y="155"/>
                </a:lnTo>
                <a:lnTo>
                  <a:pt x="245" y="123"/>
                </a:lnTo>
                <a:lnTo>
                  <a:pt x="307" y="123"/>
                </a:lnTo>
                <a:lnTo>
                  <a:pt x="307" y="33"/>
                </a:lnTo>
                <a:lnTo>
                  <a:pt x="245" y="33"/>
                </a:lnTo>
                <a:lnTo>
                  <a:pt x="245" y="0"/>
                </a:lnTo>
                <a:lnTo>
                  <a:pt x="145" y="0"/>
                </a:lnTo>
                <a:lnTo>
                  <a:pt x="123" y="0"/>
                </a:lnTo>
                <a:lnTo>
                  <a:pt x="123" y="62"/>
                </a:lnTo>
                <a:lnTo>
                  <a:pt x="184" y="62"/>
                </a:lnTo>
                <a:lnTo>
                  <a:pt x="184" y="94"/>
                </a:lnTo>
                <a:lnTo>
                  <a:pt x="123" y="94"/>
                </a:lnTo>
                <a:lnTo>
                  <a:pt x="123" y="155"/>
                </a:lnTo>
                <a:close/>
                <a:moveTo>
                  <a:pt x="0" y="155"/>
                </a:moveTo>
                <a:lnTo>
                  <a:pt x="123" y="155"/>
                </a:lnTo>
                <a:lnTo>
                  <a:pt x="123" y="94"/>
                </a:lnTo>
                <a:lnTo>
                  <a:pt x="62" y="94"/>
                </a:lnTo>
                <a:lnTo>
                  <a:pt x="62" y="62"/>
                </a:lnTo>
                <a:lnTo>
                  <a:pt x="62" y="62"/>
                </a:lnTo>
                <a:lnTo>
                  <a:pt x="123" y="62"/>
                </a:lnTo>
                <a:lnTo>
                  <a:pt x="123" y="0"/>
                </a:lnTo>
                <a:lnTo>
                  <a:pt x="65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6" name="Freeform 528"/>
          <p:cNvSpPr>
            <a:spLocks/>
          </p:cNvSpPr>
          <p:nvPr/>
        </p:nvSpPr>
        <p:spPr bwMode="auto">
          <a:xfrm>
            <a:off x="15649184" y="5802528"/>
            <a:ext cx="209660" cy="352566"/>
          </a:xfrm>
          <a:custGeom>
            <a:avLst/>
            <a:gdLst>
              <a:gd name="T0" fmla="*/ 0 w 19"/>
              <a:gd name="T1" fmla="*/ 22 h 32"/>
              <a:gd name="T2" fmla="*/ 0 w 19"/>
              <a:gd name="T3" fmla="*/ 27 h 32"/>
              <a:gd name="T4" fmla="*/ 6 w 19"/>
              <a:gd name="T5" fmla="*/ 32 h 32"/>
              <a:gd name="T6" fmla="*/ 14 w 19"/>
              <a:gd name="T7" fmla="*/ 32 h 32"/>
              <a:gd name="T8" fmla="*/ 19 w 19"/>
              <a:gd name="T9" fmla="*/ 27 h 32"/>
              <a:gd name="T10" fmla="*/ 19 w 19"/>
              <a:gd name="T11" fmla="*/ 22 h 32"/>
              <a:gd name="T12" fmla="*/ 12 w 19"/>
              <a:gd name="T13" fmla="*/ 22 h 32"/>
              <a:gd name="T14" fmla="*/ 12 w 19"/>
              <a:gd name="T15" fmla="*/ 18 h 32"/>
              <a:gd name="T16" fmla="*/ 19 w 19"/>
              <a:gd name="T17" fmla="*/ 18 h 32"/>
              <a:gd name="T18" fmla="*/ 19 w 19"/>
              <a:gd name="T19" fmla="*/ 12 h 32"/>
              <a:gd name="T20" fmla="*/ 12 w 19"/>
              <a:gd name="T21" fmla="*/ 12 h 32"/>
              <a:gd name="T22" fmla="*/ 12 w 19"/>
              <a:gd name="T23" fmla="*/ 8 h 32"/>
              <a:gd name="T24" fmla="*/ 19 w 19"/>
              <a:gd name="T25" fmla="*/ 8 h 32"/>
              <a:gd name="T26" fmla="*/ 19 w 19"/>
              <a:gd name="T27" fmla="*/ 6 h 32"/>
              <a:gd name="T28" fmla="*/ 14 w 19"/>
              <a:gd name="T29" fmla="*/ 0 h 32"/>
              <a:gd name="T30" fmla="*/ 6 w 19"/>
              <a:gd name="T31" fmla="*/ 0 h 32"/>
              <a:gd name="T32" fmla="*/ 0 w 19"/>
              <a:gd name="T33" fmla="*/ 6 h 32"/>
              <a:gd name="T34" fmla="*/ 0 w 19"/>
              <a:gd name="T35" fmla="*/ 8 h 32"/>
              <a:gd name="T36" fmla="*/ 7 w 19"/>
              <a:gd name="T37" fmla="*/ 8 h 32"/>
              <a:gd name="T38" fmla="*/ 7 w 19"/>
              <a:gd name="T39" fmla="*/ 12 h 32"/>
              <a:gd name="T40" fmla="*/ 0 w 19"/>
              <a:gd name="T41" fmla="*/ 12 h 32"/>
              <a:gd name="T42" fmla="*/ 0 w 19"/>
              <a:gd name="T43" fmla="*/ 18 h 32"/>
              <a:gd name="T44" fmla="*/ 7 w 19"/>
              <a:gd name="T45" fmla="*/ 18 h 32"/>
              <a:gd name="T46" fmla="*/ 7 w 19"/>
              <a:gd name="T47" fmla="*/ 22 h 32"/>
              <a:gd name="T48" fmla="*/ 0 w 19"/>
              <a:gd name="T49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32">
                <a:moveTo>
                  <a:pt x="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30"/>
                  <a:pt x="3" y="32"/>
                  <a:pt x="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7" y="32"/>
                  <a:pt x="19" y="30"/>
                  <a:pt x="19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8"/>
                  <a:pt x="12" y="18"/>
                  <a:pt x="1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0" y="8"/>
                  <a:pt x="0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22"/>
                  <a:pt x="7" y="22"/>
                  <a:pt x="7" y="22"/>
                </a:cubicBezTo>
                <a:lnTo>
                  <a:pt x="0" y="22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7" name="Freeform 529"/>
          <p:cNvSpPr>
            <a:spLocks/>
          </p:cNvSpPr>
          <p:nvPr/>
        </p:nvSpPr>
        <p:spPr bwMode="auto">
          <a:xfrm>
            <a:off x="15594488" y="6121660"/>
            <a:ext cx="328167" cy="206676"/>
          </a:xfrm>
          <a:custGeom>
            <a:avLst/>
            <a:gdLst>
              <a:gd name="T0" fmla="*/ 0 w 30"/>
              <a:gd name="T1" fmla="*/ 0 h 19"/>
              <a:gd name="T2" fmla="*/ 10 w 30"/>
              <a:gd name="T3" fmla="*/ 9 h 19"/>
              <a:gd name="T4" fmla="*/ 13 w 30"/>
              <a:gd name="T5" fmla="*/ 9 h 19"/>
              <a:gd name="T6" fmla="*/ 13 w 30"/>
              <a:gd name="T7" fmla="*/ 15 h 19"/>
              <a:gd name="T8" fmla="*/ 9 w 30"/>
              <a:gd name="T9" fmla="*/ 15 h 19"/>
              <a:gd name="T10" fmla="*/ 9 w 30"/>
              <a:gd name="T11" fmla="*/ 19 h 19"/>
              <a:gd name="T12" fmla="*/ 21 w 30"/>
              <a:gd name="T13" fmla="*/ 19 h 19"/>
              <a:gd name="T14" fmla="*/ 21 w 30"/>
              <a:gd name="T15" fmla="*/ 15 h 19"/>
              <a:gd name="T16" fmla="*/ 17 w 30"/>
              <a:gd name="T17" fmla="*/ 15 h 19"/>
              <a:gd name="T18" fmla="*/ 17 w 30"/>
              <a:gd name="T19" fmla="*/ 9 h 19"/>
              <a:gd name="T20" fmla="*/ 20 w 30"/>
              <a:gd name="T21" fmla="*/ 9 h 19"/>
              <a:gd name="T22" fmla="*/ 30 w 30"/>
              <a:gd name="T23" fmla="*/ 0 h 19"/>
              <a:gd name="T24" fmla="*/ 26 w 30"/>
              <a:gd name="T25" fmla="*/ 0 h 19"/>
              <a:gd name="T26" fmla="*/ 20 w 30"/>
              <a:gd name="T27" fmla="*/ 5 h 19"/>
              <a:gd name="T28" fmla="*/ 10 w 30"/>
              <a:gd name="T29" fmla="*/ 5 h 19"/>
              <a:gd name="T30" fmla="*/ 4 w 30"/>
              <a:gd name="T31" fmla="*/ 0 h 19"/>
              <a:gd name="T32" fmla="*/ 0 w 30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9">
                <a:moveTo>
                  <a:pt x="0" y="0"/>
                </a:moveTo>
                <a:cubicBezTo>
                  <a:pt x="1" y="5"/>
                  <a:pt x="5" y="9"/>
                  <a:pt x="1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5" y="9"/>
                  <a:pt x="29" y="5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2"/>
                  <a:pt x="23" y="5"/>
                  <a:pt x="2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2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8" name="Freeform 530"/>
          <p:cNvSpPr>
            <a:spLocks noEditPoints="1"/>
          </p:cNvSpPr>
          <p:nvPr/>
        </p:nvSpPr>
        <p:spPr bwMode="auto">
          <a:xfrm>
            <a:off x="19942682" y="6823751"/>
            <a:ext cx="668486" cy="337370"/>
          </a:xfrm>
          <a:custGeom>
            <a:avLst/>
            <a:gdLst>
              <a:gd name="T0" fmla="*/ 53 w 61"/>
              <a:gd name="T1" fmla="*/ 22 h 31"/>
              <a:gd name="T2" fmla="*/ 61 w 61"/>
              <a:gd name="T3" fmla="*/ 11 h 31"/>
              <a:gd name="T4" fmla="*/ 53 w 61"/>
              <a:gd name="T5" fmla="*/ 1 h 31"/>
              <a:gd name="T6" fmla="*/ 53 w 61"/>
              <a:gd name="T7" fmla="*/ 5 h 31"/>
              <a:gd name="T8" fmla="*/ 57 w 61"/>
              <a:gd name="T9" fmla="*/ 11 h 31"/>
              <a:gd name="T10" fmla="*/ 53 w 61"/>
              <a:gd name="T11" fmla="*/ 17 h 31"/>
              <a:gd name="T12" fmla="*/ 53 w 61"/>
              <a:gd name="T13" fmla="*/ 22 h 31"/>
              <a:gd name="T14" fmla="*/ 26 w 61"/>
              <a:gd name="T15" fmla="*/ 31 h 31"/>
              <a:gd name="T16" fmla="*/ 46 w 61"/>
              <a:gd name="T17" fmla="*/ 21 h 31"/>
              <a:gd name="T18" fmla="*/ 51 w 61"/>
              <a:gd name="T19" fmla="*/ 22 h 31"/>
              <a:gd name="T20" fmla="*/ 53 w 61"/>
              <a:gd name="T21" fmla="*/ 22 h 31"/>
              <a:gd name="T22" fmla="*/ 53 w 61"/>
              <a:gd name="T23" fmla="*/ 17 h 31"/>
              <a:gd name="T24" fmla="*/ 51 w 61"/>
              <a:gd name="T25" fmla="*/ 17 h 31"/>
              <a:gd name="T26" fmla="*/ 49 w 61"/>
              <a:gd name="T27" fmla="*/ 17 h 31"/>
              <a:gd name="T28" fmla="*/ 52 w 61"/>
              <a:gd name="T29" fmla="*/ 5 h 31"/>
              <a:gd name="T30" fmla="*/ 52 w 61"/>
              <a:gd name="T31" fmla="*/ 5 h 31"/>
              <a:gd name="T32" fmla="*/ 52 w 61"/>
              <a:gd name="T33" fmla="*/ 5 h 31"/>
              <a:gd name="T34" fmla="*/ 53 w 61"/>
              <a:gd name="T35" fmla="*/ 5 h 31"/>
              <a:gd name="T36" fmla="*/ 53 w 61"/>
              <a:gd name="T37" fmla="*/ 1 h 31"/>
              <a:gd name="T38" fmla="*/ 51 w 61"/>
              <a:gd name="T39" fmla="*/ 0 h 31"/>
              <a:gd name="T40" fmla="*/ 51 w 61"/>
              <a:gd name="T41" fmla="*/ 0 h 31"/>
              <a:gd name="T42" fmla="*/ 1 w 61"/>
              <a:gd name="T43" fmla="*/ 0 h 31"/>
              <a:gd name="T44" fmla="*/ 0 w 61"/>
              <a:gd name="T45" fmla="*/ 5 h 31"/>
              <a:gd name="T46" fmla="*/ 26 w 6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" h="31">
                <a:moveTo>
                  <a:pt x="53" y="22"/>
                </a:moveTo>
                <a:cubicBezTo>
                  <a:pt x="58" y="21"/>
                  <a:pt x="61" y="16"/>
                  <a:pt x="61" y="11"/>
                </a:cubicBezTo>
                <a:cubicBezTo>
                  <a:pt x="61" y="6"/>
                  <a:pt x="58" y="1"/>
                  <a:pt x="53" y="1"/>
                </a:cubicBezTo>
                <a:cubicBezTo>
                  <a:pt x="53" y="5"/>
                  <a:pt x="53" y="5"/>
                  <a:pt x="53" y="5"/>
                </a:cubicBezTo>
                <a:cubicBezTo>
                  <a:pt x="55" y="6"/>
                  <a:pt x="57" y="8"/>
                  <a:pt x="57" y="11"/>
                </a:cubicBezTo>
                <a:cubicBezTo>
                  <a:pt x="57" y="14"/>
                  <a:pt x="55" y="16"/>
                  <a:pt x="53" y="17"/>
                </a:cubicBezTo>
                <a:lnTo>
                  <a:pt x="53" y="22"/>
                </a:lnTo>
                <a:close/>
                <a:moveTo>
                  <a:pt x="26" y="31"/>
                </a:moveTo>
                <a:cubicBezTo>
                  <a:pt x="34" y="31"/>
                  <a:pt x="41" y="27"/>
                  <a:pt x="46" y="21"/>
                </a:cubicBezTo>
                <a:cubicBezTo>
                  <a:pt x="47" y="22"/>
                  <a:pt x="49" y="22"/>
                  <a:pt x="51" y="22"/>
                </a:cubicBezTo>
                <a:cubicBezTo>
                  <a:pt x="51" y="22"/>
                  <a:pt x="52" y="22"/>
                  <a:pt x="53" y="22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1" y="17"/>
                  <a:pt x="51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51" y="13"/>
                  <a:pt x="52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59" name="Rectangle 531"/>
          <p:cNvSpPr>
            <a:spLocks noChangeArrowheads="1"/>
          </p:cNvSpPr>
          <p:nvPr/>
        </p:nvSpPr>
        <p:spPr bwMode="auto">
          <a:xfrm>
            <a:off x="19942682" y="7185435"/>
            <a:ext cx="613790" cy="54707"/>
          </a:xfrm>
          <a:prstGeom prst="rect">
            <a:avLst/>
          </a:pr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0" name="Freeform 532"/>
          <p:cNvSpPr>
            <a:spLocks/>
          </p:cNvSpPr>
          <p:nvPr/>
        </p:nvSpPr>
        <p:spPr bwMode="auto">
          <a:xfrm>
            <a:off x="20085494" y="6525895"/>
            <a:ext cx="109389" cy="285700"/>
          </a:xfrm>
          <a:custGeom>
            <a:avLst/>
            <a:gdLst>
              <a:gd name="T0" fmla="*/ 3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6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3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3" y="19"/>
                </a:moveTo>
                <a:cubicBezTo>
                  <a:pt x="0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7" y="12"/>
                  <a:pt x="7" y="11"/>
                </a:cubicBezTo>
                <a:cubicBezTo>
                  <a:pt x="6" y="10"/>
                  <a:pt x="5" y="7"/>
                  <a:pt x="6" y="7"/>
                </a:cubicBezTo>
                <a:cubicBezTo>
                  <a:pt x="9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1" y="12"/>
                  <a:pt x="6" y="19"/>
                  <a:pt x="3" y="19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1" name="Freeform 533"/>
          <p:cNvSpPr>
            <a:spLocks/>
          </p:cNvSpPr>
          <p:nvPr/>
        </p:nvSpPr>
        <p:spPr bwMode="auto">
          <a:xfrm>
            <a:off x="20237423" y="6525895"/>
            <a:ext cx="109389" cy="285700"/>
          </a:xfrm>
          <a:custGeom>
            <a:avLst/>
            <a:gdLst>
              <a:gd name="T0" fmla="*/ 4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7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4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4" y="19"/>
                </a:moveTo>
                <a:cubicBezTo>
                  <a:pt x="1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8" y="12"/>
                  <a:pt x="7" y="11"/>
                </a:cubicBezTo>
                <a:cubicBezTo>
                  <a:pt x="6" y="10"/>
                  <a:pt x="5" y="7"/>
                  <a:pt x="7" y="7"/>
                </a:cubicBezTo>
                <a:cubicBezTo>
                  <a:pt x="10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2" y="12"/>
                  <a:pt x="6" y="19"/>
                  <a:pt x="4" y="19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2" name="Freeform 534"/>
          <p:cNvSpPr>
            <a:spLocks noEditPoints="1"/>
          </p:cNvSpPr>
          <p:nvPr/>
        </p:nvSpPr>
        <p:spPr bwMode="auto">
          <a:xfrm>
            <a:off x="18517592" y="5431724"/>
            <a:ext cx="546942" cy="547084"/>
          </a:xfrm>
          <a:custGeom>
            <a:avLst/>
            <a:gdLst>
              <a:gd name="T0" fmla="*/ 25 w 50"/>
              <a:gd name="T1" fmla="*/ 47 h 50"/>
              <a:gd name="T2" fmla="*/ 29 w 50"/>
              <a:gd name="T3" fmla="*/ 46 h 50"/>
              <a:gd name="T4" fmla="*/ 30 w 50"/>
              <a:gd name="T5" fmla="*/ 50 h 50"/>
              <a:gd name="T6" fmla="*/ 39 w 50"/>
              <a:gd name="T7" fmla="*/ 46 h 50"/>
              <a:gd name="T8" fmla="*/ 38 w 50"/>
              <a:gd name="T9" fmla="*/ 43 h 50"/>
              <a:gd name="T10" fmla="*/ 43 w 50"/>
              <a:gd name="T11" fmla="*/ 37 h 50"/>
              <a:gd name="T12" fmla="*/ 46 w 50"/>
              <a:gd name="T13" fmla="*/ 39 h 50"/>
              <a:gd name="T14" fmla="*/ 50 w 50"/>
              <a:gd name="T15" fmla="*/ 30 h 50"/>
              <a:gd name="T16" fmla="*/ 46 w 50"/>
              <a:gd name="T17" fmla="*/ 29 h 50"/>
              <a:gd name="T18" fmla="*/ 46 w 50"/>
              <a:gd name="T19" fmla="*/ 21 h 50"/>
              <a:gd name="T20" fmla="*/ 50 w 50"/>
              <a:gd name="T21" fmla="*/ 20 h 50"/>
              <a:gd name="T22" fmla="*/ 46 w 50"/>
              <a:gd name="T23" fmla="*/ 11 h 50"/>
              <a:gd name="T24" fmla="*/ 43 w 50"/>
              <a:gd name="T25" fmla="*/ 12 h 50"/>
              <a:gd name="T26" fmla="*/ 37 w 50"/>
              <a:gd name="T27" fmla="*/ 7 h 50"/>
              <a:gd name="T28" fmla="*/ 39 w 50"/>
              <a:gd name="T29" fmla="*/ 4 h 50"/>
              <a:gd name="T30" fmla="*/ 30 w 50"/>
              <a:gd name="T31" fmla="*/ 0 h 50"/>
              <a:gd name="T32" fmla="*/ 29 w 50"/>
              <a:gd name="T33" fmla="*/ 4 h 50"/>
              <a:gd name="T34" fmla="*/ 25 w 50"/>
              <a:gd name="T35" fmla="*/ 3 h 50"/>
              <a:gd name="T36" fmla="*/ 25 w 50"/>
              <a:gd name="T37" fmla="*/ 10 h 50"/>
              <a:gd name="T38" fmla="*/ 38 w 50"/>
              <a:gd name="T39" fmla="*/ 19 h 50"/>
              <a:gd name="T40" fmla="*/ 31 w 50"/>
              <a:gd name="T41" fmla="*/ 38 h 50"/>
              <a:gd name="T42" fmla="*/ 25 w 50"/>
              <a:gd name="T43" fmla="*/ 40 h 50"/>
              <a:gd name="T44" fmla="*/ 25 w 50"/>
              <a:gd name="T45" fmla="*/ 40 h 50"/>
              <a:gd name="T46" fmla="*/ 25 w 50"/>
              <a:gd name="T47" fmla="*/ 47 h 50"/>
              <a:gd name="T48" fmla="*/ 4 w 50"/>
              <a:gd name="T49" fmla="*/ 29 h 50"/>
              <a:gd name="T50" fmla="*/ 0 w 50"/>
              <a:gd name="T51" fmla="*/ 31 h 50"/>
              <a:gd name="T52" fmla="*/ 4 w 50"/>
              <a:gd name="T53" fmla="*/ 39 h 50"/>
              <a:gd name="T54" fmla="*/ 7 w 50"/>
              <a:gd name="T55" fmla="*/ 38 h 50"/>
              <a:gd name="T56" fmla="*/ 13 w 50"/>
              <a:gd name="T57" fmla="*/ 43 h 50"/>
              <a:gd name="T58" fmla="*/ 11 w 50"/>
              <a:gd name="T59" fmla="*/ 46 h 50"/>
              <a:gd name="T60" fmla="*/ 20 w 50"/>
              <a:gd name="T61" fmla="*/ 50 h 50"/>
              <a:gd name="T62" fmla="*/ 21 w 50"/>
              <a:gd name="T63" fmla="*/ 46 h 50"/>
              <a:gd name="T64" fmla="*/ 25 w 50"/>
              <a:gd name="T65" fmla="*/ 47 h 50"/>
              <a:gd name="T66" fmla="*/ 25 w 50"/>
              <a:gd name="T67" fmla="*/ 40 h 50"/>
              <a:gd name="T68" fmla="*/ 12 w 50"/>
              <a:gd name="T69" fmla="*/ 31 h 50"/>
              <a:gd name="T70" fmla="*/ 19 w 50"/>
              <a:gd name="T71" fmla="*/ 12 h 50"/>
              <a:gd name="T72" fmla="*/ 19 w 50"/>
              <a:gd name="T73" fmla="*/ 12 h 50"/>
              <a:gd name="T74" fmla="*/ 25 w 50"/>
              <a:gd name="T75" fmla="*/ 10 h 50"/>
              <a:gd name="T76" fmla="*/ 25 w 50"/>
              <a:gd name="T77" fmla="*/ 10 h 50"/>
              <a:gd name="T78" fmla="*/ 25 w 50"/>
              <a:gd name="T79" fmla="*/ 3 h 50"/>
              <a:gd name="T80" fmla="*/ 21 w 50"/>
              <a:gd name="T81" fmla="*/ 4 h 50"/>
              <a:gd name="T82" fmla="*/ 19 w 50"/>
              <a:gd name="T83" fmla="*/ 0 h 50"/>
              <a:gd name="T84" fmla="*/ 11 w 50"/>
              <a:gd name="T85" fmla="*/ 4 h 50"/>
              <a:gd name="T86" fmla="*/ 12 w 50"/>
              <a:gd name="T87" fmla="*/ 7 h 50"/>
              <a:gd name="T88" fmla="*/ 7 w 50"/>
              <a:gd name="T89" fmla="*/ 13 h 50"/>
              <a:gd name="T90" fmla="*/ 4 w 50"/>
              <a:gd name="T91" fmla="*/ 11 h 50"/>
              <a:gd name="T92" fmla="*/ 0 w 50"/>
              <a:gd name="T93" fmla="*/ 20 h 50"/>
              <a:gd name="T94" fmla="*/ 4 w 50"/>
              <a:gd name="T95" fmla="*/ 21 h 50"/>
              <a:gd name="T96" fmla="*/ 4 w 50"/>
              <a:gd name="T97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0">
                <a:moveTo>
                  <a:pt x="25" y="47"/>
                </a:moveTo>
                <a:cubicBezTo>
                  <a:pt x="26" y="47"/>
                  <a:pt x="28" y="47"/>
                  <a:pt x="29" y="46"/>
                </a:cubicBezTo>
                <a:cubicBezTo>
                  <a:pt x="30" y="50"/>
                  <a:pt x="30" y="50"/>
                  <a:pt x="30" y="50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1"/>
                  <a:pt x="41" y="39"/>
                  <a:pt x="43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50" y="30"/>
                  <a:pt x="50" y="30"/>
                  <a:pt x="50" y="30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6"/>
                  <a:pt x="47" y="24"/>
                  <a:pt x="46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46" y="11"/>
                  <a:pt x="46" y="11"/>
                  <a:pt x="46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10"/>
                  <a:pt x="39" y="9"/>
                  <a:pt x="37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27" y="3"/>
                  <a:pt x="26" y="3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6" y="14"/>
                  <a:pt x="38" y="19"/>
                </a:cubicBezTo>
                <a:cubicBezTo>
                  <a:pt x="42" y="27"/>
                  <a:pt x="38" y="35"/>
                  <a:pt x="31" y="38"/>
                </a:cubicBezTo>
                <a:cubicBezTo>
                  <a:pt x="29" y="39"/>
                  <a:pt x="27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lnTo>
                  <a:pt x="25" y="47"/>
                </a:lnTo>
                <a:close/>
                <a:moveTo>
                  <a:pt x="4" y="29"/>
                </a:moveTo>
                <a:cubicBezTo>
                  <a:pt x="0" y="31"/>
                  <a:pt x="0" y="31"/>
                  <a:pt x="0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9" y="40"/>
                  <a:pt x="11" y="42"/>
                  <a:pt x="13" y="43"/>
                </a:cubicBezTo>
                <a:cubicBezTo>
                  <a:pt x="11" y="46"/>
                  <a:pt x="11" y="46"/>
                  <a:pt x="11" y="46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5" y="40"/>
                  <a:pt x="25" y="40"/>
                  <a:pt x="25" y="40"/>
                </a:cubicBezTo>
                <a:cubicBezTo>
                  <a:pt x="19" y="40"/>
                  <a:pt x="14" y="36"/>
                  <a:pt x="12" y="31"/>
                </a:cubicBezTo>
                <a:cubicBezTo>
                  <a:pt x="8" y="23"/>
                  <a:pt x="12" y="15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1" y="11"/>
                  <a:pt x="23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2" y="3"/>
                  <a:pt x="21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9"/>
                  <a:pt x="8" y="11"/>
                  <a:pt x="7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4"/>
                  <a:pt x="3" y="27"/>
                  <a:pt x="4" y="29"/>
                </a:cubicBez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3" name="Freeform 535"/>
          <p:cNvSpPr>
            <a:spLocks/>
          </p:cNvSpPr>
          <p:nvPr/>
        </p:nvSpPr>
        <p:spPr bwMode="auto">
          <a:xfrm>
            <a:off x="16952730" y="9419367"/>
            <a:ext cx="559097" cy="568360"/>
          </a:xfrm>
          <a:custGeom>
            <a:avLst/>
            <a:gdLst>
              <a:gd name="T0" fmla="*/ 38 w 51"/>
              <a:gd name="T1" fmla="*/ 52 h 52"/>
              <a:gd name="T2" fmla="*/ 35 w 51"/>
              <a:gd name="T3" fmla="*/ 52 h 52"/>
              <a:gd name="T4" fmla="*/ 34 w 51"/>
              <a:gd name="T5" fmla="*/ 51 h 52"/>
              <a:gd name="T6" fmla="*/ 30 w 51"/>
              <a:gd name="T7" fmla="*/ 49 h 52"/>
              <a:gd name="T8" fmla="*/ 12 w 51"/>
              <a:gd name="T9" fmla="*/ 49 h 52"/>
              <a:gd name="T10" fmla="*/ 8 w 51"/>
              <a:gd name="T11" fmla="*/ 47 h 52"/>
              <a:gd name="T12" fmla="*/ 1 w 51"/>
              <a:gd name="T13" fmla="*/ 25 h 52"/>
              <a:gd name="T14" fmla="*/ 4 w 51"/>
              <a:gd name="T15" fmla="*/ 20 h 52"/>
              <a:gd name="T16" fmla="*/ 20 w 51"/>
              <a:gd name="T17" fmla="*/ 20 h 52"/>
              <a:gd name="T18" fmla="*/ 19 w 51"/>
              <a:gd name="T19" fmla="*/ 15 h 52"/>
              <a:gd name="T20" fmla="*/ 16 w 51"/>
              <a:gd name="T21" fmla="*/ 7 h 52"/>
              <a:gd name="T22" fmla="*/ 18 w 51"/>
              <a:gd name="T23" fmla="*/ 3 h 52"/>
              <a:gd name="T24" fmla="*/ 24 w 51"/>
              <a:gd name="T25" fmla="*/ 3 h 52"/>
              <a:gd name="T26" fmla="*/ 28 w 51"/>
              <a:gd name="T27" fmla="*/ 13 h 52"/>
              <a:gd name="T28" fmla="*/ 38 w 51"/>
              <a:gd name="T29" fmla="*/ 25 h 52"/>
              <a:gd name="T30" fmla="*/ 40 w 51"/>
              <a:gd name="T31" fmla="*/ 27 h 52"/>
              <a:gd name="T32" fmla="*/ 50 w 51"/>
              <a:gd name="T33" fmla="*/ 37 h 52"/>
              <a:gd name="T34" fmla="*/ 50 w 51"/>
              <a:gd name="T35" fmla="*/ 40 h 52"/>
              <a:gd name="T36" fmla="*/ 38 w 51"/>
              <a:gd name="T3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52">
                <a:moveTo>
                  <a:pt x="38" y="52"/>
                </a:moveTo>
                <a:cubicBezTo>
                  <a:pt x="37" y="52"/>
                  <a:pt x="36" y="52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0"/>
                  <a:pt x="31" y="49"/>
                  <a:pt x="3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0" y="49"/>
                  <a:pt x="9" y="48"/>
                  <a:pt x="8" y="47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2"/>
                  <a:pt x="1" y="20"/>
                  <a:pt x="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8"/>
                  <a:pt x="20" y="16"/>
                  <a:pt x="19" y="15"/>
                </a:cubicBezTo>
                <a:cubicBezTo>
                  <a:pt x="18" y="14"/>
                  <a:pt x="16" y="11"/>
                  <a:pt x="16" y="7"/>
                </a:cubicBezTo>
                <a:cubicBezTo>
                  <a:pt x="16" y="6"/>
                  <a:pt x="17" y="4"/>
                  <a:pt x="18" y="3"/>
                </a:cubicBezTo>
                <a:cubicBezTo>
                  <a:pt x="20" y="0"/>
                  <a:pt x="24" y="0"/>
                  <a:pt x="24" y="3"/>
                </a:cubicBezTo>
                <a:cubicBezTo>
                  <a:pt x="24" y="6"/>
                  <a:pt x="22" y="10"/>
                  <a:pt x="28" y="13"/>
                </a:cubicBezTo>
                <a:cubicBezTo>
                  <a:pt x="34" y="17"/>
                  <a:pt x="38" y="25"/>
                  <a:pt x="38" y="25"/>
                </a:cubicBezTo>
                <a:cubicBezTo>
                  <a:pt x="38" y="25"/>
                  <a:pt x="39" y="26"/>
                  <a:pt x="40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1" y="38"/>
                  <a:pt x="51" y="39"/>
                  <a:pt x="50" y="40"/>
                </a:cubicBezTo>
                <a:lnTo>
                  <a:pt x="38" y="52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4" name="Freeform 536"/>
          <p:cNvSpPr>
            <a:spLocks/>
          </p:cNvSpPr>
          <p:nvPr/>
        </p:nvSpPr>
        <p:spPr bwMode="auto">
          <a:xfrm>
            <a:off x="17378128" y="9869192"/>
            <a:ext cx="176237" cy="173245"/>
          </a:xfrm>
          <a:custGeom>
            <a:avLst/>
            <a:gdLst>
              <a:gd name="T0" fmla="*/ 47 w 58"/>
              <a:gd name="T1" fmla="*/ 0 h 57"/>
              <a:gd name="T2" fmla="*/ 0 w 58"/>
              <a:gd name="T3" fmla="*/ 46 h 57"/>
              <a:gd name="T4" fmla="*/ 11 w 58"/>
              <a:gd name="T5" fmla="*/ 57 h 57"/>
              <a:gd name="T6" fmla="*/ 58 w 58"/>
              <a:gd name="T7" fmla="*/ 10 h 57"/>
              <a:gd name="T8" fmla="*/ 47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47" y="0"/>
                </a:moveTo>
                <a:lnTo>
                  <a:pt x="0" y="46"/>
                </a:lnTo>
                <a:lnTo>
                  <a:pt x="11" y="57"/>
                </a:lnTo>
                <a:lnTo>
                  <a:pt x="58" y="10"/>
                </a:lnTo>
                <a:lnTo>
                  <a:pt x="47" y="0"/>
                </a:lnTo>
                <a:close/>
              </a:path>
            </a:pathLst>
          </a:custGeom>
          <a:solidFill>
            <a:srgbClr val="497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5" name="Oval 558"/>
          <p:cNvSpPr>
            <a:spLocks noChangeArrowheads="1"/>
          </p:cNvSpPr>
          <p:nvPr/>
        </p:nvSpPr>
        <p:spPr bwMode="auto">
          <a:xfrm>
            <a:off x="21550084" y="7930078"/>
            <a:ext cx="88119" cy="85103"/>
          </a:xfrm>
          <a:prstGeom prst="ellipse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6" name="Freeform 603"/>
          <p:cNvSpPr>
            <a:spLocks noEditPoints="1"/>
          </p:cNvSpPr>
          <p:nvPr/>
        </p:nvSpPr>
        <p:spPr bwMode="auto">
          <a:xfrm>
            <a:off x="15640069" y="4750909"/>
            <a:ext cx="185352" cy="188441"/>
          </a:xfrm>
          <a:custGeom>
            <a:avLst/>
            <a:gdLst>
              <a:gd name="T0" fmla="*/ 9 w 17"/>
              <a:gd name="T1" fmla="*/ 17 h 17"/>
              <a:gd name="T2" fmla="*/ 17 w 17"/>
              <a:gd name="T3" fmla="*/ 9 h 17"/>
              <a:gd name="T4" fmla="*/ 9 w 17"/>
              <a:gd name="T5" fmla="*/ 0 h 17"/>
              <a:gd name="T6" fmla="*/ 9 w 17"/>
              <a:gd name="T7" fmla="*/ 3 h 17"/>
              <a:gd name="T8" fmla="*/ 14 w 17"/>
              <a:gd name="T9" fmla="*/ 9 h 17"/>
              <a:gd name="T10" fmla="*/ 9 w 17"/>
              <a:gd name="T11" fmla="*/ 14 h 17"/>
              <a:gd name="T12" fmla="*/ 9 w 17"/>
              <a:gd name="T13" fmla="*/ 17 h 17"/>
              <a:gd name="T14" fmla="*/ 9 w 17"/>
              <a:gd name="T15" fmla="*/ 0 h 17"/>
              <a:gd name="T16" fmla="*/ 0 w 17"/>
              <a:gd name="T17" fmla="*/ 9 h 17"/>
              <a:gd name="T18" fmla="*/ 9 w 17"/>
              <a:gd name="T19" fmla="*/ 17 h 17"/>
              <a:gd name="T20" fmla="*/ 9 w 17"/>
              <a:gd name="T21" fmla="*/ 17 h 17"/>
              <a:gd name="T22" fmla="*/ 9 w 17"/>
              <a:gd name="T23" fmla="*/ 14 h 17"/>
              <a:gd name="T24" fmla="*/ 9 w 17"/>
              <a:gd name="T25" fmla="*/ 14 h 17"/>
              <a:gd name="T26" fmla="*/ 9 w 17"/>
              <a:gd name="T27" fmla="*/ 14 h 17"/>
              <a:gd name="T28" fmla="*/ 3 w 17"/>
              <a:gd name="T29" fmla="*/ 9 h 17"/>
              <a:gd name="T30" fmla="*/ 9 w 17"/>
              <a:gd name="T31" fmla="*/ 3 h 17"/>
              <a:gd name="T32" fmla="*/ 9 w 17"/>
              <a:gd name="T33" fmla="*/ 3 h 17"/>
              <a:gd name="T34" fmla="*/ 9 w 17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9" y="17"/>
                </a:moveTo>
                <a:cubicBezTo>
                  <a:pt x="13" y="17"/>
                  <a:pt x="17" y="13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12" y="3"/>
                  <a:pt x="14" y="5"/>
                  <a:pt x="14" y="9"/>
                </a:cubicBezTo>
                <a:cubicBezTo>
                  <a:pt x="14" y="12"/>
                  <a:pt x="12" y="14"/>
                  <a:pt x="9" y="14"/>
                </a:cubicBezTo>
                <a:lnTo>
                  <a:pt x="9" y="17"/>
                </a:lnTo>
                <a:close/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14"/>
                  <a:pt x="3" y="12"/>
                  <a:pt x="3" y="9"/>
                </a:cubicBezTo>
                <a:cubicBezTo>
                  <a:pt x="3" y="5"/>
                  <a:pt x="5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sp>
        <p:nvSpPr>
          <p:cNvPr id="67" name="Freeform 671"/>
          <p:cNvSpPr>
            <a:spLocks/>
          </p:cNvSpPr>
          <p:nvPr/>
        </p:nvSpPr>
        <p:spPr bwMode="auto">
          <a:xfrm>
            <a:off x="15527640" y="10130576"/>
            <a:ext cx="45578" cy="109417"/>
          </a:xfrm>
          <a:custGeom>
            <a:avLst/>
            <a:gdLst>
              <a:gd name="T0" fmla="*/ 1 w 4"/>
              <a:gd name="T1" fmla="*/ 8 h 10"/>
              <a:gd name="T2" fmla="*/ 4 w 4"/>
              <a:gd name="T3" fmla="*/ 3 h 10"/>
              <a:gd name="T4" fmla="*/ 1 w 4"/>
              <a:gd name="T5" fmla="*/ 0 h 10"/>
              <a:gd name="T6" fmla="*/ 1 w 4"/>
              <a:gd name="T7" fmla="*/ 8 h 10"/>
              <a:gd name="T8" fmla="*/ 1 w 4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8"/>
                </a:moveTo>
                <a:cubicBezTo>
                  <a:pt x="2" y="6"/>
                  <a:pt x="3" y="5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8"/>
                  <a:pt x="1" y="8"/>
                  <a:pt x="1" y="8"/>
                </a:cubicBezTo>
                <a:cubicBezTo>
                  <a:pt x="1" y="10"/>
                  <a:pt x="0" y="10"/>
                  <a:pt x="1" y="8"/>
                </a:cubicBez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Roboto Light" charset="0"/>
            </a:endParaRPr>
          </a:p>
        </p:txBody>
      </p:sp>
      <p:grpSp>
        <p:nvGrpSpPr>
          <p:cNvPr id="68" name="Group 37"/>
          <p:cNvGrpSpPr/>
          <p:nvPr/>
        </p:nvGrpSpPr>
        <p:grpSpPr>
          <a:xfrm>
            <a:off x="13941507" y="3778315"/>
            <a:ext cx="8003589" cy="8072539"/>
            <a:chOff x="2949236" y="972275"/>
            <a:chExt cx="3227736" cy="3254695"/>
          </a:xfrm>
          <a:solidFill>
            <a:schemeClr val="bg1">
              <a:lumMod val="85000"/>
            </a:schemeClr>
          </a:solidFill>
        </p:grpSpPr>
        <p:sp>
          <p:nvSpPr>
            <p:cNvPr id="69" name="Freeform 537"/>
            <p:cNvSpPr>
              <a:spLocks noEditPoints="1"/>
            </p:cNvSpPr>
            <p:nvPr/>
          </p:nvSpPr>
          <p:spPr bwMode="auto">
            <a:xfrm>
              <a:off x="3863394" y="3855671"/>
              <a:ext cx="305128" cy="137246"/>
            </a:xfrm>
            <a:custGeom>
              <a:avLst/>
              <a:gdLst>
                <a:gd name="T0" fmla="*/ 54 w 69"/>
                <a:gd name="T1" fmla="*/ 31 h 31"/>
                <a:gd name="T2" fmla="*/ 69 w 69"/>
                <a:gd name="T3" fmla="*/ 31 h 31"/>
                <a:gd name="T4" fmla="*/ 69 w 69"/>
                <a:gd name="T5" fmla="*/ 12 h 31"/>
                <a:gd name="T6" fmla="*/ 61 w 69"/>
                <a:gd name="T7" fmla="*/ 12 h 31"/>
                <a:gd name="T8" fmla="*/ 61 w 69"/>
                <a:gd name="T9" fmla="*/ 6 h 31"/>
                <a:gd name="T10" fmla="*/ 54 w 69"/>
                <a:gd name="T11" fmla="*/ 3 h 31"/>
                <a:gd name="T12" fmla="*/ 54 w 69"/>
                <a:gd name="T13" fmla="*/ 18 h 31"/>
                <a:gd name="T14" fmla="*/ 60 w 69"/>
                <a:gd name="T15" fmla="*/ 18 h 31"/>
                <a:gd name="T16" fmla="*/ 60 w 69"/>
                <a:gd name="T17" fmla="*/ 26 h 31"/>
                <a:gd name="T18" fmla="*/ 60 w 69"/>
                <a:gd name="T19" fmla="*/ 26 h 31"/>
                <a:gd name="T20" fmla="*/ 54 w 69"/>
                <a:gd name="T21" fmla="*/ 26 h 31"/>
                <a:gd name="T22" fmla="*/ 54 w 69"/>
                <a:gd name="T23" fmla="*/ 31 h 31"/>
                <a:gd name="T24" fmla="*/ 45 w 69"/>
                <a:gd name="T25" fmla="*/ 0 h 31"/>
                <a:gd name="T26" fmla="*/ 45 w 69"/>
                <a:gd name="T27" fmla="*/ 12 h 31"/>
                <a:gd name="T28" fmla="*/ 34 w 69"/>
                <a:gd name="T29" fmla="*/ 12 h 31"/>
                <a:gd name="T30" fmla="*/ 34 w 69"/>
                <a:gd name="T31" fmla="*/ 18 h 31"/>
                <a:gd name="T32" fmla="*/ 40 w 69"/>
                <a:gd name="T33" fmla="*/ 18 h 31"/>
                <a:gd name="T34" fmla="*/ 40 w 69"/>
                <a:gd name="T35" fmla="*/ 26 h 31"/>
                <a:gd name="T36" fmla="*/ 40 w 69"/>
                <a:gd name="T37" fmla="*/ 26 h 31"/>
                <a:gd name="T38" fmla="*/ 34 w 69"/>
                <a:gd name="T39" fmla="*/ 26 h 31"/>
                <a:gd name="T40" fmla="*/ 34 w 69"/>
                <a:gd name="T41" fmla="*/ 31 h 31"/>
                <a:gd name="T42" fmla="*/ 54 w 69"/>
                <a:gd name="T43" fmla="*/ 31 h 31"/>
                <a:gd name="T44" fmla="*/ 54 w 69"/>
                <a:gd name="T45" fmla="*/ 26 h 31"/>
                <a:gd name="T46" fmla="*/ 48 w 69"/>
                <a:gd name="T47" fmla="*/ 26 h 31"/>
                <a:gd name="T48" fmla="*/ 48 w 69"/>
                <a:gd name="T49" fmla="*/ 18 h 31"/>
                <a:gd name="T50" fmla="*/ 54 w 69"/>
                <a:gd name="T51" fmla="*/ 18 h 31"/>
                <a:gd name="T52" fmla="*/ 54 w 69"/>
                <a:gd name="T53" fmla="*/ 3 h 31"/>
                <a:gd name="T54" fmla="*/ 45 w 69"/>
                <a:gd name="T55" fmla="*/ 0 h 31"/>
                <a:gd name="T56" fmla="*/ 34 w 69"/>
                <a:gd name="T57" fmla="*/ 12 h 31"/>
                <a:gd name="T58" fmla="*/ 15 w 69"/>
                <a:gd name="T59" fmla="*/ 12 h 31"/>
                <a:gd name="T60" fmla="*/ 15 w 69"/>
                <a:gd name="T61" fmla="*/ 18 h 31"/>
                <a:gd name="T62" fmla="*/ 21 w 69"/>
                <a:gd name="T63" fmla="*/ 18 h 31"/>
                <a:gd name="T64" fmla="*/ 21 w 69"/>
                <a:gd name="T65" fmla="*/ 26 h 31"/>
                <a:gd name="T66" fmla="*/ 21 w 69"/>
                <a:gd name="T67" fmla="*/ 26 h 31"/>
                <a:gd name="T68" fmla="*/ 15 w 69"/>
                <a:gd name="T69" fmla="*/ 26 h 31"/>
                <a:gd name="T70" fmla="*/ 15 w 69"/>
                <a:gd name="T71" fmla="*/ 31 h 31"/>
                <a:gd name="T72" fmla="*/ 34 w 69"/>
                <a:gd name="T73" fmla="*/ 31 h 31"/>
                <a:gd name="T74" fmla="*/ 34 w 69"/>
                <a:gd name="T75" fmla="*/ 26 h 31"/>
                <a:gd name="T76" fmla="*/ 29 w 69"/>
                <a:gd name="T77" fmla="*/ 26 h 31"/>
                <a:gd name="T78" fmla="*/ 29 w 69"/>
                <a:gd name="T79" fmla="*/ 18 h 31"/>
                <a:gd name="T80" fmla="*/ 34 w 69"/>
                <a:gd name="T81" fmla="*/ 18 h 31"/>
                <a:gd name="T82" fmla="*/ 34 w 69"/>
                <a:gd name="T83" fmla="*/ 12 h 31"/>
                <a:gd name="T84" fmla="*/ 15 w 69"/>
                <a:gd name="T85" fmla="*/ 12 h 31"/>
                <a:gd name="T86" fmla="*/ 0 w 69"/>
                <a:gd name="T87" fmla="*/ 12 h 31"/>
                <a:gd name="T88" fmla="*/ 0 w 69"/>
                <a:gd name="T89" fmla="*/ 31 h 31"/>
                <a:gd name="T90" fmla="*/ 15 w 69"/>
                <a:gd name="T91" fmla="*/ 31 h 31"/>
                <a:gd name="T92" fmla="*/ 15 w 69"/>
                <a:gd name="T93" fmla="*/ 26 h 31"/>
                <a:gd name="T94" fmla="*/ 9 w 69"/>
                <a:gd name="T95" fmla="*/ 26 h 31"/>
                <a:gd name="T96" fmla="*/ 9 w 69"/>
                <a:gd name="T97" fmla="*/ 18 h 31"/>
                <a:gd name="T98" fmla="*/ 15 w 69"/>
                <a:gd name="T99" fmla="*/ 18 h 31"/>
                <a:gd name="T100" fmla="*/ 15 w 69"/>
                <a:gd name="T101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" h="31">
                  <a:moveTo>
                    <a:pt x="54" y="31"/>
                  </a:moveTo>
                  <a:cubicBezTo>
                    <a:pt x="69" y="31"/>
                    <a:pt x="69" y="31"/>
                    <a:pt x="69" y="31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5"/>
                    <a:pt x="57" y="4"/>
                    <a:pt x="54" y="3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4" y="26"/>
                    <a:pt x="54" y="26"/>
                    <a:pt x="54" y="26"/>
                  </a:cubicBezTo>
                  <a:lnTo>
                    <a:pt x="54" y="31"/>
                  </a:lnTo>
                  <a:close/>
                  <a:moveTo>
                    <a:pt x="45" y="0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2"/>
                    <a:pt x="48" y="1"/>
                    <a:pt x="45" y="0"/>
                  </a:cubicBezTo>
                  <a:close/>
                  <a:moveTo>
                    <a:pt x="34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4" y="18"/>
                    <a:pt x="34" y="18"/>
                    <a:pt x="34" y="18"/>
                  </a:cubicBezTo>
                  <a:lnTo>
                    <a:pt x="34" y="12"/>
                  </a:lnTo>
                  <a:close/>
                  <a:moveTo>
                    <a:pt x="15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5" y="18"/>
                    <a:pt x="15" y="18"/>
                    <a:pt x="15" y="18"/>
                  </a:cubicBez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0" name="Freeform 538"/>
            <p:cNvSpPr>
              <a:spLocks/>
            </p:cNvSpPr>
            <p:nvPr/>
          </p:nvSpPr>
          <p:spPr bwMode="auto">
            <a:xfrm>
              <a:off x="3788643" y="4001495"/>
              <a:ext cx="414189" cy="132345"/>
            </a:xfrm>
            <a:custGeom>
              <a:avLst/>
              <a:gdLst>
                <a:gd name="T0" fmla="*/ 328 w 338"/>
                <a:gd name="T1" fmla="*/ 108 h 108"/>
                <a:gd name="T2" fmla="*/ 338 w 338"/>
                <a:gd name="T3" fmla="*/ 0 h 108"/>
                <a:gd name="T4" fmla="*/ 0 w 338"/>
                <a:gd name="T5" fmla="*/ 0 h 108"/>
                <a:gd name="T6" fmla="*/ 39 w 338"/>
                <a:gd name="T7" fmla="*/ 108 h 108"/>
                <a:gd name="T8" fmla="*/ 328 w 338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108">
                  <a:moveTo>
                    <a:pt x="328" y="108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39" y="108"/>
                  </a:lnTo>
                  <a:lnTo>
                    <a:pt x="328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1" name="Freeform 539"/>
            <p:cNvSpPr>
              <a:spLocks/>
            </p:cNvSpPr>
            <p:nvPr/>
          </p:nvSpPr>
          <p:spPr bwMode="auto">
            <a:xfrm>
              <a:off x="3112216" y="3051800"/>
              <a:ext cx="194841" cy="278169"/>
            </a:xfrm>
            <a:custGeom>
              <a:avLst/>
              <a:gdLst>
                <a:gd name="T0" fmla="*/ 41 w 44"/>
                <a:gd name="T1" fmla="*/ 0 h 63"/>
                <a:gd name="T2" fmla="*/ 0 w 44"/>
                <a:gd name="T3" fmla="*/ 43 h 63"/>
                <a:gd name="T4" fmla="*/ 5 w 44"/>
                <a:gd name="T5" fmla="*/ 63 h 63"/>
                <a:gd name="T6" fmla="*/ 5 w 44"/>
                <a:gd name="T7" fmla="*/ 52 h 63"/>
                <a:gd name="T8" fmla="*/ 7 w 44"/>
                <a:gd name="T9" fmla="*/ 46 h 63"/>
                <a:gd name="T10" fmla="*/ 7 w 44"/>
                <a:gd name="T11" fmla="*/ 43 h 63"/>
                <a:gd name="T12" fmla="*/ 43 w 44"/>
                <a:gd name="T13" fmla="*/ 7 h 63"/>
                <a:gd name="T14" fmla="*/ 44 w 44"/>
                <a:gd name="T15" fmla="*/ 7 h 63"/>
                <a:gd name="T16" fmla="*/ 41 w 44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3">
                  <a:moveTo>
                    <a:pt x="41" y="0"/>
                  </a:moveTo>
                  <a:cubicBezTo>
                    <a:pt x="19" y="1"/>
                    <a:pt x="0" y="20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3" y="4"/>
                    <a:pt x="42" y="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2" name="Freeform 540"/>
            <p:cNvSpPr>
              <a:spLocks/>
            </p:cNvSpPr>
            <p:nvPr/>
          </p:nvSpPr>
          <p:spPr bwMode="auto">
            <a:xfrm>
              <a:off x="3147753" y="3241739"/>
              <a:ext cx="84553" cy="150726"/>
            </a:xfrm>
            <a:custGeom>
              <a:avLst/>
              <a:gdLst>
                <a:gd name="T0" fmla="*/ 0 w 19"/>
                <a:gd name="T1" fmla="*/ 7 h 34"/>
                <a:gd name="T2" fmla="*/ 0 w 19"/>
                <a:gd name="T3" fmla="*/ 9 h 34"/>
                <a:gd name="T4" fmla="*/ 0 w 19"/>
                <a:gd name="T5" fmla="*/ 20 h 34"/>
                <a:gd name="T6" fmla="*/ 0 w 19"/>
                <a:gd name="T7" fmla="*/ 25 h 34"/>
                <a:gd name="T8" fmla="*/ 13 w 19"/>
                <a:gd name="T9" fmla="*/ 34 h 34"/>
                <a:gd name="T10" fmla="*/ 19 w 19"/>
                <a:gd name="T11" fmla="*/ 34 h 34"/>
                <a:gd name="T12" fmla="*/ 19 w 19"/>
                <a:gd name="T13" fmla="*/ 0 h 34"/>
                <a:gd name="T14" fmla="*/ 13 w 19"/>
                <a:gd name="T15" fmla="*/ 0 h 34"/>
                <a:gd name="T16" fmla="*/ 0 w 19"/>
                <a:gd name="T17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4">
                  <a:moveTo>
                    <a:pt x="0" y="7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3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1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3" name="Freeform 541"/>
            <p:cNvSpPr>
              <a:spLocks/>
            </p:cNvSpPr>
            <p:nvPr/>
          </p:nvSpPr>
          <p:spPr bwMode="auto">
            <a:xfrm>
              <a:off x="3373229" y="3241739"/>
              <a:ext cx="79652" cy="150726"/>
            </a:xfrm>
            <a:custGeom>
              <a:avLst/>
              <a:gdLst>
                <a:gd name="T0" fmla="*/ 1 w 18"/>
                <a:gd name="T1" fmla="*/ 0 h 34"/>
                <a:gd name="T2" fmla="*/ 0 w 18"/>
                <a:gd name="T3" fmla="*/ 0 h 34"/>
                <a:gd name="T4" fmla="*/ 0 w 18"/>
                <a:gd name="T5" fmla="*/ 34 h 34"/>
                <a:gd name="T6" fmla="*/ 6 w 18"/>
                <a:gd name="T7" fmla="*/ 34 h 34"/>
                <a:gd name="T8" fmla="*/ 18 w 18"/>
                <a:gd name="T9" fmla="*/ 28 h 34"/>
                <a:gd name="T10" fmla="*/ 1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2" y="34"/>
                    <a:pt x="17" y="31"/>
                    <a:pt x="18" y="28"/>
                  </a:cubicBezTo>
                  <a:cubicBezTo>
                    <a:pt x="12" y="19"/>
                    <a:pt x="7" y="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4" name="Rectangle 543"/>
            <p:cNvSpPr>
              <a:spLocks noChangeArrowheads="1"/>
            </p:cNvSpPr>
            <p:nvPr/>
          </p:nvSpPr>
          <p:spPr bwMode="auto">
            <a:xfrm>
              <a:off x="4927052" y="1069082"/>
              <a:ext cx="62496" cy="220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5" name="Freeform 544"/>
            <p:cNvSpPr>
              <a:spLocks/>
            </p:cNvSpPr>
            <p:nvPr/>
          </p:nvSpPr>
          <p:spPr bwMode="auto">
            <a:xfrm>
              <a:off x="4697900" y="1104619"/>
              <a:ext cx="330861" cy="225476"/>
            </a:xfrm>
            <a:custGeom>
              <a:avLst/>
              <a:gdLst>
                <a:gd name="T0" fmla="*/ 75 w 75"/>
                <a:gd name="T1" fmla="*/ 51 h 51"/>
                <a:gd name="T2" fmla="*/ 75 w 75"/>
                <a:gd name="T3" fmla="*/ 0 h 51"/>
                <a:gd name="T4" fmla="*/ 0 w 75"/>
                <a:gd name="T5" fmla="*/ 0 h 51"/>
                <a:gd name="T6" fmla="*/ 0 w 75"/>
                <a:gd name="T7" fmla="*/ 34 h 51"/>
                <a:gd name="T8" fmla="*/ 19 w 75"/>
                <a:gd name="T9" fmla="*/ 37 h 51"/>
                <a:gd name="T10" fmla="*/ 17 w 75"/>
                <a:gd name="T11" fmla="*/ 27 h 51"/>
                <a:gd name="T12" fmla="*/ 38 w 75"/>
                <a:gd name="T13" fmla="*/ 6 h 51"/>
                <a:gd name="T14" fmla="*/ 38 w 75"/>
                <a:gd name="T15" fmla="*/ 6 h 51"/>
                <a:gd name="T16" fmla="*/ 58 w 75"/>
                <a:gd name="T17" fmla="*/ 27 h 51"/>
                <a:gd name="T18" fmla="*/ 50 w 75"/>
                <a:gd name="T19" fmla="*/ 43 h 51"/>
                <a:gd name="T20" fmla="*/ 75 w 75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51">
                  <a:moveTo>
                    <a:pt x="75" y="5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5"/>
                    <a:pt x="13" y="36"/>
                    <a:pt x="19" y="37"/>
                  </a:cubicBezTo>
                  <a:cubicBezTo>
                    <a:pt x="18" y="34"/>
                    <a:pt x="17" y="30"/>
                    <a:pt x="17" y="27"/>
                  </a:cubicBezTo>
                  <a:cubicBezTo>
                    <a:pt x="17" y="15"/>
                    <a:pt x="26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9" y="6"/>
                    <a:pt x="58" y="15"/>
                    <a:pt x="58" y="27"/>
                  </a:cubicBezTo>
                  <a:cubicBezTo>
                    <a:pt x="58" y="33"/>
                    <a:pt x="55" y="39"/>
                    <a:pt x="50" y="43"/>
                  </a:cubicBezTo>
                  <a:cubicBezTo>
                    <a:pt x="59" y="46"/>
                    <a:pt x="67" y="48"/>
                    <a:pt x="75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6" name="Freeform 545"/>
            <p:cNvSpPr>
              <a:spLocks/>
            </p:cNvSpPr>
            <p:nvPr/>
          </p:nvSpPr>
          <p:spPr bwMode="auto">
            <a:xfrm>
              <a:off x="4799609" y="1157312"/>
              <a:ext cx="127443" cy="128668"/>
            </a:xfrm>
            <a:custGeom>
              <a:avLst/>
              <a:gdLst>
                <a:gd name="T0" fmla="*/ 16 w 29"/>
                <a:gd name="T1" fmla="*/ 29 h 29"/>
                <a:gd name="T2" fmla="*/ 29 w 29"/>
                <a:gd name="T3" fmla="*/ 15 h 29"/>
                <a:gd name="T4" fmla="*/ 15 w 29"/>
                <a:gd name="T5" fmla="*/ 0 h 29"/>
                <a:gd name="T6" fmla="*/ 0 w 29"/>
                <a:gd name="T7" fmla="*/ 15 h 29"/>
                <a:gd name="T8" fmla="*/ 8 w 29"/>
                <a:gd name="T9" fmla="*/ 27 h 29"/>
                <a:gd name="T10" fmla="*/ 16 w 29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6" y="29"/>
                  </a:moveTo>
                  <a:cubicBezTo>
                    <a:pt x="23" y="28"/>
                    <a:pt x="29" y="22"/>
                    <a:pt x="29" y="15"/>
                  </a:cubicBezTo>
                  <a:cubicBezTo>
                    <a:pt x="29" y="7"/>
                    <a:pt x="22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3" y="24"/>
                    <a:pt x="8" y="27"/>
                  </a:cubicBezTo>
                  <a:cubicBezTo>
                    <a:pt x="10" y="27"/>
                    <a:pt x="13" y="28"/>
                    <a:pt x="16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7" name="Freeform 546"/>
            <p:cNvSpPr>
              <a:spLocks/>
            </p:cNvSpPr>
            <p:nvPr/>
          </p:nvSpPr>
          <p:spPr bwMode="auto">
            <a:xfrm>
              <a:off x="3020310" y="2380274"/>
              <a:ext cx="215673" cy="189939"/>
            </a:xfrm>
            <a:custGeom>
              <a:avLst/>
              <a:gdLst>
                <a:gd name="T0" fmla="*/ 49 w 49"/>
                <a:gd name="T1" fmla="*/ 1 h 43"/>
                <a:gd name="T2" fmla="*/ 41 w 49"/>
                <a:gd name="T3" fmla="*/ 0 h 43"/>
                <a:gd name="T4" fmla="*/ 20 w 49"/>
                <a:gd name="T5" fmla="*/ 21 h 43"/>
                <a:gd name="T6" fmla="*/ 12 w 49"/>
                <a:gd name="T7" fmla="*/ 18 h 43"/>
                <a:gd name="T8" fmla="*/ 0 w 49"/>
                <a:gd name="T9" fmla="*/ 30 h 43"/>
                <a:gd name="T10" fmla="*/ 12 w 49"/>
                <a:gd name="T11" fmla="*/ 43 h 43"/>
                <a:gd name="T12" fmla="*/ 40 w 49"/>
                <a:gd name="T13" fmla="*/ 43 h 43"/>
                <a:gd name="T14" fmla="*/ 41 w 49"/>
                <a:gd name="T15" fmla="*/ 43 h 43"/>
                <a:gd name="T16" fmla="*/ 45 w 49"/>
                <a:gd name="T17" fmla="*/ 43 h 43"/>
                <a:gd name="T18" fmla="*/ 49 w 49"/>
                <a:gd name="T19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3">
                  <a:moveTo>
                    <a:pt x="49" y="1"/>
                  </a:moveTo>
                  <a:cubicBezTo>
                    <a:pt x="47" y="0"/>
                    <a:pt x="44" y="0"/>
                    <a:pt x="41" y="0"/>
                  </a:cubicBezTo>
                  <a:cubicBezTo>
                    <a:pt x="29" y="0"/>
                    <a:pt x="20" y="9"/>
                    <a:pt x="20" y="21"/>
                  </a:cubicBezTo>
                  <a:cubicBezTo>
                    <a:pt x="18" y="19"/>
                    <a:pt x="15" y="18"/>
                    <a:pt x="12" y="18"/>
                  </a:cubicBezTo>
                  <a:cubicBezTo>
                    <a:pt x="5" y="18"/>
                    <a:pt x="0" y="23"/>
                    <a:pt x="0" y="30"/>
                  </a:cubicBezTo>
                  <a:cubicBezTo>
                    <a:pt x="0" y="37"/>
                    <a:pt x="5" y="43"/>
                    <a:pt x="12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29"/>
                    <a:pt x="47" y="15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8" name="Rectangle 547"/>
            <p:cNvSpPr>
              <a:spLocks noChangeArrowheads="1"/>
            </p:cNvSpPr>
            <p:nvPr/>
          </p:nvSpPr>
          <p:spPr bwMode="auto">
            <a:xfrm>
              <a:off x="3059523" y="2583692"/>
              <a:ext cx="26959" cy="624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79" name="Rectangle 548"/>
            <p:cNvSpPr>
              <a:spLocks noChangeArrowheads="1"/>
            </p:cNvSpPr>
            <p:nvPr/>
          </p:nvSpPr>
          <p:spPr bwMode="auto">
            <a:xfrm>
              <a:off x="3125695" y="2619229"/>
              <a:ext cx="26959" cy="5759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0" name="Rectangle 549"/>
            <p:cNvSpPr>
              <a:spLocks noChangeArrowheads="1"/>
            </p:cNvSpPr>
            <p:nvPr/>
          </p:nvSpPr>
          <p:spPr bwMode="auto">
            <a:xfrm>
              <a:off x="3188191" y="2583692"/>
              <a:ext cx="25734" cy="624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1" name="Freeform 555"/>
            <p:cNvSpPr>
              <a:spLocks noEditPoints="1"/>
            </p:cNvSpPr>
            <p:nvPr/>
          </p:nvSpPr>
          <p:spPr bwMode="auto">
            <a:xfrm>
              <a:off x="5196643" y="3899786"/>
              <a:ext cx="296550" cy="291648"/>
            </a:xfrm>
            <a:custGeom>
              <a:avLst/>
              <a:gdLst>
                <a:gd name="T0" fmla="*/ 34 w 67"/>
                <a:gd name="T1" fmla="*/ 4 h 66"/>
                <a:gd name="T2" fmla="*/ 37 w 67"/>
                <a:gd name="T3" fmla="*/ 5 h 66"/>
                <a:gd name="T4" fmla="*/ 38 w 67"/>
                <a:gd name="T5" fmla="*/ 0 h 66"/>
                <a:gd name="T6" fmla="*/ 48 w 67"/>
                <a:gd name="T7" fmla="*/ 3 h 66"/>
                <a:gd name="T8" fmla="*/ 47 w 67"/>
                <a:gd name="T9" fmla="*/ 8 h 66"/>
                <a:gd name="T10" fmla="*/ 56 w 67"/>
                <a:gd name="T11" fmla="*/ 15 h 66"/>
                <a:gd name="T12" fmla="*/ 60 w 67"/>
                <a:gd name="T13" fmla="*/ 13 h 66"/>
                <a:gd name="T14" fmla="*/ 65 w 67"/>
                <a:gd name="T15" fmla="*/ 22 h 66"/>
                <a:gd name="T16" fmla="*/ 61 w 67"/>
                <a:gd name="T17" fmla="*/ 24 h 66"/>
                <a:gd name="T18" fmla="*/ 62 w 67"/>
                <a:gd name="T19" fmla="*/ 36 h 66"/>
                <a:gd name="T20" fmla="*/ 67 w 67"/>
                <a:gd name="T21" fmla="*/ 38 h 66"/>
                <a:gd name="T22" fmla="*/ 64 w 67"/>
                <a:gd name="T23" fmla="*/ 48 h 66"/>
                <a:gd name="T24" fmla="*/ 59 w 67"/>
                <a:gd name="T25" fmla="*/ 46 h 66"/>
                <a:gd name="T26" fmla="*/ 52 w 67"/>
                <a:gd name="T27" fmla="*/ 56 h 66"/>
                <a:gd name="T28" fmla="*/ 54 w 67"/>
                <a:gd name="T29" fmla="*/ 60 h 66"/>
                <a:gd name="T30" fmla="*/ 45 w 67"/>
                <a:gd name="T31" fmla="*/ 65 h 66"/>
                <a:gd name="T32" fmla="*/ 42 w 67"/>
                <a:gd name="T33" fmla="*/ 60 h 66"/>
                <a:gd name="T34" fmla="*/ 34 w 67"/>
                <a:gd name="T35" fmla="*/ 62 h 66"/>
                <a:gd name="T36" fmla="*/ 34 w 67"/>
                <a:gd name="T37" fmla="*/ 54 h 66"/>
                <a:gd name="T38" fmla="*/ 54 w 67"/>
                <a:gd name="T39" fmla="*/ 39 h 66"/>
                <a:gd name="T40" fmla="*/ 40 w 67"/>
                <a:gd name="T41" fmla="*/ 13 h 66"/>
                <a:gd name="T42" fmla="*/ 34 w 67"/>
                <a:gd name="T43" fmla="*/ 12 h 66"/>
                <a:gd name="T44" fmla="*/ 34 w 67"/>
                <a:gd name="T45" fmla="*/ 4 h 66"/>
                <a:gd name="T46" fmla="*/ 16 w 67"/>
                <a:gd name="T47" fmla="*/ 11 h 66"/>
                <a:gd name="T48" fmla="*/ 13 w 67"/>
                <a:gd name="T49" fmla="*/ 6 h 66"/>
                <a:gd name="T50" fmla="*/ 23 w 67"/>
                <a:gd name="T51" fmla="*/ 1 h 66"/>
                <a:gd name="T52" fmla="*/ 25 w 67"/>
                <a:gd name="T53" fmla="*/ 6 h 66"/>
                <a:gd name="T54" fmla="*/ 34 w 67"/>
                <a:gd name="T55" fmla="*/ 4 h 66"/>
                <a:gd name="T56" fmla="*/ 34 w 67"/>
                <a:gd name="T57" fmla="*/ 12 h 66"/>
                <a:gd name="T58" fmla="*/ 13 w 67"/>
                <a:gd name="T59" fmla="*/ 27 h 66"/>
                <a:gd name="T60" fmla="*/ 27 w 67"/>
                <a:gd name="T61" fmla="*/ 53 h 66"/>
                <a:gd name="T62" fmla="*/ 27 w 67"/>
                <a:gd name="T63" fmla="*/ 53 h 66"/>
                <a:gd name="T64" fmla="*/ 34 w 67"/>
                <a:gd name="T65" fmla="*/ 54 h 66"/>
                <a:gd name="T66" fmla="*/ 34 w 67"/>
                <a:gd name="T67" fmla="*/ 62 h 66"/>
                <a:gd name="T68" fmla="*/ 30 w 67"/>
                <a:gd name="T69" fmla="*/ 62 h 66"/>
                <a:gd name="T70" fmla="*/ 29 w 67"/>
                <a:gd name="T71" fmla="*/ 66 h 66"/>
                <a:gd name="T72" fmla="*/ 19 w 67"/>
                <a:gd name="T73" fmla="*/ 63 h 66"/>
                <a:gd name="T74" fmla="*/ 20 w 67"/>
                <a:gd name="T75" fmla="*/ 59 h 66"/>
                <a:gd name="T76" fmla="*/ 11 w 67"/>
                <a:gd name="T77" fmla="*/ 51 h 66"/>
                <a:gd name="T78" fmla="*/ 7 w 67"/>
                <a:gd name="T79" fmla="*/ 53 h 66"/>
                <a:gd name="T80" fmla="*/ 2 w 67"/>
                <a:gd name="T81" fmla="*/ 44 h 66"/>
                <a:gd name="T82" fmla="*/ 6 w 67"/>
                <a:gd name="T83" fmla="*/ 42 h 66"/>
                <a:gd name="T84" fmla="*/ 5 w 67"/>
                <a:gd name="T85" fmla="*/ 30 h 66"/>
                <a:gd name="T86" fmla="*/ 0 w 67"/>
                <a:gd name="T87" fmla="*/ 28 h 66"/>
                <a:gd name="T88" fmla="*/ 3 w 67"/>
                <a:gd name="T89" fmla="*/ 18 h 66"/>
                <a:gd name="T90" fmla="*/ 8 w 67"/>
                <a:gd name="T91" fmla="*/ 20 h 66"/>
                <a:gd name="T92" fmla="*/ 16 w 67"/>
                <a:gd name="T93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7" h="66">
                  <a:moveTo>
                    <a:pt x="34" y="4"/>
                  </a:moveTo>
                  <a:cubicBezTo>
                    <a:pt x="35" y="4"/>
                    <a:pt x="36" y="4"/>
                    <a:pt x="37" y="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50" y="9"/>
                    <a:pt x="54" y="12"/>
                    <a:pt x="56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28"/>
                    <a:pt x="63" y="32"/>
                    <a:pt x="62" y="3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7" y="50"/>
                    <a:pt x="55" y="53"/>
                    <a:pt x="52" y="56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0" y="61"/>
                    <a:pt x="37" y="62"/>
                    <a:pt x="34" y="62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3" y="54"/>
                    <a:pt x="51" y="48"/>
                    <a:pt x="54" y="39"/>
                  </a:cubicBezTo>
                  <a:cubicBezTo>
                    <a:pt x="57" y="28"/>
                    <a:pt x="51" y="16"/>
                    <a:pt x="40" y="13"/>
                  </a:cubicBezTo>
                  <a:cubicBezTo>
                    <a:pt x="38" y="12"/>
                    <a:pt x="36" y="12"/>
                    <a:pt x="34" y="12"/>
                  </a:cubicBezTo>
                  <a:lnTo>
                    <a:pt x="34" y="4"/>
                  </a:lnTo>
                  <a:close/>
                  <a:moveTo>
                    <a:pt x="16" y="11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5"/>
                    <a:pt x="31" y="4"/>
                    <a:pt x="34" y="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5" y="12"/>
                    <a:pt x="16" y="18"/>
                    <a:pt x="13" y="27"/>
                  </a:cubicBezTo>
                  <a:cubicBezTo>
                    <a:pt x="10" y="38"/>
                    <a:pt x="16" y="50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0" y="54"/>
                    <a:pt x="32" y="54"/>
                    <a:pt x="34" y="54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2"/>
                    <a:pt x="32" y="62"/>
                    <a:pt x="30" y="62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7" y="57"/>
                    <a:pt x="14" y="54"/>
                    <a:pt x="11" y="5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38"/>
                    <a:pt x="5" y="34"/>
                    <a:pt x="5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16"/>
                    <a:pt x="13" y="13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2" name="Freeform 557"/>
            <p:cNvSpPr>
              <a:spLocks noEditPoints="1"/>
            </p:cNvSpPr>
            <p:nvPr/>
          </p:nvSpPr>
          <p:spPr bwMode="auto">
            <a:xfrm>
              <a:off x="5917185" y="2522422"/>
              <a:ext cx="259787" cy="286747"/>
            </a:xfrm>
            <a:custGeom>
              <a:avLst/>
              <a:gdLst>
                <a:gd name="T0" fmla="*/ 27 w 59"/>
                <a:gd name="T1" fmla="*/ 65 h 65"/>
                <a:gd name="T2" fmla="*/ 59 w 59"/>
                <a:gd name="T3" fmla="*/ 33 h 65"/>
                <a:gd name="T4" fmla="*/ 27 w 59"/>
                <a:gd name="T5" fmla="*/ 0 h 65"/>
                <a:gd name="T6" fmla="*/ 27 w 59"/>
                <a:gd name="T7" fmla="*/ 0 h 65"/>
                <a:gd name="T8" fmla="*/ 27 w 59"/>
                <a:gd name="T9" fmla="*/ 23 h 65"/>
                <a:gd name="T10" fmla="*/ 43 w 59"/>
                <a:gd name="T11" fmla="*/ 16 h 65"/>
                <a:gd name="T12" fmla="*/ 33 w 59"/>
                <a:gd name="T13" fmla="*/ 39 h 65"/>
                <a:gd name="T14" fmla="*/ 27 w 59"/>
                <a:gd name="T15" fmla="*/ 42 h 65"/>
                <a:gd name="T16" fmla="*/ 27 w 59"/>
                <a:gd name="T17" fmla="*/ 65 h 65"/>
                <a:gd name="T18" fmla="*/ 27 w 59"/>
                <a:gd name="T19" fmla="*/ 0 h 65"/>
                <a:gd name="T20" fmla="*/ 1 w 59"/>
                <a:gd name="T21" fmla="*/ 12 h 65"/>
                <a:gd name="T22" fmla="*/ 1 w 59"/>
                <a:gd name="T23" fmla="*/ 18 h 65"/>
                <a:gd name="T24" fmla="*/ 0 w 59"/>
                <a:gd name="T25" fmla="*/ 51 h 65"/>
                <a:gd name="T26" fmla="*/ 27 w 59"/>
                <a:gd name="T27" fmla="*/ 65 h 65"/>
                <a:gd name="T28" fmla="*/ 27 w 59"/>
                <a:gd name="T29" fmla="*/ 42 h 65"/>
                <a:gd name="T30" fmla="*/ 10 w 59"/>
                <a:gd name="T31" fmla="*/ 49 h 65"/>
                <a:gd name="T32" fmla="*/ 20 w 59"/>
                <a:gd name="T33" fmla="*/ 26 h 65"/>
                <a:gd name="T34" fmla="*/ 20 w 59"/>
                <a:gd name="T35" fmla="*/ 26 h 65"/>
                <a:gd name="T36" fmla="*/ 27 w 59"/>
                <a:gd name="T37" fmla="*/ 23 h 65"/>
                <a:gd name="T38" fmla="*/ 27 w 59"/>
                <a:gd name="T3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5">
                  <a:moveTo>
                    <a:pt x="27" y="65"/>
                  </a:moveTo>
                  <a:cubicBezTo>
                    <a:pt x="45" y="65"/>
                    <a:pt x="59" y="51"/>
                    <a:pt x="59" y="33"/>
                  </a:cubicBezTo>
                  <a:cubicBezTo>
                    <a:pt x="59" y="15"/>
                    <a:pt x="45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65"/>
                    <a:pt x="27" y="65"/>
                    <a:pt x="27" y="65"/>
                  </a:cubicBezTo>
                  <a:close/>
                  <a:moveTo>
                    <a:pt x="27" y="0"/>
                  </a:moveTo>
                  <a:cubicBezTo>
                    <a:pt x="16" y="0"/>
                    <a:pt x="7" y="5"/>
                    <a:pt x="1" y="12"/>
                  </a:cubicBezTo>
                  <a:cubicBezTo>
                    <a:pt x="1" y="14"/>
                    <a:pt x="1" y="16"/>
                    <a:pt x="1" y="18"/>
                  </a:cubicBezTo>
                  <a:cubicBezTo>
                    <a:pt x="1" y="29"/>
                    <a:pt x="1" y="40"/>
                    <a:pt x="0" y="51"/>
                  </a:cubicBezTo>
                  <a:cubicBezTo>
                    <a:pt x="6" y="60"/>
                    <a:pt x="15" y="65"/>
                    <a:pt x="27" y="6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3" name="Freeform 574"/>
            <p:cNvSpPr>
              <a:spLocks noEditPoints="1"/>
            </p:cNvSpPr>
            <p:nvPr/>
          </p:nvSpPr>
          <p:spPr bwMode="auto">
            <a:xfrm>
              <a:off x="4291063" y="1038447"/>
              <a:ext cx="256111" cy="220574"/>
            </a:xfrm>
            <a:custGeom>
              <a:avLst/>
              <a:gdLst>
                <a:gd name="T0" fmla="*/ 48 w 58"/>
                <a:gd name="T1" fmla="*/ 38 h 50"/>
                <a:gd name="T2" fmla="*/ 44 w 58"/>
                <a:gd name="T3" fmla="*/ 8 h 50"/>
                <a:gd name="T4" fmla="*/ 27 w 58"/>
                <a:gd name="T5" fmla="*/ 0 h 50"/>
                <a:gd name="T6" fmla="*/ 27 w 58"/>
                <a:gd name="T7" fmla="*/ 20 h 50"/>
                <a:gd name="T8" fmla="*/ 42 w 58"/>
                <a:gd name="T9" fmla="*/ 20 h 50"/>
                <a:gd name="T10" fmla="*/ 42 w 58"/>
                <a:gd name="T11" fmla="*/ 30 h 50"/>
                <a:gd name="T12" fmla="*/ 42 w 58"/>
                <a:gd name="T13" fmla="*/ 30 h 50"/>
                <a:gd name="T14" fmla="*/ 42 w 58"/>
                <a:gd name="T15" fmla="*/ 30 h 50"/>
                <a:gd name="T16" fmla="*/ 27 w 58"/>
                <a:gd name="T17" fmla="*/ 30 h 50"/>
                <a:gd name="T18" fmla="*/ 27 w 58"/>
                <a:gd name="T19" fmla="*/ 50 h 50"/>
                <a:gd name="T20" fmla="*/ 40 w 58"/>
                <a:gd name="T21" fmla="*/ 46 h 50"/>
                <a:gd name="T22" fmla="*/ 43 w 58"/>
                <a:gd name="T23" fmla="*/ 49 h 50"/>
                <a:gd name="T24" fmla="*/ 58 w 58"/>
                <a:gd name="T25" fmla="*/ 48 h 50"/>
                <a:gd name="T26" fmla="*/ 48 w 58"/>
                <a:gd name="T27" fmla="*/ 38 h 50"/>
                <a:gd name="T28" fmla="*/ 27 w 58"/>
                <a:gd name="T29" fmla="*/ 0 h 50"/>
                <a:gd name="T30" fmla="*/ 9 w 58"/>
                <a:gd name="T31" fmla="*/ 8 h 50"/>
                <a:gd name="T32" fmla="*/ 9 w 58"/>
                <a:gd name="T33" fmla="*/ 43 h 50"/>
                <a:gd name="T34" fmla="*/ 27 w 58"/>
                <a:gd name="T35" fmla="*/ 50 h 50"/>
                <a:gd name="T36" fmla="*/ 27 w 58"/>
                <a:gd name="T37" fmla="*/ 30 h 50"/>
                <a:gd name="T38" fmla="*/ 12 w 58"/>
                <a:gd name="T39" fmla="*/ 30 h 50"/>
                <a:gd name="T40" fmla="*/ 12 w 58"/>
                <a:gd name="T41" fmla="*/ 20 h 50"/>
                <a:gd name="T42" fmla="*/ 27 w 58"/>
                <a:gd name="T43" fmla="*/ 20 h 50"/>
                <a:gd name="T44" fmla="*/ 27 w 58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" h="50">
                  <a:moveTo>
                    <a:pt x="48" y="38"/>
                  </a:moveTo>
                  <a:cubicBezTo>
                    <a:pt x="54" y="29"/>
                    <a:pt x="53" y="16"/>
                    <a:pt x="44" y="8"/>
                  </a:cubicBezTo>
                  <a:cubicBezTo>
                    <a:pt x="40" y="3"/>
                    <a:pt x="33" y="0"/>
                    <a:pt x="27" y="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1" y="50"/>
                    <a:pt x="36" y="49"/>
                    <a:pt x="40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8" y="48"/>
                    <a:pt x="53" y="48"/>
                    <a:pt x="58" y="48"/>
                  </a:cubicBezTo>
                  <a:lnTo>
                    <a:pt x="48" y="38"/>
                  </a:lnTo>
                  <a:close/>
                  <a:moveTo>
                    <a:pt x="27" y="0"/>
                  </a:moveTo>
                  <a:cubicBezTo>
                    <a:pt x="21" y="0"/>
                    <a:pt x="14" y="3"/>
                    <a:pt x="9" y="8"/>
                  </a:cubicBezTo>
                  <a:cubicBezTo>
                    <a:pt x="0" y="17"/>
                    <a:pt x="0" y="33"/>
                    <a:pt x="9" y="43"/>
                  </a:cubicBezTo>
                  <a:cubicBezTo>
                    <a:pt x="14" y="47"/>
                    <a:pt x="21" y="50"/>
                    <a:pt x="27" y="5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27" y="20"/>
                    <a:pt x="27" y="20"/>
                    <a:pt x="27" y="20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4" name="Oval 575"/>
            <p:cNvSpPr>
              <a:spLocks noChangeArrowheads="1"/>
            </p:cNvSpPr>
            <p:nvPr/>
          </p:nvSpPr>
          <p:spPr bwMode="auto">
            <a:xfrm>
              <a:off x="5832632" y="3219682"/>
              <a:ext cx="84553" cy="8455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5" name="Freeform 576"/>
            <p:cNvSpPr>
              <a:spLocks noEditPoints="1"/>
            </p:cNvSpPr>
            <p:nvPr/>
          </p:nvSpPr>
          <p:spPr bwMode="auto">
            <a:xfrm>
              <a:off x="5797095" y="3180468"/>
              <a:ext cx="159304" cy="234054"/>
            </a:xfrm>
            <a:custGeom>
              <a:avLst/>
              <a:gdLst>
                <a:gd name="T0" fmla="*/ 36 w 36"/>
                <a:gd name="T1" fmla="*/ 0 h 53"/>
                <a:gd name="T2" fmla="*/ 18 w 36"/>
                <a:gd name="T3" fmla="*/ 0 h 53"/>
                <a:gd name="T4" fmla="*/ 18 w 36"/>
                <a:gd name="T5" fmla="*/ 4 h 53"/>
                <a:gd name="T6" fmla="*/ 18 w 36"/>
                <a:gd name="T7" fmla="*/ 4 h 53"/>
                <a:gd name="T8" fmla="*/ 32 w 36"/>
                <a:gd name="T9" fmla="*/ 18 h 53"/>
                <a:gd name="T10" fmla="*/ 18 w 36"/>
                <a:gd name="T11" fmla="*/ 32 h 53"/>
                <a:gd name="T12" fmla="*/ 18 w 36"/>
                <a:gd name="T13" fmla="*/ 32 h 53"/>
                <a:gd name="T14" fmla="*/ 18 w 36"/>
                <a:gd name="T15" fmla="*/ 32 h 53"/>
                <a:gd name="T16" fmla="*/ 18 w 36"/>
                <a:gd name="T17" fmla="*/ 38 h 53"/>
                <a:gd name="T18" fmla="*/ 18 w 36"/>
                <a:gd name="T19" fmla="*/ 38 h 53"/>
                <a:gd name="T20" fmla="*/ 22 w 36"/>
                <a:gd name="T21" fmla="*/ 43 h 53"/>
                <a:gd name="T22" fmla="*/ 18 w 36"/>
                <a:gd name="T23" fmla="*/ 48 h 53"/>
                <a:gd name="T24" fmla="*/ 18 w 36"/>
                <a:gd name="T25" fmla="*/ 48 h 53"/>
                <a:gd name="T26" fmla="*/ 18 w 36"/>
                <a:gd name="T27" fmla="*/ 48 h 53"/>
                <a:gd name="T28" fmla="*/ 18 w 36"/>
                <a:gd name="T29" fmla="*/ 53 h 53"/>
                <a:gd name="T30" fmla="*/ 36 w 36"/>
                <a:gd name="T31" fmla="*/ 53 h 53"/>
                <a:gd name="T32" fmla="*/ 36 w 36"/>
                <a:gd name="T33" fmla="*/ 0 h 53"/>
                <a:gd name="T34" fmla="*/ 18 w 36"/>
                <a:gd name="T35" fmla="*/ 0 h 53"/>
                <a:gd name="T36" fmla="*/ 0 w 36"/>
                <a:gd name="T37" fmla="*/ 0 h 53"/>
                <a:gd name="T38" fmla="*/ 0 w 36"/>
                <a:gd name="T39" fmla="*/ 53 h 53"/>
                <a:gd name="T40" fmla="*/ 18 w 36"/>
                <a:gd name="T41" fmla="*/ 53 h 53"/>
                <a:gd name="T42" fmla="*/ 18 w 36"/>
                <a:gd name="T43" fmla="*/ 48 h 53"/>
                <a:gd name="T44" fmla="*/ 13 w 36"/>
                <a:gd name="T45" fmla="*/ 43 h 53"/>
                <a:gd name="T46" fmla="*/ 18 w 36"/>
                <a:gd name="T47" fmla="*/ 38 h 53"/>
                <a:gd name="T48" fmla="*/ 18 w 36"/>
                <a:gd name="T49" fmla="*/ 32 h 53"/>
                <a:gd name="T50" fmla="*/ 4 w 36"/>
                <a:gd name="T51" fmla="*/ 18 h 53"/>
                <a:gd name="T52" fmla="*/ 18 w 36"/>
                <a:gd name="T53" fmla="*/ 4 h 53"/>
                <a:gd name="T54" fmla="*/ 18 w 36"/>
                <a:gd name="T5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53">
                  <a:moveTo>
                    <a:pt x="3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5" y="4"/>
                    <a:pt x="32" y="11"/>
                    <a:pt x="32" y="18"/>
                  </a:cubicBezTo>
                  <a:cubicBezTo>
                    <a:pt x="32" y="26"/>
                    <a:pt x="25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38"/>
                    <a:pt x="22" y="40"/>
                    <a:pt x="22" y="43"/>
                  </a:cubicBezTo>
                  <a:cubicBezTo>
                    <a:pt x="22" y="46"/>
                    <a:pt x="20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36" y="53"/>
                    <a:pt x="36" y="53"/>
                    <a:pt x="36" y="53"/>
                  </a:cubicBezTo>
                  <a:lnTo>
                    <a:pt x="36" y="0"/>
                  </a:lnTo>
                  <a:close/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5" y="48"/>
                    <a:pt x="13" y="46"/>
                    <a:pt x="13" y="43"/>
                  </a:cubicBezTo>
                  <a:cubicBezTo>
                    <a:pt x="13" y="40"/>
                    <a:pt x="15" y="38"/>
                    <a:pt x="18" y="38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26"/>
                    <a:pt x="4" y="18"/>
                  </a:cubicBezTo>
                  <a:cubicBezTo>
                    <a:pt x="4" y="11"/>
                    <a:pt x="10" y="4"/>
                    <a:pt x="18" y="4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6" name="Freeform 577"/>
            <p:cNvSpPr>
              <a:spLocks/>
            </p:cNvSpPr>
            <p:nvPr/>
          </p:nvSpPr>
          <p:spPr bwMode="auto">
            <a:xfrm>
              <a:off x="5651271" y="3219682"/>
              <a:ext cx="123767" cy="194841"/>
            </a:xfrm>
            <a:custGeom>
              <a:avLst/>
              <a:gdLst>
                <a:gd name="T0" fmla="*/ 0 w 28"/>
                <a:gd name="T1" fmla="*/ 44 h 44"/>
                <a:gd name="T2" fmla="*/ 28 w 28"/>
                <a:gd name="T3" fmla="*/ 44 h 44"/>
                <a:gd name="T4" fmla="*/ 28 w 28"/>
                <a:gd name="T5" fmla="*/ 0 h 44"/>
                <a:gd name="T6" fmla="*/ 24 w 28"/>
                <a:gd name="T7" fmla="*/ 8 h 44"/>
                <a:gd name="T8" fmla="*/ 24 w 28"/>
                <a:gd name="T9" fmla="*/ 9 h 44"/>
                <a:gd name="T10" fmla="*/ 15 w 28"/>
                <a:gd name="T11" fmla="*/ 22 h 44"/>
                <a:gd name="T12" fmla="*/ 10 w 28"/>
                <a:gd name="T13" fmla="*/ 29 h 44"/>
                <a:gd name="T14" fmla="*/ 15 w 28"/>
                <a:gd name="T15" fmla="*/ 34 h 44"/>
                <a:gd name="T16" fmla="*/ 10 w 28"/>
                <a:gd name="T17" fmla="*/ 39 h 44"/>
                <a:gd name="T18" fmla="*/ 10 w 28"/>
                <a:gd name="T19" fmla="*/ 39 h 44"/>
                <a:gd name="T20" fmla="*/ 6 w 28"/>
                <a:gd name="T21" fmla="*/ 36 h 44"/>
                <a:gd name="T22" fmla="*/ 0 w 28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4">
                  <a:moveTo>
                    <a:pt x="0" y="44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3"/>
                    <a:pt x="25" y="5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15"/>
                    <a:pt x="20" y="20"/>
                    <a:pt x="15" y="22"/>
                  </a:cubicBezTo>
                  <a:cubicBezTo>
                    <a:pt x="13" y="25"/>
                    <a:pt x="12" y="27"/>
                    <a:pt x="10" y="29"/>
                  </a:cubicBezTo>
                  <a:cubicBezTo>
                    <a:pt x="13" y="30"/>
                    <a:pt x="15" y="32"/>
                    <a:pt x="15" y="34"/>
                  </a:cubicBezTo>
                  <a:cubicBezTo>
                    <a:pt x="15" y="37"/>
                    <a:pt x="12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8" y="39"/>
                    <a:pt x="6" y="38"/>
                    <a:pt x="6" y="36"/>
                  </a:cubicBezTo>
                  <a:cubicBezTo>
                    <a:pt x="4" y="39"/>
                    <a:pt x="2" y="41"/>
                    <a:pt x="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7" name="Freeform 578"/>
            <p:cNvSpPr>
              <a:spLocks/>
            </p:cNvSpPr>
            <p:nvPr/>
          </p:nvSpPr>
          <p:spPr bwMode="auto">
            <a:xfrm>
              <a:off x="5678230" y="1788400"/>
              <a:ext cx="118865" cy="62496"/>
            </a:xfrm>
            <a:custGeom>
              <a:avLst/>
              <a:gdLst>
                <a:gd name="T0" fmla="*/ 22 w 27"/>
                <a:gd name="T1" fmla="*/ 9 h 14"/>
                <a:gd name="T2" fmla="*/ 0 w 27"/>
                <a:gd name="T3" fmla="*/ 9 h 14"/>
                <a:gd name="T4" fmla="*/ 4 w 27"/>
                <a:gd name="T5" fmla="*/ 14 h 14"/>
                <a:gd name="T6" fmla="*/ 27 w 27"/>
                <a:gd name="T7" fmla="*/ 14 h 14"/>
                <a:gd name="T8" fmla="*/ 27 w 27"/>
                <a:gd name="T9" fmla="*/ 0 h 14"/>
                <a:gd name="T10" fmla="*/ 22 w 27"/>
                <a:gd name="T11" fmla="*/ 0 h 14"/>
                <a:gd name="T12" fmla="*/ 22 w 27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">
                  <a:moveTo>
                    <a:pt x="22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3" y="12"/>
                    <a:pt x="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8" name="Freeform 579"/>
            <p:cNvSpPr>
              <a:spLocks/>
            </p:cNvSpPr>
            <p:nvPr/>
          </p:nvSpPr>
          <p:spPr bwMode="auto">
            <a:xfrm>
              <a:off x="5585098" y="1603362"/>
              <a:ext cx="181361" cy="207095"/>
            </a:xfrm>
            <a:custGeom>
              <a:avLst/>
              <a:gdLst>
                <a:gd name="T0" fmla="*/ 5 w 41"/>
                <a:gd name="T1" fmla="*/ 27 h 47"/>
                <a:gd name="T2" fmla="*/ 5 w 41"/>
                <a:gd name="T3" fmla="*/ 30 h 47"/>
                <a:gd name="T4" fmla="*/ 18 w 41"/>
                <a:gd name="T5" fmla="*/ 47 h 47"/>
                <a:gd name="T6" fmla="*/ 33 w 41"/>
                <a:gd name="T7" fmla="*/ 47 h 47"/>
                <a:gd name="T8" fmla="*/ 33 w 41"/>
                <a:gd name="T9" fmla="*/ 27 h 47"/>
                <a:gd name="T10" fmla="*/ 41 w 41"/>
                <a:gd name="T11" fmla="*/ 27 h 47"/>
                <a:gd name="T12" fmla="*/ 19 w 41"/>
                <a:gd name="T13" fmla="*/ 0 h 47"/>
                <a:gd name="T14" fmla="*/ 0 w 41"/>
                <a:gd name="T15" fmla="*/ 24 h 47"/>
                <a:gd name="T16" fmla="*/ 3 w 41"/>
                <a:gd name="T17" fmla="*/ 27 h 47"/>
                <a:gd name="T18" fmla="*/ 5 w 41"/>
                <a:gd name="T1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5" y="27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10" y="35"/>
                    <a:pt x="14" y="41"/>
                    <a:pt x="18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6"/>
                    <a:pt x="3" y="27"/>
                  </a:cubicBezTo>
                  <a:lnTo>
                    <a:pt x="5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89" name="Freeform 590"/>
            <p:cNvSpPr>
              <a:spLocks noEditPoints="1"/>
            </p:cNvSpPr>
            <p:nvPr/>
          </p:nvSpPr>
          <p:spPr bwMode="auto">
            <a:xfrm>
              <a:off x="5907382" y="2084949"/>
              <a:ext cx="225476" cy="357821"/>
            </a:xfrm>
            <a:custGeom>
              <a:avLst/>
              <a:gdLst>
                <a:gd name="T0" fmla="*/ 51 w 51"/>
                <a:gd name="T1" fmla="*/ 81 h 81"/>
                <a:gd name="T2" fmla="*/ 45 w 51"/>
                <a:gd name="T3" fmla="*/ 1 h 81"/>
                <a:gd name="T4" fmla="*/ 40 w 51"/>
                <a:gd name="T5" fmla="*/ 0 h 81"/>
                <a:gd name="T6" fmla="*/ 45 w 51"/>
                <a:gd name="T7" fmla="*/ 7 h 81"/>
                <a:gd name="T8" fmla="*/ 45 w 51"/>
                <a:gd name="T9" fmla="*/ 53 h 81"/>
                <a:gd name="T10" fmla="*/ 40 w 51"/>
                <a:gd name="T11" fmla="*/ 58 h 81"/>
                <a:gd name="T12" fmla="*/ 45 w 51"/>
                <a:gd name="T13" fmla="*/ 65 h 81"/>
                <a:gd name="T14" fmla="*/ 40 w 51"/>
                <a:gd name="T15" fmla="*/ 65 h 81"/>
                <a:gd name="T16" fmla="*/ 45 w 51"/>
                <a:gd name="T17" fmla="*/ 69 h 81"/>
                <a:gd name="T18" fmla="*/ 45 w 51"/>
                <a:gd name="T19" fmla="*/ 76 h 81"/>
                <a:gd name="T20" fmla="*/ 40 w 51"/>
                <a:gd name="T21" fmla="*/ 81 h 81"/>
                <a:gd name="T22" fmla="*/ 35 w 51"/>
                <a:gd name="T23" fmla="*/ 1 h 81"/>
                <a:gd name="T24" fmla="*/ 25 w 51"/>
                <a:gd name="T25" fmla="*/ 7 h 81"/>
                <a:gd name="T26" fmla="*/ 40 w 51"/>
                <a:gd name="T27" fmla="*/ 0 h 81"/>
                <a:gd name="T28" fmla="*/ 25 w 51"/>
                <a:gd name="T29" fmla="*/ 81 h 81"/>
                <a:gd name="T30" fmla="*/ 40 w 51"/>
                <a:gd name="T31" fmla="*/ 76 h 81"/>
                <a:gd name="T32" fmla="*/ 35 w 51"/>
                <a:gd name="T33" fmla="*/ 69 h 81"/>
                <a:gd name="T34" fmla="*/ 40 w 51"/>
                <a:gd name="T35" fmla="*/ 65 h 81"/>
                <a:gd name="T36" fmla="*/ 35 w 51"/>
                <a:gd name="T37" fmla="*/ 58 h 81"/>
                <a:gd name="T38" fmla="*/ 40 w 51"/>
                <a:gd name="T39" fmla="*/ 53 h 81"/>
                <a:gd name="T40" fmla="*/ 25 w 51"/>
                <a:gd name="T41" fmla="*/ 58 h 81"/>
                <a:gd name="T42" fmla="*/ 30 w 51"/>
                <a:gd name="T43" fmla="*/ 65 h 81"/>
                <a:gd name="T44" fmla="*/ 25 w 51"/>
                <a:gd name="T45" fmla="*/ 65 h 81"/>
                <a:gd name="T46" fmla="*/ 30 w 51"/>
                <a:gd name="T47" fmla="*/ 69 h 81"/>
                <a:gd name="T48" fmla="*/ 30 w 51"/>
                <a:gd name="T49" fmla="*/ 76 h 81"/>
                <a:gd name="T50" fmla="*/ 25 w 51"/>
                <a:gd name="T51" fmla="*/ 81 h 81"/>
                <a:gd name="T52" fmla="*/ 10 w 51"/>
                <a:gd name="T53" fmla="*/ 1 h 81"/>
                <a:gd name="T54" fmla="*/ 25 w 51"/>
                <a:gd name="T55" fmla="*/ 7 h 81"/>
                <a:gd name="T56" fmla="*/ 10 w 51"/>
                <a:gd name="T57" fmla="*/ 81 h 81"/>
                <a:gd name="T58" fmla="*/ 25 w 51"/>
                <a:gd name="T59" fmla="*/ 76 h 81"/>
                <a:gd name="T60" fmla="*/ 20 w 51"/>
                <a:gd name="T61" fmla="*/ 69 h 81"/>
                <a:gd name="T62" fmla="*/ 25 w 51"/>
                <a:gd name="T63" fmla="*/ 65 h 81"/>
                <a:gd name="T64" fmla="*/ 20 w 51"/>
                <a:gd name="T65" fmla="*/ 58 h 81"/>
                <a:gd name="T66" fmla="*/ 25 w 51"/>
                <a:gd name="T67" fmla="*/ 53 h 81"/>
                <a:gd name="T68" fmla="*/ 10 w 51"/>
                <a:gd name="T69" fmla="*/ 58 h 81"/>
                <a:gd name="T70" fmla="*/ 15 w 51"/>
                <a:gd name="T71" fmla="*/ 65 h 81"/>
                <a:gd name="T72" fmla="*/ 10 w 51"/>
                <a:gd name="T73" fmla="*/ 65 h 81"/>
                <a:gd name="T74" fmla="*/ 15 w 51"/>
                <a:gd name="T75" fmla="*/ 69 h 81"/>
                <a:gd name="T76" fmla="*/ 15 w 51"/>
                <a:gd name="T77" fmla="*/ 76 h 81"/>
                <a:gd name="T78" fmla="*/ 10 w 51"/>
                <a:gd name="T79" fmla="*/ 81 h 81"/>
                <a:gd name="T80" fmla="*/ 0 w 51"/>
                <a:gd name="T81" fmla="*/ 1 h 81"/>
                <a:gd name="T82" fmla="*/ 1 w 51"/>
                <a:gd name="T83" fmla="*/ 81 h 81"/>
                <a:gd name="T84" fmla="*/ 10 w 51"/>
                <a:gd name="T85" fmla="*/ 76 h 81"/>
                <a:gd name="T86" fmla="*/ 5 w 51"/>
                <a:gd name="T87" fmla="*/ 69 h 81"/>
                <a:gd name="T88" fmla="*/ 10 w 51"/>
                <a:gd name="T89" fmla="*/ 65 h 81"/>
                <a:gd name="T90" fmla="*/ 5 w 51"/>
                <a:gd name="T91" fmla="*/ 58 h 81"/>
                <a:gd name="T92" fmla="*/ 10 w 51"/>
                <a:gd name="T93" fmla="*/ 53 h 81"/>
                <a:gd name="T94" fmla="*/ 5 w 51"/>
                <a:gd name="T95" fmla="*/ 7 h 81"/>
                <a:gd name="T96" fmla="*/ 10 w 51"/>
                <a:gd name="T9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81">
                  <a:moveTo>
                    <a:pt x="40" y="81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0" y="76"/>
                    <a:pt x="40" y="76"/>
                    <a:pt x="40" y="76"/>
                  </a:cubicBezTo>
                  <a:lnTo>
                    <a:pt x="40" y="81"/>
                  </a:lnTo>
                  <a:close/>
                  <a:moveTo>
                    <a:pt x="35" y="0"/>
                  </a:moveTo>
                  <a:cubicBezTo>
                    <a:pt x="35" y="1"/>
                    <a:pt x="35" y="1"/>
                    <a:pt x="3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25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5" y="76"/>
                    <a:pt x="25" y="76"/>
                    <a:pt x="25" y="76"/>
                  </a:cubicBezTo>
                  <a:lnTo>
                    <a:pt x="25" y="81"/>
                  </a:lnTo>
                  <a:close/>
                  <a:moveTo>
                    <a:pt x="25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10" y="81"/>
                  </a:moveTo>
                  <a:cubicBezTo>
                    <a:pt x="25" y="81"/>
                    <a:pt x="25" y="81"/>
                    <a:pt x="25" y="81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0" y="76"/>
                    <a:pt x="10" y="76"/>
                    <a:pt x="10" y="76"/>
                  </a:cubicBezTo>
                  <a:lnTo>
                    <a:pt x="10" y="81"/>
                  </a:lnTo>
                  <a:close/>
                  <a:moveTo>
                    <a:pt x="1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4"/>
                    <a:pt x="1" y="78"/>
                    <a:pt x="1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0" name="Freeform 591"/>
            <p:cNvSpPr>
              <a:spLocks/>
            </p:cNvSpPr>
            <p:nvPr/>
          </p:nvSpPr>
          <p:spPr bwMode="auto">
            <a:xfrm>
              <a:off x="5205220" y="1330095"/>
              <a:ext cx="142148" cy="61271"/>
            </a:xfrm>
            <a:custGeom>
              <a:avLst/>
              <a:gdLst>
                <a:gd name="T0" fmla="*/ 0 w 116"/>
                <a:gd name="T1" fmla="*/ 28 h 50"/>
                <a:gd name="T2" fmla="*/ 44 w 116"/>
                <a:gd name="T3" fmla="*/ 50 h 50"/>
                <a:gd name="T4" fmla="*/ 116 w 116"/>
                <a:gd name="T5" fmla="*/ 50 h 50"/>
                <a:gd name="T6" fmla="*/ 15 w 116"/>
                <a:gd name="T7" fmla="*/ 0 h 50"/>
                <a:gd name="T8" fmla="*/ 0 w 116"/>
                <a:gd name="T9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50">
                  <a:moveTo>
                    <a:pt x="0" y="28"/>
                  </a:moveTo>
                  <a:lnTo>
                    <a:pt x="44" y="50"/>
                  </a:lnTo>
                  <a:lnTo>
                    <a:pt x="116" y="50"/>
                  </a:lnTo>
                  <a:lnTo>
                    <a:pt x="15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1" name="Freeform 592"/>
            <p:cNvSpPr>
              <a:spLocks/>
            </p:cNvSpPr>
            <p:nvPr/>
          </p:nvSpPr>
          <p:spPr bwMode="auto">
            <a:xfrm>
              <a:off x="5205220" y="1399944"/>
              <a:ext cx="349243" cy="176459"/>
            </a:xfrm>
            <a:custGeom>
              <a:avLst/>
              <a:gdLst>
                <a:gd name="T0" fmla="*/ 56 w 79"/>
                <a:gd name="T1" fmla="*/ 40 h 40"/>
                <a:gd name="T2" fmla="*/ 64 w 79"/>
                <a:gd name="T3" fmla="*/ 40 h 40"/>
                <a:gd name="T4" fmla="*/ 64 w 79"/>
                <a:gd name="T5" fmla="*/ 32 h 40"/>
                <a:gd name="T6" fmla="*/ 79 w 79"/>
                <a:gd name="T7" fmla="*/ 32 h 40"/>
                <a:gd name="T8" fmla="*/ 79 w 79"/>
                <a:gd name="T9" fmla="*/ 8 h 40"/>
                <a:gd name="T10" fmla="*/ 64 w 79"/>
                <a:gd name="T11" fmla="*/ 8 h 40"/>
                <a:gd name="T12" fmla="*/ 64 w 79"/>
                <a:gd name="T13" fmla="*/ 0 h 40"/>
                <a:gd name="T14" fmla="*/ 37 w 79"/>
                <a:gd name="T15" fmla="*/ 0 h 40"/>
                <a:gd name="T16" fmla="*/ 17 w 79"/>
                <a:gd name="T17" fmla="*/ 0 h 40"/>
                <a:gd name="T18" fmla="*/ 0 w 79"/>
                <a:gd name="T19" fmla="*/ 0 h 40"/>
                <a:gd name="T20" fmla="*/ 0 w 79"/>
                <a:gd name="T21" fmla="*/ 2 h 40"/>
                <a:gd name="T22" fmla="*/ 24 w 79"/>
                <a:gd name="T23" fmla="*/ 16 h 40"/>
                <a:gd name="T24" fmla="*/ 48 w 79"/>
                <a:gd name="T25" fmla="*/ 16 h 40"/>
                <a:gd name="T26" fmla="*/ 48 w 79"/>
                <a:gd name="T27" fmla="*/ 25 h 40"/>
                <a:gd name="T28" fmla="*/ 36 w 79"/>
                <a:gd name="T29" fmla="*/ 25 h 40"/>
                <a:gd name="T30" fmla="*/ 56 w 79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40">
                  <a:moveTo>
                    <a:pt x="56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6"/>
                    <a:pt x="16" y="11"/>
                    <a:pt x="24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3" y="30"/>
                    <a:pt x="50" y="35"/>
                    <a:pt x="5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2" name="Freeform 599"/>
            <p:cNvSpPr>
              <a:spLocks/>
            </p:cNvSpPr>
            <p:nvPr/>
          </p:nvSpPr>
          <p:spPr bwMode="auto">
            <a:xfrm>
              <a:off x="4304542" y="4067667"/>
              <a:ext cx="296550" cy="79652"/>
            </a:xfrm>
            <a:custGeom>
              <a:avLst/>
              <a:gdLst>
                <a:gd name="T0" fmla="*/ 33 w 242"/>
                <a:gd name="T1" fmla="*/ 65 h 65"/>
                <a:gd name="T2" fmla="*/ 36 w 242"/>
                <a:gd name="T3" fmla="*/ 65 h 65"/>
                <a:gd name="T4" fmla="*/ 202 w 242"/>
                <a:gd name="T5" fmla="*/ 65 h 65"/>
                <a:gd name="T6" fmla="*/ 206 w 242"/>
                <a:gd name="T7" fmla="*/ 65 h 65"/>
                <a:gd name="T8" fmla="*/ 242 w 242"/>
                <a:gd name="T9" fmla="*/ 0 h 65"/>
                <a:gd name="T10" fmla="*/ 238 w 242"/>
                <a:gd name="T11" fmla="*/ 0 h 65"/>
                <a:gd name="T12" fmla="*/ 206 w 242"/>
                <a:gd name="T13" fmla="*/ 0 h 65"/>
                <a:gd name="T14" fmla="*/ 177 w 242"/>
                <a:gd name="T15" fmla="*/ 0 h 65"/>
                <a:gd name="T16" fmla="*/ 65 w 242"/>
                <a:gd name="T17" fmla="*/ 0 h 65"/>
                <a:gd name="T18" fmla="*/ 36 w 242"/>
                <a:gd name="T19" fmla="*/ 0 h 65"/>
                <a:gd name="T20" fmla="*/ 0 w 242"/>
                <a:gd name="T21" fmla="*/ 0 h 65"/>
                <a:gd name="T22" fmla="*/ 33 w 242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65">
                  <a:moveTo>
                    <a:pt x="33" y="65"/>
                  </a:moveTo>
                  <a:lnTo>
                    <a:pt x="36" y="65"/>
                  </a:lnTo>
                  <a:lnTo>
                    <a:pt x="202" y="65"/>
                  </a:lnTo>
                  <a:lnTo>
                    <a:pt x="206" y="65"/>
                  </a:lnTo>
                  <a:lnTo>
                    <a:pt x="242" y="0"/>
                  </a:lnTo>
                  <a:lnTo>
                    <a:pt x="238" y="0"/>
                  </a:lnTo>
                  <a:lnTo>
                    <a:pt x="206" y="0"/>
                  </a:lnTo>
                  <a:lnTo>
                    <a:pt x="177" y="0"/>
                  </a:lnTo>
                  <a:lnTo>
                    <a:pt x="65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33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3" name="Freeform 600"/>
            <p:cNvSpPr>
              <a:spLocks/>
            </p:cNvSpPr>
            <p:nvPr/>
          </p:nvSpPr>
          <p:spPr bwMode="auto">
            <a:xfrm>
              <a:off x="4300866" y="4086048"/>
              <a:ext cx="295324" cy="140922"/>
            </a:xfrm>
            <a:custGeom>
              <a:avLst/>
              <a:gdLst>
                <a:gd name="T0" fmla="*/ 0 w 67"/>
                <a:gd name="T1" fmla="*/ 32 h 32"/>
                <a:gd name="T2" fmla="*/ 67 w 67"/>
                <a:gd name="T3" fmla="*/ 32 h 32"/>
                <a:gd name="T4" fmla="*/ 67 w 67"/>
                <a:gd name="T5" fmla="*/ 0 h 32"/>
                <a:gd name="T6" fmla="*/ 60 w 67"/>
                <a:gd name="T7" fmla="*/ 15 h 32"/>
                <a:gd name="T8" fmla="*/ 59 w 67"/>
                <a:gd name="T9" fmla="*/ 16 h 32"/>
                <a:gd name="T10" fmla="*/ 58 w 67"/>
                <a:gd name="T11" fmla="*/ 16 h 32"/>
                <a:gd name="T12" fmla="*/ 56 w 67"/>
                <a:gd name="T13" fmla="*/ 16 h 32"/>
                <a:gd name="T14" fmla="*/ 39 w 67"/>
                <a:gd name="T15" fmla="*/ 16 h 32"/>
                <a:gd name="T16" fmla="*/ 39 w 67"/>
                <a:gd name="T17" fmla="*/ 17 h 32"/>
                <a:gd name="T18" fmla="*/ 39 w 67"/>
                <a:gd name="T19" fmla="*/ 20 h 32"/>
                <a:gd name="T20" fmla="*/ 34 w 67"/>
                <a:gd name="T21" fmla="*/ 22 h 32"/>
                <a:gd name="T22" fmla="*/ 30 w 67"/>
                <a:gd name="T23" fmla="*/ 20 h 32"/>
                <a:gd name="T24" fmla="*/ 29 w 67"/>
                <a:gd name="T25" fmla="*/ 17 h 32"/>
                <a:gd name="T26" fmla="*/ 29 w 67"/>
                <a:gd name="T27" fmla="*/ 16 h 32"/>
                <a:gd name="T28" fmla="*/ 12 w 67"/>
                <a:gd name="T29" fmla="*/ 16 h 32"/>
                <a:gd name="T30" fmla="*/ 10 w 67"/>
                <a:gd name="T31" fmla="*/ 16 h 32"/>
                <a:gd name="T32" fmla="*/ 9 w 67"/>
                <a:gd name="T33" fmla="*/ 16 h 32"/>
                <a:gd name="T34" fmla="*/ 8 w 67"/>
                <a:gd name="T35" fmla="*/ 15 h 32"/>
                <a:gd name="T36" fmla="*/ 0 w 67"/>
                <a:gd name="T37" fmla="*/ 1 h 32"/>
                <a:gd name="T38" fmla="*/ 0 w 67"/>
                <a:gd name="T3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32">
                  <a:moveTo>
                    <a:pt x="0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9" y="17"/>
                    <a:pt x="39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8" y="21"/>
                    <a:pt x="36" y="22"/>
                    <a:pt x="34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29" y="19"/>
                    <a:pt x="29" y="18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4" name="Freeform 601"/>
            <p:cNvSpPr>
              <a:spLocks/>
            </p:cNvSpPr>
            <p:nvPr/>
          </p:nvSpPr>
          <p:spPr bwMode="auto">
            <a:xfrm>
              <a:off x="4348657" y="3962282"/>
              <a:ext cx="208320" cy="96808"/>
            </a:xfrm>
            <a:custGeom>
              <a:avLst/>
              <a:gdLst>
                <a:gd name="T0" fmla="*/ 47 w 47"/>
                <a:gd name="T1" fmla="*/ 22 h 22"/>
                <a:gd name="T2" fmla="*/ 47 w 47"/>
                <a:gd name="T3" fmla="*/ 10 h 22"/>
                <a:gd name="T4" fmla="*/ 38 w 47"/>
                <a:gd name="T5" fmla="*/ 0 h 22"/>
                <a:gd name="T6" fmla="*/ 9 w 47"/>
                <a:gd name="T7" fmla="*/ 0 h 22"/>
                <a:gd name="T8" fmla="*/ 0 w 47"/>
                <a:gd name="T9" fmla="*/ 10 h 22"/>
                <a:gd name="T10" fmla="*/ 0 w 47"/>
                <a:gd name="T11" fmla="*/ 22 h 22"/>
                <a:gd name="T12" fmla="*/ 8 w 47"/>
                <a:gd name="T13" fmla="*/ 22 h 22"/>
                <a:gd name="T14" fmla="*/ 8 w 47"/>
                <a:gd name="T15" fmla="*/ 10 h 22"/>
                <a:gd name="T16" fmla="*/ 9 w 47"/>
                <a:gd name="T17" fmla="*/ 8 h 22"/>
                <a:gd name="T18" fmla="*/ 38 w 47"/>
                <a:gd name="T19" fmla="*/ 8 h 22"/>
                <a:gd name="T20" fmla="*/ 39 w 47"/>
                <a:gd name="T21" fmla="*/ 10 h 22"/>
                <a:gd name="T22" fmla="*/ 39 w 47"/>
                <a:gd name="T23" fmla="*/ 22 h 22"/>
                <a:gd name="T24" fmla="*/ 47 w 47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22">
                  <a:moveTo>
                    <a:pt x="47" y="2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5"/>
                    <a:pt x="43" y="0"/>
                    <a:pt x="3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9" y="9"/>
                    <a:pt x="39" y="10"/>
                  </a:cubicBezTo>
                  <a:cubicBezTo>
                    <a:pt x="39" y="22"/>
                    <a:pt x="39" y="22"/>
                    <a:pt x="39" y="22"/>
                  </a:cubicBezTo>
                  <a:lnTo>
                    <a:pt x="47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5" name="Freeform 602"/>
            <p:cNvSpPr>
              <a:spLocks noEditPoints="1"/>
            </p:cNvSpPr>
            <p:nvPr/>
          </p:nvSpPr>
          <p:spPr bwMode="auto">
            <a:xfrm>
              <a:off x="3519053" y="1250443"/>
              <a:ext cx="308804" cy="308804"/>
            </a:xfrm>
            <a:custGeom>
              <a:avLst/>
              <a:gdLst>
                <a:gd name="T0" fmla="*/ 35 w 70"/>
                <a:gd name="T1" fmla="*/ 70 h 70"/>
                <a:gd name="T2" fmla="*/ 46 w 70"/>
                <a:gd name="T3" fmla="*/ 68 h 70"/>
                <a:gd name="T4" fmla="*/ 63 w 70"/>
                <a:gd name="T5" fmla="*/ 55 h 70"/>
                <a:gd name="T6" fmla="*/ 70 w 70"/>
                <a:gd name="T7" fmla="*/ 35 h 70"/>
                <a:gd name="T8" fmla="*/ 35 w 70"/>
                <a:gd name="T9" fmla="*/ 0 h 70"/>
                <a:gd name="T10" fmla="*/ 35 w 70"/>
                <a:gd name="T11" fmla="*/ 24 h 70"/>
                <a:gd name="T12" fmla="*/ 45 w 70"/>
                <a:gd name="T13" fmla="*/ 35 h 70"/>
                <a:gd name="T14" fmla="*/ 35 w 70"/>
                <a:gd name="T15" fmla="*/ 45 h 70"/>
                <a:gd name="T16" fmla="*/ 35 w 70"/>
                <a:gd name="T17" fmla="*/ 70 h 70"/>
                <a:gd name="T18" fmla="*/ 35 w 70"/>
                <a:gd name="T19" fmla="*/ 0 h 70"/>
                <a:gd name="T20" fmla="*/ 0 w 70"/>
                <a:gd name="T21" fmla="*/ 35 h 70"/>
                <a:gd name="T22" fmla="*/ 35 w 70"/>
                <a:gd name="T23" fmla="*/ 70 h 70"/>
                <a:gd name="T24" fmla="*/ 35 w 70"/>
                <a:gd name="T25" fmla="*/ 70 h 70"/>
                <a:gd name="T26" fmla="*/ 35 w 70"/>
                <a:gd name="T27" fmla="*/ 45 h 70"/>
                <a:gd name="T28" fmla="*/ 35 w 70"/>
                <a:gd name="T29" fmla="*/ 45 h 70"/>
                <a:gd name="T30" fmla="*/ 35 w 70"/>
                <a:gd name="T31" fmla="*/ 45 h 70"/>
                <a:gd name="T32" fmla="*/ 25 w 70"/>
                <a:gd name="T33" fmla="*/ 35 h 70"/>
                <a:gd name="T34" fmla="*/ 35 w 70"/>
                <a:gd name="T35" fmla="*/ 24 h 70"/>
                <a:gd name="T36" fmla="*/ 35 w 70"/>
                <a:gd name="T37" fmla="*/ 24 h 70"/>
                <a:gd name="T38" fmla="*/ 35 w 70"/>
                <a:gd name="T3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70">
                  <a:moveTo>
                    <a:pt x="35" y="70"/>
                  </a:moveTo>
                  <a:cubicBezTo>
                    <a:pt x="39" y="70"/>
                    <a:pt x="43" y="69"/>
                    <a:pt x="46" y="68"/>
                  </a:cubicBezTo>
                  <a:cubicBezTo>
                    <a:pt x="52" y="63"/>
                    <a:pt x="57" y="59"/>
                    <a:pt x="63" y="55"/>
                  </a:cubicBezTo>
                  <a:cubicBezTo>
                    <a:pt x="67" y="49"/>
                    <a:pt x="70" y="42"/>
                    <a:pt x="70" y="35"/>
                  </a:cubicBezTo>
                  <a:cubicBezTo>
                    <a:pt x="70" y="15"/>
                    <a:pt x="54" y="0"/>
                    <a:pt x="35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0" y="24"/>
                    <a:pt x="45" y="29"/>
                    <a:pt x="45" y="35"/>
                  </a:cubicBezTo>
                  <a:cubicBezTo>
                    <a:pt x="45" y="40"/>
                    <a:pt x="40" y="45"/>
                    <a:pt x="35" y="45"/>
                  </a:cubicBezTo>
                  <a:lnTo>
                    <a:pt x="35" y="70"/>
                  </a:lnTo>
                  <a:close/>
                  <a:moveTo>
                    <a:pt x="35" y="0"/>
                  </a:moveTo>
                  <a:cubicBezTo>
                    <a:pt x="15" y="0"/>
                    <a:pt x="0" y="15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29" y="45"/>
                    <a:pt x="25" y="40"/>
                    <a:pt x="25" y="35"/>
                  </a:cubicBezTo>
                  <a:cubicBezTo>
                    <a:pt x="25" y="29"/>
                    <a:pt x="29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6" name="Freeform 611"/>
            <p:cNvSpPr>
              <a:spLocks noEditPoints="1"/>
            </p:cNvSpPr>
            <p:nvPr/>
          </p:nvSpPr>
          <p:spPr bwMode="auto">
            <a:xfrm>
              <a:off x="3376905" y="1625420"/>
              <a:ext cx="257337" cy="216898"/>
            </a:xfrm>
            <a:custGeom>
              <a:avLst/>
              <a:gdLst>
                <a:gd name="T0" fmla="*/ 15 w 58"/>
                <a:gd name="T1" fmla="*/ 49 h 49"/>
                <a:gd name="T2" fmla="*/ 17 w 58"/>
                <a:gd name="T3" fmla="*/ 49 h 49"/>
                <a:gd name="T4" fmla="*/ 21 w 58"/>
                <a:gd name="T5" fmla="*/ 43 h 49"/>
                <a:gd name="T6" fmla="*/ 15 w 58"/>
                <a:gd name="T7" fmla="*/ 43 h 49"/>
                <a:gd name="T8" fmla="*/ 15 w 58"/>
                <a:gd name="T9" fmla="*/ 49 h 49"/>
                <a:gd name="T10" fmla="*/ 15 w 58"/>
                <a:gd name="T11" fmla="*/ 31 h 49"/>
                <a:gd name="T12" fmla="*/ 19 w 58"/>
                <a:gd name="T13" fmla="*/ 25 h 49"/>
                <a:gd name="T14" fmla="*/ 27 w 58"/>
                <a:gd name="T15" fmla="*/ 36 h 49"/>
                <a:gd name="T16" fmla="*/ 35 w 58"/>
                <a:gd name="T17" fmla="*/ 26 h 49"/>
                <a:gd name="T18" fmla="*/ 41 w 58"/>
                <a:gd name="T19" fmla="*/ 16 h 49"/>
                <a:gd name="T20" fmla="*/ 41 w 58"/>
                <a:gd name="T21" fmla="*/ 16 h 49"/>
                <a:gd name="T22" fmla="*/ 42 w 58"/>
                <a:gd name="T23" fmla="*/ 17 h 49"/>
                <a:gd name="T24" fmla="*/ 58 w 58"/>
                <a:gd name="T25" fmla="*/ 0 h 49"/>
                <a:gd name="T26" fmla="*/ 15 w 58"/>
                <a:gd name="T27" fmla="*/ 0 h 49"/>
                <a:gd name="T28" fmla="*/ 15 w 58"/>
                <a:gd name="T29" fmla="*/ 7 h 49"/>
                <a:gd name="T30" fmla="*/ 20 w 58"/>
                <a:gd name="T31" fmla="*/ 12 h 49"/>
                <a:gd name="T32" fmla="*/ 15 w 58"/>
                <a:gd name="T33" fmla="*/ 17 h 49"/>
                <a:gd name="T34" fmla="*/ 15 w 58"/>
                <a:gd name="T35" fmla="*/ 31 h 49"/>
                <a:gd name="T36" fmla="*/ 0 w 58"/>
                <a:gd name="T37" fmla="*/ 49 h 49"/>
                <a:gd name="T38" fmla="*/ 15 w 58"/>
                <a:gd name="T39" fmla="*/ 49 h 49"/>
                <a:gd name="T40" fmla="*/ 15 w 58"/>
                <a:gd name="T41" fmla="*/ 43 h 49"/>
                <a:gd name="T42" fmla="*/ 5 w 58"/>
                <a:gd name="T43" fmla="*/ 43 h 49"/>
                <a:gd name="T44" fmla="*/ 5 w 58"/>
                <a:gd name="T45" fmla="*/ 43 h 49"/>
                <a:gd name="T46" fmla="*/ 15 w 58"/>
                <a:gd name="T47" fmla="*/ 31 h 49"/>
                <a:gd name="T48" fmla="*/ 15 w 58"/>
                <a:gd name="T49" fmla="*/ 17 h 49"/>
                <a:gd name="T50" fmla="*/ 15 w 58"/>
                <a:gd name="T51" fmla="*/ 17 h 49"/>
                <a:gd name="T52" fmla="*/ 9 w 58"/>
                <a:gd name="T53" fmla="*/ 12 h 49"/>
                <a:gd name="T54" fmla="*/ 15 w 58"/>
                <a:gd name="T55" fmla="*/ 7 h 49"/>
                <a:gd name="T56" fmla="*/ 15 w 58"/>
                <a:gd name="T57" fmla="*/ 7 h 49"/>
                <a:gd name="T58" fmla="*/ 15 w 58"/>
                <a:gd name="T59" fmla="*/ 7 h 49"/>
                <a:gd name="T60" fmla="*/ 15 w 58"/>
                <a:gd name="T61" fmla="*/ 0 h 49"/>
                <a:gd name="T62" fmla="*/ 0 w 58"/>
                <a:gd name="T63" fmla="*/ 0 h 49"/>
                <a:gd name="T64" fmla="*/ 0 w 58"/>
                <a:gd name="T6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49">
                  <a:moveTo>
                    <a:pt x="15" y="49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8" y="47"/>
                    <a:pt x="20" y="45"/>
                    <a:pt x="21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5" y="31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2"/>
                    <a:pt x="32" y="29"/>
                    <a:pt x="35" y="2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7" y="11"/>
                    <a:pt x="53" y="6"/>
                    <a:pt x="5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7"/>
                    <a:pt x="20" y="9"/>
                    <a:pt x="20" y="12"/>
                  </a:cubicBezTo>
                  <a:cubicBezTo>
                    <a:pt x="20" y="15"/>
                    <a:pt x="18" y="17"/>
                    <a:pt x="15" y="17"/>
                  </a:cubicBezTo>
                  <a:lnTo>
                    <a:pt x="15" y="31"/>
                  </a:lnTo>
                  <a:close/>
                  <a:moveTo>
                    <a:pt x="0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7"/>
                    <a:pt x="9" y="15"/>
                    <a:pt x="9" y="12"/>
                  </a:cubicBezTo>
                  <a:cubicBezTo>
                    <a:pt x="9" y="9"/>
                    <a:pt x="12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7" name="Freeform 625"/>
            <p:cNvSpPr>
              <a:spLocks/>
            </p:cNvSpPr>
            <p:nvPr/>
          </p:nvSpPr>
          <p:spPr bwMode="auto">
            <a:xfrm>
              <a:off x="3946722" y="1143832"/>
              <a:ext cx="164205" cy="234054"/>
            </a:xfrm>
            <a:custGeom>
              <a:avLst/>
              <a:gdLst>
                <a:gd name="T0" fmla="*/ 37 w 37"/>
                <a:gd name="T1" fmla="*/ 35 h 53"/>
                <a:gd name="T2" fmla="*/ 37 w 37"/>
                <a:gd name="T3" fmla="*/ 0 h 53"/>
                <a:gd name="T4" fmla="*/ 19 w 37"/>
                <a:gd name="T5" fmla="*/ 0 h 53"/>
                <a:gd name="T6" fmla="*/ 0 w 37"/>
                <a:gd name="T7" fmla="*/ 49 h 53"/>
                <a:gd name="T8" fmla="*/ 10 w 37"/>
                <a:gd name="T9" fmla="*/ 53 h 53"/>
                <a:gd name="T10" fmla="*/ 34 w 37"/>
                <a:gd name="T11" fmla="*/ 43 h 53"/>
                <a:gd name="T12" fmla="*/ 37 w 37"/>
                <a:gd name="T1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3">
                  <a:moveTo>
                    <a:pt x="37" y="3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8" y="50"/>
                    <a:pt x="26" y="46"/>
                    <a:pt x="34" y="43"/>
                  </a:cubicBezTo>
                  <a:lnTo>
                    <a:pt x="3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8" name="Freeform 626"/>
            <p:cNvSpPr>
              <a:spLocks/>
            </p:cNvSpPr>
            <p:nvPr/>
          </p:nvSpPr>
          <p:spPr bwMode="auto">
            <a:xfrm>
              <a:off x="4124407" y="1143832"/>
              <a:ext cx="30635" cy="84553"/>
            </a:xfrm>
            <a:custGeom>
              <a:avLst/>
              <a:gdLst>
                <a:gd name="T0" fmla="*/ 0 w 7"/>
                <a:gd name="T1" fmla="*/ 19 h 19"/>
                <a:gd name="T2" fmla="*/ 6 w 7"/>
                <a:gd name="T3" fmla="*/ 0 h 19"/>
                <a:gd name="T4" fmla="*/ 7 w 7"/>
                <a:gd name="T5" fmla="*/ 0 h 19"/>
                <a:gd name="T6" fmla="*/ 0 w 7"/>
                <a:gd name="T7" fmla="*/ 0 h 19"/>
                <a:gd name="T8" fmla="*/ 0 w 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0" y="19"/>
                  </a:moveTo>
                  <a:cubicBezTo>
                    <a:pt x="6" y="15"/>
                    <a:pt x="6" y="7"/>
                    <a:pt x="6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99" name="Freeform 627"/>
            <p:cNvSpPr>
              <a:spLocks/>
            </p:cNvSpPr>
            <p:nvPr/>
          </p:nvSpPr>
          <p:spPr bwMode="auto">
            <a:xfrm>
              <a:off x="4124407" y="1143832"/>
              <a:ext cx="136021" cy="181361"/>
            </a:xfrm>
            <a:custGeom>
              <a:avLst/>
              <a:gdLst>
                <a:gd name="T0" fmla="*/ 9 w 31"/>
                <a:gd name="T1" fmla="*/ 0 h 41"/>
                <a:gd name="T2" fmla="*/ 9 w 31"/>
                <a:gd name="T3" fmla="*/ 0 h 41"/>
                <a:gd name="T4" fmla="*/ 0 w 31"/>
                <a:gd name="T5" fmla="*/ 21 h 41"/>
                <a:gd name="T6" fmla="*/ 0 w 31"/>
                <a:gd name="T7" fmla="*/ 35 h 41"/>
                <a:gd name="T8" fmla="*/ 2 w 31"/>
                <a:gd name="T9" fmla="*/ 41 h 41"/>
                <a:gd name="T10" fmla="*/ 31 w 31"/>
                <a:gd name="T11" fmla="*/ 32 h 41"/>
                <a:gd name="T12" fmla="*/ 18 w 31"/>
                <a:gd name="T13" fmla="*/ 0 h 41"/>
                <a:gd name="T14" fmla="*/ 9 w 31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1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8"/>
                    <a:pt x="8" y="18"/>
                    <a:pt x="0" y="2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1" y="37"/>
                    <a:pt x="21" y="35"/>
                    <a:pt x="31" y="3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0" name="Freeform 628"/>
            <p:cNvSpPr>
              <a:spLocks/>
            </p:cNvSpPr>
            <p:nvPr/>
          </p:nvSpPr>
          <p:spPr bwMode="auto">
            <a:xfrm>
              <a:off x="4031275" y="1113197"/>
              <a:ext cx="171558" cy="22057"/>
            </a:xfrm>
            <a:custGeom>
              <a:avLst/>
              <a:gdLst>
                <a:gd name="T0" fmla="*/ 140 w 140"/>
                <a:gd name="T1" fmla="*/ 0 h 18"/>
                <a:gd name="T2" fmla="*/ 0 w 140"/>
                <a:gd name="T3" fmla="*/ 0 h 18"/>
                <a:gd name="T4" fmla="*/ 0 w 140"/>
                <a:gd name="T5" fmla="*/ 18 h 18"/>
                <a:gd name="T6" fmla="*/ 65 w 140"/>
                <a:gd name="T7" fmla="*/ 18 h 18"/>
                <a:gd name="T8" fmla="*/ 76 w 140"/>
                <a:gd name="T9" fmla="*/ 18 h 18"/>
                <a:gd name="T10" fmla="*/ 140 w 140"/>
                <a:gd name="T11" fmla="*/ 18 h 18"/>
                <a:gd name="T12" fmla="*/ 140 w 1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18">
                  <a:moveTo>
                    <a:pt x="14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65" y="18"/>
                  </a:lnTo>
                  <a:lnTo>
                    <a:pt x="76" y="18"/>
                  </a:lnTo>
                  <a:lnTo>
                    <a:pt x="140" y="18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1" name="Freeform 629"/>
            <p:cNvSpPr>
              <a:spLocks/>
            </p:cNvSpPr>
            <p:nvPr/>
          </p:nvSpPr>
          <p:spPr bwMode="auto">
            <a:xfrm>
              <a:off x="3351171" y="3599560"/>
              <a:ext cx="247533" cy="145824"/>
            </a:xfrm>
            <a:custGeom>
              <a:avLst/>
              <a:gdLst>
                <a:gd name="T0" fmla="*/ 32 w 56"/>
                <a:gd name="T1" fmla="*/ 0 h 33"/>
                <a:gd name="T2" fmla="*/ 32 w 56"/>
                <a:gd name="T3" fmla="*/ 6 h 33"/>
                <a:gd name="T4" fmla="*/ 0 w 56"/>
                <a:gd name="T5" fmla="*/ 33 h 33"/>
                <a:gd name="T6" fmla="*/ 32 w 56"/>
                <a:gd name="T7" fmla="*/ 27 h 33"/>
                <a:gd name="T8" fmla="*/ 32 w 56"/>
                <a:gd name="T9" fmla="*/ 32 h 33"/>
                <a:gd name="T10" fmla="*/ 56 w 56"/>
                <a:gd name="T11" fmla="*/ 16 h 33"/>
                <a:gd name="T12" fmla="*/ 32 w 5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3">
                  <a:moveTo>
                    <a:pt x="32" y="0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4" y="6"/>
                    <a:pt x="0" y="33"/>
                    <a:pt x="0" y="33"/>
                  </a:cubicBezTo>
                  <a:cubicBezTo>
                    <a:pt x="0" y="33"/>
                    <a:pt x="9" y="27"/>
                    <a:pt x="32" y="2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56" y="16"/>
                    <a:pt x="56" y="16"/>
                    <a:pt x="56" y="16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2" name="Freeform 630"/>
            <p:cNvSpPr>
              <a:spLocks/>
            </p:cNvSpPr>
            <p:nvPr/>
          </p:nvSpPr>
          <p:spPr bwMode="auto">
            <a:xfrm>
              <a:off x="3329114" y="3728228"/>
              <a:ext cx="242632" cy="145824"/>
            </a:xfrm>
            <a:custGeom>
              <a:avLst/>
              <a:gdLst>
                <a:gd name="T0" fmla="*/ 24 w 55"/>
                <a:gd name="T1" fmla="*/ 33 h 33"/>
                <a:gd name="T2" fmla="*/ 24 w 55"/>
                <a:gd name="T3" fmla="*/ 28 h 33"/>
                <a:gd name="T4" fmla="*/ 55 w 55"/>
                <a:gd name="T5" fmla="*/ 0 h 33"/>
                <a:gd name="T6" fmla="*/ 24 w 55"/>
                <a:gd name="T7" fmla="*/ 7 h 33"/>
                <a:gd name="T8" fmla="*/ 24 w 55"/>
                <a:gd name="T9" fmla="*/ 1 h 33"/>
                <a:gd name="T10" fmla="*/ 0 w 55"/>
                <a:gd name="T11" fmla="*/ 17 h 33"/>
                <a:gd name="T12" fmla="*/ 24 w 5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3">
                  <a:moveTo>
                    <a:pt x="24" y="33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52" y="28"/>
                    <a:pt x="55" y="0"/>
                    <a:pt x="55" y="0"/>
                  </a:cubicBezTo>
                  <a:cubicBezTo>
                    <a:pt x="55" y="0"/>
                    <a:pt x="47" y="7"/>
                    <a:pt x="24" y="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3" name="Freeform 633"/>
            <p:cNvSpPr>
              <a:spLocks noEditPoints="1"/>
            </p:cNvSpPr>
            <p:nvPr/>
          </p:nvSpPr>
          <p:spPr bwMode="auto">
            <a:xfrm>
              <a:off x="5196643" y="1104619"/>
              <a:ext cx="203418" cy="203419"/>
            </a:xfrm>
            <a:custGeom>
              <a:avLst/>
              <a:gdLst>
                <a:gd name="T0" fmla="*/ 34 w 46"/>
                <a:gd name="T1" fmla="*/ 43 h 46"/>
                <a:gd name="T2" fmla="*/ 43 w 46"/>
                <a:gd name="T3" fmla="*/ 34 h 46"/>
                <a:gd name="T4" fmla="*/ 45 w 46"/>
                <a:gd name="T5" fmla="*/ 27 h 46"/>
                <a:gd name="T6" fmla="*/ 45 w 46"/>
                <a:gd name="T7" fmla="*/ 18 h 46"/>
                <a:gd name="T8" fmla="*/ 43 w 46"/>
                <a:gd name="T9" fmla="*/ 11 h 46"/>
                <a:gd name="T10" fmla="*/ 34 w 46"/>
                <a:gd name="T11" fmla="*/ 3 h 46"/>
                <a:gd name="T12" fmla="*/ 31 w 46"/>
                <a:gd name="T13" fmla="*/ 1 h 46"/>
                <a:gd name="T14" fmla="*/ 24 w 46"/>
                <a:gd name="T15" fmla="*/ 0 h 46"/>
                <a:gd name="T16" fmla="*/ 25 w 46"/>
                <a:gd name="T17" fmla="*/ 2 h 46"/>
                <a:gd name="T18" fmla="*/ 28 w 46"/>
                <a:gd name="T19" fmla="*/ 2 h 46"/>
                <a:gd name="T20" fmla="*/ 31 w 46"/>
                <a:gd name="T21" fmla="*/ 3 h 46"/>
                <a:gd name="T22" fmla="*/ 30 w 46"/>
                <a:gd name="T23" fmla="*/ 3 h 46"/>
                <a:gd name="T24" fmla="*/ 26 w 46"/>
                <a:gd name="T25" fmla="*/ 5 h 46"/>
                <a:gd name="T26" fmla="*/ 27 w 46"/>
                <a:gd name="T27" fmla="*/ 7 h 46"/>
                <a:gd name="T28" fmla="*/ 29 w 46"/>
                <a:gd name="T29" fmla="*/ 8 h 46"/>
                <a:gd name="T30" fmla="*/ 32 w 46"/>
                <a:gd name="T31" fmla="*/ 4 h 46"/>
                <a:gd name="T32" fmla="*/ 35 w 46"/>
                <a:gd name="T33" fmla="*/ 5 h 46"/>
                <a:gd name="T34" fmla="*/ 37 w 46"/>
                <a:gd name="T35" fmla="*/ 6 h 46"/>
                <a:gd name="T36" fmla="*/ 38 w 46"/>
                <a:gd name="T37" fmla="*/ 9 h 46"/>
                <a:gd name="T38" fmla="*/ 37 w 46"/>
                <a:gd name="T39" fmla="*/ 11 h 46"/>
                <a:gd name="T40" fmla="*/ 36 w 46"/>
                <a:gd name="T41" fmla="*/ 9 h 46"/>
                <a:gd name="T42" fmla="*/ 33 w 46"/>
                <a:gd name="T43" fmla="*/ 10 h 46"/>
                <a:gd name="T44" fmla="*/ 35 w 46"/>
                <a:gd name="T45" fmla="*/ 11 h 46"/>
                <a:gd name="T46" fmla="*/ 30 w 46"/>
                <a:gd name="T47" fmla="*/ 13 h 46"/>
                <a:gd name="T48" fmla="*/ 28 w 46"/>
                <a:gd name="T49" fmla="*/ 15 h 46"/>
                <a:gd name="T50" fmla="*/ 25 w 46"/>
                <a:gd name="T51" fmla="*/ 17 h 46"/>
                <a:gd name="T52" fmla="*/ 26 w 46"/>
                <a:gd name="T53" fmla="*/ 27 h 46"/>
                <a:gd name="T54" fmla="*/ 29 w 46"/>
                <a:gd name="T55" fmla="*/ 28 h 46"/>
                <a:gd name="T56" fmla="*/ 31 w 46"/>
                <a:gd name="T57" fmla="*/ 28 h 46"/>
                <a:gd name="T58" fmla="*/ 36 w 46"/>
                <a:gd name="T59" fmla="*/ 31 h 46"/>
                <a:gd name="T60" fmla="*/ 38 w 46"/>
                <a:gd name="T61" fmla="*/ 33 h 46"/>
                <a:gd name="T62" fmla="*/ 41 w 46"/>
                <a:gd name="T63" fmla="*/ 34 h 46"/>
                <a:gd name="T64" fmla="*/ 26 w 46"/>
                <a:gd name="T65" fmla="*/ 40 h 46"/>
                <a:gd name="T66" fmla="*/ 0 w 46"/>
                <a:gd name="T67" fmla="*/ 19 h 46"/>
                <a:gd name="T68" fmla="*/ 0 w 46"/>
                <a:gd name="T69" fmla="*/ 28 h 46"/>
                <a:gd name="T70" fmla="*/ 4 w 46"/>
                <a:gd name="T71" fmla="*/ 37 h 46"/>
                <a:gd name="T72" fmla="*/ 14 w 46"/>
                <a:gd name="T73" fmla="*/ 44 h 46"/>
                <a:gd name="T74" fmla="*/ 23 w 46"/>
                <a:gd name="T75" fmla="*/ 36 h 46"/>
                <a:gd name="T76" fmla="*/ 22 w 46"/>
                <a:gd name="T77" fmla="*/ 33 h 46"/>
                <a:gd name="T78" fmla="*/ 23 w 46"/>
                <a:gd name="T79" fmla="*/ 29 h 46"/>
                <a:gd name="T80" fmla="*/ 21 w 46"/>
                <a:gd name="T81" fmla="*/ 28 h 46"/>
                <a:gd name="T82" fmla="*/ 18 w 46"/>
                <a:gd name="T83" fmla="*/ 26 h 46"/>
                <a:gd name="T84" fmla="*/ 13 w 46"/>
                <a:gd name="T85" fmla="*/ 24 h 46"/>
                <a:gd name="T86" fmla="*/ 11 w 46"/>
                <a:gd name="T87" fmla="*/ 20 h 46"/>
                <a:gd name="T88" fmla="*/ 10 w 46"/>
                <a:gd name="T89" fmla="*/ 20 h 46"/>
                <a:gd name="T90" fmla="*/ 9 w 46"/>
                <a:gd name="T91" fmla="*/ 21 h 46"/>
                <a:gd name="T92" fmla="*/ 8 w 46"/>
                <a:gd name="T93" fmla="*/ 17 h 46"/>
                <a:gd name="T94" fmla="*/ 8 w 46"/>
                <a:gd name="T95" fmla="*/ 13 h 46"/>
                <a:gd name="T96" fmla="*/ 10 w 46"/>
                <a:gd name="T97" fmla="*/ 9 h 46"/>
                <a:gd name="T98" fmla="*/ 9 w 46"/>
                <a:gd name="T99" fmla="*/ 6 h 46"/>
                <a:gd name="T100" fmla="*/ 20 w 46"/>
                <a:gd name="T101" fmla="*/ 1 h 46"/>
                <a:gd name="T102" fmla="*/ 24 w 46"/>
                <a:gd name="T103" fmla="*/ 0 h 46"/>
                <a:gd name="T104" fmla="*/ 14 w 46"/>
                <a:gd name="T105" fmla="*/ 1 h 46"/>
                <a:gd name="T106" fmla="*/ 6 w 46"/>
                <a:gd name="T107" fmla="*/ 6 h 46"/>
                <a:gd name="T108" fmla="*/ 1 w 46"/>
                <a:gd name="T109" fmla="*/ 14 h 46"/>
                <a:gd name="T110" fmla="*/ 24 w 46"/>
                <a:gd name="T111" fmla="*/ 29 h 46"/>
                <a:gd name="T112" fmla="*/ 21 w 46"/>
                <a:gd name="T113" fmla="*/ 25 h 46"/>
                <a:gd name="T114" fmla="*/ 20 w 46"/>
                <a:gd name="T115" fmla="*/ 23 h 46"/>
                <a:gd name="T116" fmla="*/ 16 w 46"/>
                <a:gd name="T117" fmla="*/ 24 h 46"/>
                <a:gd name="T118" fmla="*/ 18 w 46"/>
                <a:gd name="T119" fmla="*/ 19 h 46"/>
                <a:gd name="T120" fmla="*/ 22 w 46"/>
                <a:gd name="T121" fmla="*/ 19 h 46"/>
                <a:gd name="T122" fmla="*/ 24 w 46"/>
                <a:gd name="T123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46">
                  <a:moveTo>
                    <a:pt x="24" y="46"/>
                  </a:moveTo>
                  <a:cubicBezTo>
                    <a:pt x="25" y="46"/>
                    <a:pt x="27" y="45"/>
                    <a:pt x="28" y="45"/>
                  </a:cubicBezTo>
                  <a:cubicBezTo>
                    <a:pt x="29" y="45"/>
                    <a:pt x="29" y="45"/>
                    <a:pt x="30" y="45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2" y="44"/>
                    <a:pt x="32" y="44"/>
                    <a:pt x="33" y="43"/>
                  </a:cubicBezTo>
                  <a:cubicBezTo>
                    <a:pt x="33" y="43"/>
                    <a:pt x="34" y="43"/>
                    <a:pt x="34" y="43"/>
                  </a:cubicBezTo>
                  <a:cubicBezTo>
                    <a:pt x="36" y="42"/>
                    <a:pt x="37" y="41"/>
                    <a:pt x="38" y="40"/>
                  </a:cubicBezTo>
                  <a:cubicBezTo>
                    <a:pt x="38" y="40"/>
                    <a:pt x="39" y="39"/>
                    <a:pt x="39" y="39"/>
                  </a:cubicBezTo>
                  <a:cubicBezTo>
                    <a:pt x="39" y="39"/>
                    <a:pt x="39" y="39"/>
                    <a:pt x="40" y="38"/>
                  </a:cubicBezTo>
                  <a:cubicBezTo>
                    <a:pt x="40" y="38"/>
                    <a:pt x="40" y="37"/>
                    <a:pt x="41" y="37"/>
                  </a:cubicBezTo>
                  <a:cubicBezTo>
                    <a:pt x="41" y="36"/>
                    <a:pt x="42" y="36"/>
                    <a:pt x="42" y="35"/>
                  </a:cubicBezTo>
                  <a:cubicBezTo>
                    <a:pt x="42" y="35"/>
                    <a:pt x="43" y="34"/>
                    <a:pt x="43" y="34"/>
                  </a:cubicBezTo>
                  <a:cubicBezTo>
                    <a:pt x="43" y="34"/>
                    <a:pt x="43" y="34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30"/>
                    <a:pt x="45" y="29"/>
                    <a:pt x="45" y="28"/>
                  </a:cubicBezTo>
                  <a:cubicBezTo>
                    <a:pt x="45" y="28"/>
                    <a:pt x="45" y="28"/>
                    <a:pt x="45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6" y="25"/>
                    <a:pt x="46" y="25"/>
                  </a:cubicBezTo>
                  <a:cubicBezTo>
                    <a:pt x="46" y="24"/>
                    <a:pt x="46" y="23"/>
                    <a:pt x="46" y="23"/>
                  </a:cubicBezTo>
                  <a:cubicBezTo>
                    <a:pt x="46" y="22"/>
                    <a:pt x="46" y="21"/>
                    <a:pt x="46" y="20"/>
                  </a:cubicBezTo>
                  <a:cubicBezTo>
                    <a:pt x="46" y="20"/>
                    <a:pt x="46" y="20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6"/>
                    <a:pt x="45" y="15"/>
                    <a:pt x="44" y="15"/>
                  </a:cubicBezTo>
                  <a:cubicBezTo>
                    <a:pt x="44" y="15"/>
                    <a:pt x="44" y="14"/>
                    <a:pt x="44" y="14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43" y="13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2" y="10"/>
                    <a:pt x="41" y="9"/>
                    <a:pt x="41" y="8"/>
                  </a:cubicBezTo>
                  <a:cubicBezTo>
                    <a:pt x="40" y="8"/>
                    <a:pt x="40" y="8"/>
                    <a:pt x="40" y="7"/>
                  </a:cubicBezTo>
                  <a:cubicBezTo>
                    <a:pt x="39" y="7"/>
                    <a:pt x="39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5"/>
                    <a:pt x="37" y="5"/>
                    <a:pt x="36" y="4"/>
                  </a:cubicBezTo>
                  <a:cubicBezTo>
                    <a:pt x="36" y="4"/>
                    <a:pt x="35" y="3"/>
                    <a:pt x="34" y="3"/>
                  </a:cubicBezTo>
                  <a:cubicBezTo>
                    <a:pt x="34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6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1"/>
                    <a:pt x="28" y="1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30" y="2"/>
                    <a:pt x="30" y="2"/>
                  </a:cubicBezTo>
                  <a:cubicBezTo>
                    <a:pt x="30" y="2"/>
                    <a:pt x="31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2" y="3"/>
                    <a:pt x="3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6" y="5"/>
                  </a:cubicBezTo>
                  <a:cubicBezTo>
                    <a:pt x="26" y="5"/>
                    <a:pt x="26" y="5"/>
                    <a:pt x="25" y="5"/>
                  </a:cubicBezTo>
                  <a:cubicBezTo>
                    <a:pt x="25" y="5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6" y="6"/>
                    <a:pt x="26" y="6"/>
                  </a:cubicBezTo>
                  <a:cubicBezTo>
                    <a:pt x="26" y="6"/>
                    <a:pt x="26" y="7"/>
                    <a:pt x="27" y="7"/>
                  </a:cubicBezTo>
                  <a:cubicBezTo>
                    <a:pt x="27" y="7"/>
                    <a:pt x="27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8"/>
                    <a:pt x="31" y="7"/>
                    <a:pt x="31" y="6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5"/>
                    <a:pt x="36" y="5"/>
                  </a:cubicBezTo>
                  <a:cubicBezTo>
                    <a:pt x="36" y="6"/>
                    <a:pt x="36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7" y="7"/>
                    <a:pt x="37" y="7"/>
                    <a:pt x="37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0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9"/>
                    <a:pt x="34" y="10"/>
                  </a:cubicBezTo>
                  <a:cubicBezTo>
                    <a:pt x="34" y="10"/>
                    <a:pt x="35" y="10"/>
                    <a:pt x="35" y="10"/>
                  </a:cubicBezTo>
                  <a:cubicBezTo>
                    <a:pt x="35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4" y="10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5" y="11"/>
                    <a:pt x="35" y="12"/>
                    <a:pt x="34" y="12"/>
                  </a:cubicBezTo>
                  <a:cubicBezTo>
                    <a:pt x="34" y="12"/>
                    <a:pt x="33" y="12"/>
                    <a:pt x="33" y="12"/>
                  </a:cubicBezTo>
                  <a:cubicBezTo>
                    <a:pt x="33" y="12"/>
                    <a:pt x="32" y="13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2" y="12"/>
                    <a:pt x="32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6"/>
                    <a:pt x="27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5" y="28"/>
                    <a:pt x="25" y="27"/>
                  </a:cubicBezTo>
                  <a:cubicBezTo>
                    <a:pt x="25" y="27"/>
                    <a:pt x="25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7"/>
                    <a:pt x="26" y="27"/>
                    <a:pt x="26" y="27"/>
                  </a:cubicBezTo>
                  <a:cubicBezTo>
                    <a:pt x="27" y="28"/>
                    <a:pt x="27" y="27"/>
                    <a:pt x="27" y="27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5" y="30"/>
                    <a:pt x="35" y="30"/>
                  </a:cubicBezTo>
                  <a:cubicBezTo>
                    <a:pt x="35" y="30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8" y="39"/>
                    <a:pt x="33" y="43"/>
                    <a:pt x="28" y="44"/>
                  </a:cubicBezTo>
                  <a:cubicBezTo>
                    <a:pt x="28" y="44"/>
                    <a:pt x="28" y="44"/>
                    <a:pt x="28" y="43"/>
                  </a:cubicBezTo>
                  <a:cubicBezTo>
                    <a:pt x="28" y="43"/>
                    <a:pt x="28" y="42"/>
                    <a:pt x="28" y="42"/>
                  </a:cubicBezTo>
                  <a:cubicBezTo>
                    <a:pt x="28" y="42"/>
                    <a:pt x="27" y="41"/>
                    <a:pt x="27" y="41"/>
                  </a:cubicBezTo>
                  <a:cubicBezTo>
                    <a:pt x="27" y="41"/>
                    <a:pt x="27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5" y="40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8"/>
                    <a:pt x="24" y="38"/>
                  </a:cubicBezTo>
                  <a:lnTo>
                    <a:pt x="24" y="46"/>
                  </a:lnTo>
                  <a:close/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1" y="31"/>
                    <a:pt x="1" y="31"/>
                    <a:pt x="1" y="32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3" y="34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8" y="41"/>
                    <a:pt x="10" y="42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4"/>
                    <a:pt x="15" y="44"/>
                    <a:pt x="15" y="45"/>
                  </a:cubicBezTo>
                  <a:cubicBezTo>
                    <a:pt x="18" y="45"/>
                    <a:pt x="20" y="46"/>
                    <a:pt x="23" y="46"/>
                  </a:cubicBezTo>
                  <a:cubicBezTo>
                    <a:pt x="23" y="46"/>
                    <a:pt x="24" y="46"/>
                    <a:pt x="24" y="46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3" y="37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29"/>
                    <a:pt x="23" y="29"/>
                    <a:pt x="23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3" y="28"/>
                    <a:pt x="23" y="29"/>
                    <a:pt x="23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7"/>
                  </a:cubicBezTo>
                  <a:cubicBezTo>
                    <a:pt x="20" y="27"/>
                    <a:pt x="20" y="27"/>
                    <a:pt x="19" y="26"/>
                  </a:cubicBezTo>
                  <a:cubicBezTo>
                    <a:pt x="19" y="26"/>
                    <a:pt x="19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2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8"/>
                  </a:cubicBezTo>
                  <a:cubicBezTo>
                    <a:pt x="10" y="18"/>
                    <a:pt x="9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2"/>
                    <a:pt x="10" y="22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1"/>
                    <a:pt x="10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8" y="18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7" y="14"/>
                    <a:pt x="8" y="14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2"/>
                    <a:pt x="9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9" y="10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7"/>
                    <a:pt x="9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3"/>
                    <a:pt x="15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2"/>
                    <a:pt x="22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7" y="0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lose/>
                  <a:moveTo>
                    <a:pt x="24" y="1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8"/>
                    <a:pt x="23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1" y="28"/>
                    <a:pt x="21" y="27"/>
                  </a:cubicBezTo>
                  <a:cubicBezTo>
                    <a:pt x="21" y="27"/>
                    <a:pt x="21" y="27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8" y="24"/>
                    <a:pt x="18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5" y="22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8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9"/>
                    <a:pt x="23" y="19"/>
                  </a:cubicBezTo>
                  <a:cubicBezTo>
                    <a:pt x="23" y="19"/>
                    <a:pt x="23" y="20"/>
                    <a:pt x="23" y="20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4" name="Freeform 636"/>
            <p:cNvSpPr>
              <a:spLocks/>
            </p:cNvSpPr>
            <p:nvPr/>
          </p:nvSpPr>
          <p:spPr bwMode="auto">
            <a:xfrm>
              <a:off x="3152654" y="1776145"/>
              <a:ext cx="113963" cy="185037"/>
            </a:xfrm>
            <a:custGeom>
              <a:avLst/>
              <a:gdLst>
                <a:gd name="T0" fmla="*/ 0 w 26"/>
                <a:gd name="T1" fmla="*/ 29 h 42"/>
                <a:gd name="T2" fmla="*/ 0 w 26"/>
                <a:gd name="T3" fmla="*/ 35 h 42"/>
                <a:gd name="T4" fmla="*/ 8 w 26"/>
                <a:gd name="T5" fmla="*/ 42 h 42"/>
                <a:gd name="T6" fmla="*/ 18 w 26"/>
                <a:gd name="T7" fmla="*/ 42 h 42"/>
                <a:gd name="T8" fmla="*/ 26 w 26"/>
                <a:gd name="T9" fmla="*/ 35 h 42"/>
                <a:gd name="T10" fmla="*/ 26 w 26"/>
                <a:gd name="T11" fmla="*/ 29 h 42"/>
                <a:gd name="T12" fmla="*/ 17 w 26"/>
                <a:gd name="T13" fmla="*/ 29 h 42"/>
                <a:gd name="T14" fmla="*/ 17 w 26"/>
                <a:gd name="T15" fmla="*/ 24 h 42"/>
                <a:gd name="T16" fmla="*/ 26 w 26"/>
                <a:gd name="T17" fmla="*/ 24 h 42"/>
                <a:gd name="T18" fmla="*/ 26 w 26"/>
                <a:gd name="T19" fmla="*/ 16 h 42"/>
                <a:gd name="T20" fmla="*/ 17 w 26"/>
                <a:gd name="T21" fmla="*/ 16 h 42"/>
                <a:gd name="T22" fmla="*/ 17 w 26"/>
                <a:gd name="T23" fmla="*/ 10 h 42"/>
                <a:gd name="T24" fmla="*/ 26 w 26"/>
                <a:gd name="T25" fmla="*/ 10 h 42"/>
                <a:gd name="T26" fmla="*/ 26 w 26"/>
                <a:gd name="T27" fmla="*/ 7 h 42"/>
                <a:gd name="T28" fmla="*/ 18 w 26"/>
                <a:gd name="T29" fmla="*/ 0 h 42"/>
                <a:gd name="T30" fmla="*/ 8 w 26"/>
                <a:gd name="T31" fmla="*/ 0 h 42"/>
                <a:gd name="T32" fmla="*/ 0 w 26"/>
                <a:gd name="T33" fmla="*/ 7 h 42"/>
                <a:gd name="T34" fmla="*/ 0 w 26"/>
                <a:gd name="T35" fmla="*/ 10 h 42"/>
                <a:gd name="T36" fmla="*/ 9 w 26"/>
                <a:gd name="T37" fmla="*/ 10 h 42"/>
                <a:gd name="T38" fmla="*/ 9 w 26"/>
                <a:gd name="T39" fmla="*/ 16 h 42"/>
                <a:gd name="T40" fmla="*/ 0 w 26"/>
                <a:gd name="T41" fmla="*/ 16 h 42"/>
                <a:gd name="T42" fmla="*/ 0 w 26"/>
                <a:gd name="T43" fmla="*/ 24 h 42"/>
                <a:gd name="T44" fmla="*/ 9 w 26"/>
                <a:gd name="T45" fmla="*/ 24 h 42"/>
                <a:gd name="T46" fmla="*/ 9 w 26"/>
                <a:gd name="T47" fmla="*/ 29 h 42"/>
                <a:gd name="T48" fmla="*/ 0 w 26"/>
                <a:gd name="T4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42">
                  <a:moveTo>
                    <a:pt x="0" y="29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4" y="42"/>
                    <a:pt x="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22" y="42"/>
                    <a:pt x="26" y="39"/>
                    <a:pt x="26" y="35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3"/>
                    <a:pt x="22" y="0"/>
                    <a:pt x="1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5" name="Freeform 637"/>
            <p:cNvSpPr>
              <a:spLocks/>
            </p:cNvSpPr>
            <p:nvPr/>
          </p:nvSpPr>
          <p:spPr bwMode="auto">
            <a:xfrm>
              <a:off x="3120794" y="1944027"/>
              <a:ext cx="177685" cy="113963"/>
            </a:xfrm>
            <a:custGeom>
              <a:avLst/>
              <a:gdLst>
                <a:gd name="T0" fmla="*/ 0 w 40"/>
                <a:gd name="T1" fmla="*/ 1 h 26"/>
                <a:gd name="T2" fmla="*/ 13 w 40"/>
                <a:gd name="T3" fmla="*/ 12 h 26"/>
                <a:gd name="T4" fmla="*/ 17 w 40"/>
                <a:gd name="T5" fmla="*/ 12 h 26"/>
                <a:gd name="T6" fmla="*/ 17 w 40"/>
                <a:gd name="T7" fmla="*/ 20 h 26"/>
                <a:gd name="T8" fmla="*/ 12 w 40"/>
                <a:gd name="T9" fmla="*/ 20 h 26"/>
                <a:gd name="T10" fmla="*/ 12 w 40"/>
                <a:gd name="T11" fmla="*/ 26 h 26"/>
                <a:gd name="T12" fmla="*/ 28 w 40"/>
                <a:gd name="T13" fmla="*/ 26 h 26"/>
                <a:gd name="T14" fmla="*/ 28 w 40"/>
                <a:gd name="T15" fmla="*/ 20 h 26"/>
                <a:gd name="T16" fmla="*/ 23 w 40"/>
                <a:gd name="T17" fmla="*/ 20 h 26"/>
                <a:gd name="T18" fmla="*/ 23 w 40"/>
                <a:gd name="T19" fmla="*/ 12 h 26"/>
                <a:gd name="T20" fmla="*/ 27 w 40"/>
                <a:gd name="T21" fmla="*/ 12 h 26"/>
                <a:gd name="T22" fmla="*/ 40 w 40"/>
                <a:gd name="T23" fmla="*/ 1 h 26"/>
                <a:gd name="T24" fmla="*/ 35 w 40"/>
                <a:gd name="T25" fmla="*/ 0 h 26"/>
                <a:gd name="T26" fmla="*/ 27 w 40"/>
                <a:gd name="T27" fmla="*/ 7 h 26"/>
                <a:gd name="T28" fmla="*/ 13 w 40"/>
                <a:gd name="T29" fmla="*/ 7 h 26"/>
                <a:gd name="T30" fmla="*/ 5 w 40"/>
                <a:gd name="T31" fmla="*/ 0 h 26"/>
                <a:gd name="T32" fmla="*/ 0 w 40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6">
                  <a:moveTo>
                    <a:pt x="0" y="1"/>
                  </a:moveTo>
                  <a:cubicBezTo>
                    <a:pt x="1" y="7"/>
                    <a:pt x="7" y="12"/>
                    <a:pt x="13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33" y="12"/>
                    <a:pt x="39" y="6"/>
                    <a:pt x="40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3"/>
                    <a:pt x="31" y="7"/>
                    <a:pt x="2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0" y="7"/>
                    <a:pt x="6" y="4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6" name="Freeform 638"/>
            <p:cNvSpPr>
              <a:spLocks noEditPoints="1"/>
            </p:cNvSpPr>
            <p:nvPr/>
          </p:nvSpPr>
          <p:spPr bwMode="auto">
            <a:xfrm>
              <a:off x="2949236" y="2720939"/>
              <a:ext cx="159304" cy="251210"/>
            </a:xfrm>
            <a:custGeom>
              <a:avLst/>
              <a:gdLst>
                <a:gd name="T0" fmla="*/ 130 w 130"/>
                <a:gd name="T1" fmla="*/ 205 h 205"/>
                <a:gd name="T2" fmla="*/ 115 w 130"/>
                <a:gd name="T3" fmla="*/ 4 h 205"/>
                <a:gd name="T4" fmla="*/ 101 w 130"/>
                <a:gd name="T5" fmla="*/ 0 h 205"/>
                <a:gd name="T6" fmla="*/ 115 w 130"/>
                <a:gd name="T7" fmla="*/ 14 h 205"/>
                <a:gd name="T8" fmla="*/ 115 w 130"/>
                <a:gd name="T9" fmla="*/ 133 h 205"/>
                <a:gd name="T10" fmla="*/ 101 w 130"/>
                <a:gd name="T11" fmla="*/ 148 h 205"/>
                <a:gd name="T12" fmla="*/ 115 w 130"/>
                <a:gd name="T13" fmla="*/ 162 h 205"/>
                <a:gd name="T14" fmla="*/ 101 w 130"/>
                <a:gd name="T15" fmla="*/ 162 h 205"/>
                <a:gd name="T16" fmla="*/ 115 w 130"/>
                <a:gd name="T17" fmla="*/ 173 h 205"/>
                <a:gd name="T18" fmla="*/ 115 w 130"/>
                <a:gd name="T19" fmla="*/ 191 h 205"/>
                <a:gd name="T20" fmla="*/ 101 w 130"/>
                <a:gd name="T21" fmla="*/ 205 h 205"/>
                <a:gd name="T22" fmla="*/ 90 w 130"/>
                <a:gd name="T23" fmla="*/ 4 h 205"/>
                <a:gd name="T24" fmla="*/ 65 w 130"/>
                <a:gd name="T25" fmla="*/ 14 h 205"/>
                <a:gd name="T26" fmla="*/ 101 w 130"/>
                <a:gd name="T27" fmla="*/ 0 h 205"/>
                <a:gd name="T28" fmla="*/ 90 w 130"/>
                <a:gd name="T29" fmla="*/ 0 h 205"/>
                <a:gd name="T30" fmla="*/ 101 w 130"/>
                <a:gd name="T31" fmla="*/ 205 h 205"/>
                <a:gd name="T32" fmla="*/ 90 w 130"/>
                <a:gd name="T33" fmla="*/ 191 h 205"/>
                <a:gd name="T34" fmla="*/ 101 w 130"/>
                <a:gd name="T35" fmla="*/ 173 h 205"/>
                <a:gd name="T36" fmla="*/ 90 w 130"/>
                <a:gd name="T37" fmla="*/ 162 h 205"/>
                <a:gd name="T38" fmla="*/ 101 w 130"/>
                <a:gd name="T39" fmla="*/ 148 h 205"/>
                <a:gd name="T40" fmla="*/ 65 w 130"/>
                <a:gd name="T41" fmla="*/ 133 h 205"/>
                <a:gd name="T42" fmla="*/ 76 w 130"/>
                <a:gd name="T43" fmla="*/ 148 h 205"/>
                <a:gd name="T44" fmla="*/ 76 w 130"/>
                <a:gd name="T45" fmla="*/ 162 h 205"/>
                <a:gd name="T46" fmla="*/ 65 w 130"/>
                <a:gd name="T47" fmla="*/ 173 h 205"/>
                <a:gd name="T48" fmla="*/ 76 w 130"/>
                <a:gd name="T49" fmla="*/ 191 h 205"/>
                <a:gd name="T50" fmla="*/ 65 w 130"/>
                <a:gd name="T51" fmla="*/ 191 h 205"/>
                <a:gd name="T52" fmla="*/ 65 w 130"/>
                <a:gd name="T53" fmla="*/ 4 h 205"/>
                <a:gd name="T54" fmla="*/ 25 w 130"/>
                <a:gd name="T55" fmla="*/ 14 h 205"/>
                <a:gd name="T56" fmla="*/ 65 w 130"/>
                <a:gd name="T57" fmla="*/ 4 h 205"/>
                <a:gd name="T58" fmla="*/ 25 w 130"/>
                <a:gd name="T59" fmla="*/ 205 h 205"/>
                <a:gd name="T60" fmla="*/ 65 w 130"/>
                <a:gd name="T61" fmla="*/ 191 h 205"/>
                <a:gd name="T62" fmla="*/ 50 w 130"/>
                <a:gd name="T63" fmla="*/ 173 h 205"/>
                <a:gd name="T64" fmla="*/ 65 w 130"/>
                <a:gd name="T65" fmla="*/ 162 h 205"/>
                <a:gd name="T66" fmla="*/ 50 w 130"/>
                <a:gd name="T67" fmla="*/ 148 h 205"/>
                <a:gd name="T68" fmla="*/ 65 w 130"/>
                <a:gd name="T69" fmla="*/ 133 h 205"/>
                <a:gd name="T70" fmla="*/ 25 w 130"/>
                <a:gd name="T71" fmla="*/ 148 h 205"/>
                <a:gd name="T72" fmla="*/ 40 w 130"/>
                <a:gd name="T73" fmla="*/ 162 h 205"/>
                <a:gd name="T74" fmla="*/ 25 w 130"/>
                <a:gd name="T75" fmla="*/ 162 h 205"/>
                <a:gd name="T76" fmla="*/ 40 w 130"/>
                <a:gd name="T77" fmla="*/ 173 h 205"/>
                <a:gd name="T78" fmla="*/ 40 w 130"/>
                <a:gd name="T79" fmla="*/ 191 h 205"/>
                <a:gd name="T80" fmla="*/ 25 w 130"/>
                <a:gd name="T81" fmla="*/ 205 h 205"/>
                <a:gd name="T82" fmla="*/ 0 w 130"/>
                <a:gd name="T83" fmla="*/ 4 h 205"/>
                <a:gd name="T84" fmla="*/ 25 w 130"/>
                <a:gd name="T85" fmla="*/ 205 h 205"/>
                <a:gd name="T86" fmla="*/ 14 w 130"/>
                <a:gd name="T87" fmla="*/ 191 h 205"/>
                <a:gd name="T88" fmla="*/ 25 w 130"/>
                <a:gd name="T89" fmla="*/ 173 h 205"/>
                <a:gd name="T90" fmla="*/ 14 w 130"/>
                <a:gd name="T91" fmla="*/ 162 h 205"/>
                <a:gd name="T92" fmla="*/ 25 w 130"/>
                <a:gd name="T93" fmla="*/ 148 h 205"/>
                <a:gd name="T94" fmla="*/ 14 w 130"/>
                <a:gd name="T95" fmla="*/ 133 h 205"/>
                <a:gd name="T96" fmla="*/ 25 w 130"/>
                <a:gd name="T97" fmla="*/ 1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205">
                  <a:moveTo>
                    <a:pt x="101" y="205"/>
                  </a:moveTo>
                  <a:lnTo>
                    <a:pt x="130" y="205"/>
                  </a:lnTo>
                  <a:lnTo>
                    <a:pt x="130" y="4"/>
                  </a:lnTo>
                  <a:lnTo>
                    <a:pt x="115" y="4"/>
                  </a:lnTo>
                  <a:lnTo>
                    <a:pt x="115" y="0"/>
                  </a:lnTo>
                  <a:lnTo>
                    <a:pt x="101" y="0"/>
                  </a:lnTo>
                  <a:lnTo>
                    <a:pt x="101" y="14"/>
                  </a:lnTo>
                  <a:lnTo>
                    <a:pt x="115" y="14"/>
                  </a:lnTo>
                  <a:lnTo>
                    <a:pt x="115" y="133"/>
                  </a:lnTo>
                  <a:lnTo>
                    <a:pt x="115" y="133"/>
                  </a:lnTo>
                  <a:lnTo>
                    <a:pt x="101" y="133"/>
                  </a:lnTo>
                  <a:lnTo>
                    <a:pt x="101" y="148"/>
                  </a:lnTo>
                  <a:lnTo>
                    <a:pt x="115" y="148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01" y="162"/>
                  </a:lnTo>
                  <a:lnTo>
                    <a:pt x="101" y="173"/>
                  </a:lnTo>
                  <a:lnTo>
                    <a:pt x="115" y="173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01" y="191"/>
                  </a:lnTo>
                  <a:lnTo>
                    <a:pt x="101" y="205"/>
                  </a:lnTo>
                  <a:close/>
                  <a:moveTo>
                    <a:pt x="90" y="0"/>
                  </a:moveTo>
                  <a:lnTo>
                    <a:pt x="90" y="4"/>
                  </a:lnTo>
                  <a:lnTo>
                    <a:pt x="65" y="4"/>
                  </a:lnTo>
                  <a:lnTo>
                    <a:pt x="65" y="14"/>
                  </a:lnTo>
                  <a:lnTo>
                    <a:pt x="101" y="14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90" y="0"/>
                  </a:lnTo>
                  <a:close/>
                  <a:moveTo>
                    <a:pt x="65" y="205"/>
                  </a:moveTo>
                  <a:lnTo>
                    <a:pt x="101" y="205"/>
                  </a:lnTo>
                  <a:lnTo>
                    <a:pt x="101" y="191"/>
                  </a:lnTo>
                  <a:lnTo>
                    <a:pt x="90" y="191"/>
                  </a:lnTo>
                  <a:lnTo>
                    <a:pt x="90" y="173"/>
                  </a:lnTo>
                  <a:lnTo>
                    <a:pt x="101" y="173"/>
                  </a:lnTo>
                  <a:lnTo>
                    <a:pt x="101" y="162"/>
                  </a:lnTo>
                  <a:lnTo>
                    <a:pt x="90" y="162"/>
                  </a:lnTo>
                  <a:lnTo>
                    <a:pt x="90" y="148"/>
                  </a:lnTo>
                  <a:lnTo>
                    <a:pt x="101" y="148"/>
                  </a:lnTo>
                  <a:lnTo>
                    <a:pt x="101" y="133"/>
                  </a:lnTo>
                  <a:lnTo>
                    <a:pt x="65" y="133"/>
                  </a:lnTo>
                  <a:lnTo>
                    <a:pt x="65" y="148"/>
                  </a:lnTo>
                  <a:lnTo>
                    <a:pt x="76" y="148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65" y="162"/>
                  </a:lnTo>
                  <a:lnTo>
                    <a:pt x="65" y="173"/>
                  </a:lnTo>
                  <a:lnTo>
                    <a:pt x="76" y="173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65" y="191"/>
                  </a:lnTo>
                  <a:lnTo>
                    <a:pt x="65" y="205"/>
                  </a:lnTo>
                  <a:close/>
                  <a:moveTo>
                    <a:pt x="65" y="4"/>
                  </a:moveTo>
                  <a:lnTo>
                    <a:pt x="25" y="4"/>
                  </a:lnTo>
                  <a:lnTo>
                    <a:pt x="25" y="14"/>
                  </a:lnTo>
                  <a:lnTo>
                    <a:pt x="65" y="14"/>
                  </a:lnTo>
                  <a:lnTo>
                    <a:pt x="65" y="4"/>
                  </a:lnTo>
                  <a:lnTo>
                    <a:pt x="65" y="4"/>
                  </a:lnTo>
                  <a:close/>
                  <a:moveTo>
                    <a:pt x="25" y="205"/>
                  </a:moveTo>
                  <a:lnTo>
                    <a:pt x="65" y="205"/>
                  </a:lnTo>
                  <a:lnTo>
                    <a:pt x="65" y="191"/>
                  </a:lnTo>
                  <a:lnTo>
                    <a:pt x="50" y="191"/>
                  </a:lnTo>
                  <a:lnTo>
                    <a:pt x="50" y="173"/>
                  </a:lnTo>
                  <a:lnTo>
                    <a:pt x="65" y="173"/>
                  </a:lnTo>
                  <a:lnTo>
                    <a:pt x="65" y="162"/>
                  </a:lnTo>
                  <a:lnTo>
                    <a:pt x="50" y="162"/>
                  </a:lnTo>
                  <a:lnTo>
                    <a:pt x="50" y="148"/>
                  </a:lnTo>
                  <a:lnTo>
                    <a:pt x="65" y="148"/>
                  </a:lnTo>
                  <a:lnTo>
                    <a:pt x="65" y="133"/>
                  </a:lnTo>
                  <a:lnTo>
                    <a:pt x="25" y="133"/>
                  </a:lnTo>
                  <a:lnTo>
                    <a:pt x="25" y="148"/>
                  </a:lnTo>
                  <a:lnTo>
                    <a:pt x="40" y="148"/>
                  </a:lnTo>
                  <a:lnTo>
                    <a:pt x="40" y="162"/>
                  </a:lnTo>
                  <a:lnTo>
                    <a:pt x="40" y="162"/>
                  </a:lnTo>
                  <a:lnTo>
                    <a:pt x="25" y="162"/>
                  </a:lnTo>
                  <a:lnTo>
                    <a:pt x="25" y="173"/>
                  </a:lnTo>
                  <a:lnTo>
                    <a:pt x="40" y="173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25" y="191"/>
                  </a:lnTo>
                  <a:lnTo>
                    <a:pt x="25" y="205"/>
                  </a:lnTo>
                  <a:close/>
                  <a:moveTo>
                    <a:pt x="25" y="4"/>
                  </a:moveTo>
                  <a:lnTo>
                    <a:pt x="0" y="4"/>
                  </a:lnTo>
                  <a:lnTo>
                    <a:pt x="0" y="205"/>
                  </a:lnTo>
                  <a:lnTo>
                    <a:pt x="25" y="205"/>
                  </a:lnTo>
                  <a:lnTo>
                    <a:pt x="25" y="191"/>
                  </a:lnTo>
                  <a:lnTo>
                    <a:pt x="14" y="191"/>
                  </a:lnTo>
                  <a:lnTo>
                    <a:pt x="14" y="173"/>
                  </a:lnTo>
                  <a:lnTo>
                    <a:pt x="25" y="173"/>
                  </a:lnTo>
                  <a:lnTo>
                    <a:pt x="25" y="162"/>
                  </a:lnTo>
                  <a:lnTo>
                    <a:pt x="14" y="162"/>
                  </a:lnTo>
                  <a:lnTo>
                    <a:pt x="14" y="148"/>
                  </a:lnTo>
                  <a:lnTo>
                    <a:pt x="25" y="148"/>
                  </a:lnTo>
                  <a:lnTo>
                    <a:pt x="25" y="133"/>
                  </a:lnTo>
                  <a:lnTo>
                    <a:pt x="14" y="133"/>
                  </a:lnTo>
                  <a:lnTo>
                    <a:pt x="14" y="14"/>
                  </a:lnTo>
                  <a:lnTo>
                    <a:pt x="25" y="14"/>
                  </a:lnTo>
                  <a:lnTo>
                    <a:pt x="2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7" name="Freeform 640"/>
            <p:cNvSpPr>
              <a:spLocks noEditPoints="1"/>
            </p:cNvSpPr>
            <p:nvPr/>
          </p:nvSpPr>
          <p:spPr bwMode="auto">
            <a:xfrm>
              <a:off x="5708865" y="1497977"/>
              <a:ext cx="145824" cy="145824"/>
            </a:xfrm>
            <a:custGeom>
              <a:avLst/>
              <a:gdLst>
                <a:gd name="T0" fmla="*/ 16 w 33"/>
                <a:gd name="T1" fmla="*/ 31 h 33"/>
                <a:gd name="T2" fmla="*/ 19 w 33"/>
                <a:gd name="T3" fmla="*/ 31 h 33"/>
                <a:gd name="T4" fmla="*/ 20 w 33"/>
                <a:gd name="T5" fmla="*/ 33 h 33"/>
                <a:gd name="T6" fmla="*/ 26 w 33"/>
                <a:gd name="T7" fmla="*/ 31 h 33"/>
                <a:gd name="T8" fmla="*/ 25 w 33"/>
                <a:gd name="T9" fmla="*/ 29 h 33"/>
                <a:gd name="T10" fmla="*/ 28 w 33"/>
                <a:gd name="T11" fmla="*/ 25 h 33"/>
                <a:gd name="T12" fmla="*/ 30 w 33"/>
                <a:gd name="T13" fmla="*/ 26 h 33"/>
                <a:gd name="T14" fmla="*/ 33 w 33"/>
                <a:gd name="T15" fmla="*/ 20 h 33"/>
                <a:gd name="T16" fmla="*/ 30 w 33"/>
                <a:gd name="T17" fmla="*/ 19 h 33"/>
                <a:gd name="T18" fmla="*/ 30 w 33"/>
                <a:gd name="T19" fmla="*/ 14 h 33"/>
                <a:gd name="T20" fmla="*/ 33 w 33"/>
                <a:gd name="T21" fmla="*/ 13 h 33"/>
                <a:gd name="T22" fmla="*/ 30 w 33"/>
                <a:gd name="T23" fmla="*/ 8 h 33"/>
                <a:gd name="T24" fmla="*/ 28 w 33"/>
                <a:gd name="T25" fmla="*/ 9 h 33"/>
                <a:gd name="T26" fmla="*/ 24 w 33"/>
                <a:gd name="T27" fmla="*/ 5 h 33"/>
                <a:gd name="T28" fmla="*/ 25 w 33"/>
                <a:gd name="T29" fmla="*/ 3 h 33"/>
                <a:gd name="T30" fmla="*/ 20 w 33"/>
                <a:gd name="T31" fmla="*/ 0 h 33"/>
                <a:gd name="T32" fmla="*/ 19 w 33"/>
                <a:gd name="T33" fmla="*/ 3 h 33"/>
                <a:gd name="T34" fmla="*/ 16 w 33"/>
                <a:gd name="T35" fmla="*/ 3 h 33"/>
                <a:gd name="T36" fmla="*/ 16 w 33"/>
                <a:gd name="T37" fmla="*/ 7 h 33"/>
                <a:gd name="T38" fmla="*/ 25 w 33"/>
                <a:gd name="T39" fmla="*/ 13 h 33"/>
                <a:gd name="T40" fmla="*/ 20 w 33"/>
                <a:gd name="T41" fmla="*/ 26 h 33"/>
                <a:gd name="T42" fmla="*/ 16 w 33"/>
                <a:gd name="T43" fmla="*/ 26 h 33"/>
                <a:gd name="T44" fmla="*/ 16 w 33"/>
                <a:gd name="T45" fmla="*/ 26 h 33"/>
                <a:gd name="T46" fmla="*/ 16 w 33"/>
                <a:gd name="T47" fmla="*/ 31 h 33"/>
                <a:gd name="T48" fmla="*/ 2 w 33"/>
                <a:gd name="T49" fmla="*/ 20 h 33"/>
                <a:gd name="T50" fmla="*/ 0 w 33"/>
                <a:gd name="T51" fmla="*/ 21 h 33"/>
                <a:gd name="T52" fmla="*/ 2 w 33"/>
                <a:gd name="T53" fmla="*/ 26 h 33"/>
                <a:gd name="T54" fmla="*/ 5 w 33"/>
                <a:gd name="T55" fmla="*/ 25 h 33"/>
                <a:gd name="T56" fmla="*/ 8 w 33"/>
                <a:gd name="T57" fmla="*/ 29 h 33"/>
                <a:gd name="T58" fmla="*/ 7 w 33"/>
                <a:gd name="T59" fmla="*/ 31 h 33"/>
                <a:gd name="T60" fmla="*/ 13 w 33"/>
                <a:gd name="T61" fmla="*/ 33 h 33"/>
                <a:gd name="T62" fmla="*/ 14 w 33"/>
                <a:gd name="T63" fmla="*/ 31 h 33"/>
                <a:gd name="T64" fmla="*/ 16 w 33"/>
                <a:gd name="T65" fmla="*/ 31 h 33"/>
                <a:gd name="T66" fmla="*/ 16 w 33"/>
                <a:gd name="T67" fmla="*/ 26 h 33"/>
                <a:gd name="T68" fmla="*/ 8 w 33"/>
                <a:gd name="T69" fmla="*/ 21 h 33"/>
                <a:gd name="T70" fmla="*/ 13 w 33"/>
                <a:gd name="T71" fmla="*/ 8 h 33"/>
                <a:gd name="T72" fmla="*/ 13 w 33"/>
                <a:gd name="T73" fmla="*/ 8 h 33"/>
                <a:gd name="T74" fmla="*/ 16 w 33"/>
                <a:gd name="T75" fmla="*/ 7 h 33"/>
                <a:gd name="T76" fmla="*/ 16 w 33"/>
                <a:gd name="T77" fmla="*/ 7 h 33"/>
                <a:gd name="T78" fmla="*/ 16 w 33"/>
                <a:gd name="T79" fmla="*/ 3 h 33"/>
                <a:gd name="T80" fmla="*/ 14 w 33"/>
                <a:gd name="T81" fmla="*/ 3 h 33"/>
                <a:gd name="T82" fmla="*/ 13 w 33"/>
                <a:gd name="T83" fmla="*/ 1 h 33"/>
                <a:gd name="T84" fmla="*/ 7 w 33"/>
                <a:gd name="T85" fmla="*/ 3 h 33"/>
                <a:gd name="T86" fmla="*/ 8 w 33"/>
                <a:gd name="T87" fmla="*/ 5 h 33"/>
                <a:gd name="T88" fmla="*/ 5 w 33"/>
                <a:gd name="T89" fmla="*/ 9 h 33"/>
                <a:gd name="T90" fmla="*/ 2 w 33"/>
                <a:gd name="T91" fmla="*/ 8 h 33"/>
                <a:gd name="T92" fmla="*/ 0 w 33"/>
                <a:gd name="T93" fmla="*/ 14 h 33"/>
                <a:gd name="T94" fmla="*/ 2 w 33"/>
                <a:gd name="T95" fmla="*/ 15 h 33"/>
                <a:gd name="T96" fmla="*/ 2 w 33"/>
                <a:gd name="T97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33">
                  <a:moveTo>
                    <a:pt x="16" y="31"/>
                  </a:moveTo>
                  <a:cubicBezTo>
                    <a:pt x="17" y="31"/>
                    <a:pt x="18" y="31"/>
                    <a:pt x="19" y="31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8"/>
                    <a:pt x="27" y="26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6"/>
                    <a:pt x="30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7"/>
                    <a:pt x="26" y="6"/>
                    <a:pt x="24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0" y="7"/>
                    <a:pt x="24" y="10"/>
                    <a:pt x="25" y="13"/>
                  </a:cubicBezTo>
                  <a:cubicBezTo>
                    <a:pt x="27" y="18"/>
                    <a:pt x="25" y="24"/>
                    <a:pt x="20" y="26"/>
                  </a:cubicBezTo>
                  <a:cubicBezTo>
                    <a:pt x="19" y="26"/>
                    <a:pt x="18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31"/>
                  </a:lnTo>
                  <a:close/>
                  <a:moveTo>
                    <a:pt x="2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7"/>
                    <a:pt x="7" y="28"/>
                    <a:pt x="8" y="2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5" y="31"/>
                    <a:pt x="16" y="31"/>
                    <a:pt x="16" y="31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6"/>
                    <a:pt x="9" y="24"/>
                    <a:pt x="8" y="21"/>
                  </a:cubicBezTo>
                  <a:cubicBezTo>
                    <a:pt x="5" y="16"/>
                    <a:pt x="8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5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8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8" name="Freeform 652"/>
            <p:cNvSpPr>
              <a:spLocks/>
            </p:cNvSpPr>
            <p:nvPr/>
          </p:nvSpPr>
          <p:spPr bwMode="auto">
            <a:xfrm>
              <a:off x="3876873" y="1241865"/>
              <a:ext cx="25734" cy="30635"/>
            </a:xfrm>
            <a:custGeom>
              <a:avLst/>
              <a:gdLst>
                <a:gd name="T0" fmla="*/ 0 w 6"/>
                <a:gd name="T1" fmla="*/ 0 h 7"/>
                <a:gd name="T2" fmla="*/ 2 w 6"/>
                <a:gd name="T3" fmla="*/ 7 h 7"/>
                <a:gd name="T4" fmla="*/ 6 w 6"/>
                <a:gd name="T5" fmla="*/ 0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3"/>
                    <a:pt x="1" y="5"/>
                    <a:pt x="2" y="7"/>
                  </a:cubicBezTo>
                  <a:cubicBezTo>
                    <a:pt x="5" y="5"/>
                    <a:pt x="6" y="3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09" name="Freeform 653"/>
            <p:cNvSpPr>
              <a:spLocks/>
            </p:cNvSpPr>
            <p:nvPr/>
          </p:nvSpPr>
          <p:spPr bwMode="auto">
            <a:xfrm>
              <a:off x="3876873" y="1197751"/>
              <a:ext cx="25734" cy="34312"/>
            </a:xfrm>
            <a:custGeom>
              <a:avLst/>
              <a:gdLst>
                <a:gd name="T0" fmla="*/ 2 w 6"/>
                <a:gd name="T1" fmla="*/ 0 h 8"/>
                <a:gd name="T2" fmla="*/ 0 w 6"/>
                <a:gd name="T3" fmla="*/ 8 h 8"/>
                <a:gd name="T4" fmla="*/ 6 w 6"/>
                <a:gd name="T5" fmla="*/ 8 h 8"/>
                <a:gd name="T6" fmla="*/ 2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5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0" name="Freeform 654"/>
            <p:cNvSpPr>
              <a:spLocks/>
            </p:cNvSpPr>
            <p:nvPr/>
          </p:nvSpPr>
          <p:spPr bwMode="auto">
            <a:xfrm>
              <a:off x="3854816" y="1184271"/>
              <a:ext cx="25734" cy="47791"/>
            </a:xfrm>
            <a:custGeom>
              <a:avLst/>
              <a:gdLst>
                <a:gd name="T0" fmla="*/ 0 w 6"/>
                <a:gd name="T1" fmla="*/ 0 h 11"/>
                <a:gd name="T2" fmla="*/ 0 w 6"/>
                <a:gd name="T3" fmla="*/ 11 h 11"/>
                <a:gd name="T4" fmla="*/ 3 w 6"/>
                <a:gd name="T5" fmla="*/ 11 h 11"/>
                <a:gd name="T6" fmla="*/ 6 w 6"/>
                <a:gd name="T7" fmla="*/ 2 h 11"/>
                <a:gd name="T8" fmla="*/ 0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7"/>
                    <a:pt x="4" y="4"/>
                    <a:pt x="6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1" name="Freeform 655"/>
            <p:cNvSpPr>
              <a:spLocks/>
            </p:cNvSpPr>
            <p:nvPr/>
          </p:nvSpPr>
          <p:spPr bwMode="auto">
            <a:xfrm>
              <a:off x="3822955" y="1241865"/>
              <a:ext cx="26959" cy="44115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0 h 10"/>
                <a:gd name="T4" fmla="*/ 3 w 6"/>
                <a:gd name="T5" fmla="*/ 0 h 10"/>
                <a:gd name="T6" fmla="*/ 0 w 6"/>
                <a:gd name="T7" fmla="*/ 8 h 10"/>
                <a:gd name="T8" fmla="*/ 6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2" y="6"/>
                    <a:pt x="0" y="8"/>
                  </a:cubicBezTo>
                  <a:cubicBezTo>
                    <a:pt x="2" y="9"/>
                    <a:pt x="4" y="10"/>
                    <a:pt x="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2" name="Freeform 656"/>
            <p:cNvSpPr>
              <a:spLocks/>
            </p:cNvSpPr>
            <p:nvPr/>
          </p:nvSpPr>
          <p:spPr bwMode="auto">
            <a:xfrm>
              <a:off x="3822955" y="1184271"/>
              <a:ext cx="26959" cy="47791"/>
            </a:xfrm>
            <a:custGeom>
              <a:avLst/>
              <a:gdLst>
                <a:gd name="T0" fmla="*/ 3 w 6"/>
                <a:gd name="T1" fmla="*/ 11 h 11"/>
                <a:gd name="T2" fmla="*/ 6 w 6"/>
                <a:gd name="T3" fmla="*/ 11 h 11"/>
                <a:gd name="T4" fmla="*/ 6 w 6"/>
                <a:gd name="T5" fmla="*/ 0 h 11"/>
                <a:gd name="T6" fmla="*/ 0 w 6"/>
                <a:gd name="T7" fmla="*/ 2 h 11"/>
                <a:gd name="T8" fmla="*/ 3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2" y="4"/>
                    <a:pt x="3" y="7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3" name="Freeform 657"/>
            <p:cNvSpPr>
              <a:spLocks/>
            </p:cNvSpPr>
            <p:nvPr/>
          </p:nvSpPr>
          <p:spPr bwMode="auto">
            <a:xfrm>
              <a:off x="3800898" y="1241865"/>
              <a:ext cx="26959" cy="30635"/>
            </a:xfrm>
            <a:custGeom>
              <a:avLst/>
              <a:gdLst>
                <a:gd name="T0" fmla="*/ 4 w 6"/>
                <a:gd name="T1" fmla="*/ 7 h 7"/>
                <a:gd name="T2" fmla="*/ 6 w 6"/>
                <a:gd name="T3" fmla="*/ 0 h 7"/>
                <a:gd name="T4" fmla="*/ 0 w 6"/>
                <a:gd name="T5" fmla="*/ 0 h 7"/>
                <a:gd name="T6" fmla="*/ 4 w 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cubicBezTo>
                    <a:pt x="5" y="5"/>
                    <a:pt x="6" y="3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4" name="Freeform 658"/>
            <p:cNvSpPr>
              <a:spLocks/>
            </p:cNvSpPr>
            <p:nvPr/>
          </p:nvSpPr>
          <p:spPr bwMode="auto">
            <a:xfrm>
              <a:off x="3800898" y="1197751"/>
              <a:ext cx="26959" cy="34312"/>
            </a:xfrm>
            <a:custGeom>
              <a:avLst/>
              <a:gdLst>
                <a:gd name="T0" fmla="*/ 4 w 6"/>
                <a:gd name="T1" fmla="*/ 0 h 8"/>
                <a:gd name="T2" fmla="*/ 0 w 6"/>
                <a:gd name="T3" fmla="*/ 8 h 8"/>
                <a:gd name="T4" fmla="*/ 6 w 6"/>
                <a:gd name="T5" fmla="*/ 8 h 8"/>
                <a:gd name="T6" fmla="*/ 4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5"/>
                    <a:pt x="5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5" name="Freeform 659"/>
            <p:cNvSpPr>
              <a:spLocks/>
            </p:cNvSpPr>
            <p:nvPr/>
          </p:nvSpPr>
          <p:spPr bwMode="auto">
            <a:xfrm>
              <a:off x="3854816" y="1241865"/>
              <a:ext cx="25734" cy="44115"/>
            </a:xfrm>
            <a:custGeom>
              <a:avLst/>
              <a:gdLst>
                <a:gd name="T0" fmla="*/ 0 w 6"/>
                <a:gd name="T1" fmla="*/ 10 h 10"/>
                <a:gd name="T2" fmla="*/ 6 w 6"/>
                <a:gd name="T3" fmla="*/ 8 h 10"/>
                <a:gd name="T4" fmla="*/ 3 w 6"/>
                <a:gd name="T5" fmla="*/ 0 h 10"/>
                <a:gd name="T6" fmla="*/ 0 w 6"/>
                <a:gd name="T7" fmla="*/ 0 h 10"/>
                <a:gd name="T8" fmla="*/ 0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cubicBezTo>
                    <a:pt x="2" y="10"/>
                    <a:pt x="4" y="9"/>
                    <a:pt x="6" y="8"/>
                  </a:cubicBezTo>
                  <a:cubicBezTo>
                    <a:pt x="4" y="6"/>
                    <a:pt x="3" y="3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6" name="Freeform 660"/>
            <p:cNvSpPr>
              <a:spLocks/>
            </p:cNvSpPr>
            <p:nvPr/>
          </p:nvSpPr>
          <p:spPr bwMode="auto">
            <a:xfrm>
              <a:off x="4543498" y="972275"/>
              <a:ext cx="115189" cy="110287"/>
            </a:xfrm>
            <a:custGeom>
              <a:avLst/>
              <a:gdLst>
                <a:gd name="T0" fmla="*/ 26 w 26"/>
                <a:gd name="T1" fmla="*/ 10 h 25"/>
                <a:gd name="T2" fmla="*/ 21 w 26"/>
                <a:gd name="T3" fmla="*/ 12 h 25"/>
                <a:gd name="T4" fmla="*/ 19 w 26"/>
                <a:gd name="T5" fmla="*/ 12 h 25"/>
                <a:gd name="T6" fmla="*/ 18 w 26"/>
                <a:gd name="T7" fmla="*/ 9 h 25"/>
                <a:gd name="T8" fmla="*/ 19 w 26"/>
                <a:gd name="T9" fmla="*/ 8 h 25"/>
                <a:gd name="T10" fmla="*/ 24 w 26"/>
                <a:gd name="T11" fmla="*/ 6 h 25"/>
                <a:gd name="T12" fmla="*/ 22 w 26"/>
                <a:gd name="T13" fmla="*/ 3 h 25"/>
                <a:gd name="T14" fmla="*/ 19 w 26"/>
                <a:gd name="T15" fmla="*/ 2 h 25"/>
                <a:gd name="T16" fmla="*/ 18 w 26"/>
                <a:gd name="T17" fmla="*/ 6 h 25"/>
                <a:gd name="T18" fmla="*/ 16 w 26"/>
                <a:gd name="T19" fmla="*/ 9 h 25"/>
                <a:gd name="T20" fmla="*/ 16 w 26"/>
                <a:gd name="T21" fmla="*/ 5 h 25"/>
                <a:gd name="T22" fmla="*/ 14 w 26"/>
                <a:gd name="T23" fmla="*/ 4 h 25"/>
                <a:gd name="T24" fmla="*/ 14 w 26"/>
                <a:gd name="T25" fmla="*/ 2 h 25"/>
                <a:gd name="T26" fmla="*/ 13 w 26"/>
                <a:gd name="T27" fmla="*/ 2 h 25"/>
                <a:gd name="T28" fmla="*/ 13 w 26"/>
                <a:gd name="T29" fmla="*/ 4 h 25"/>
                <a:gd name="T30" fmla="*/ 11 w 26"/>
                <a:gd name="T31" fmla="*/ 5 h 25"/>
                <a:gd name="T32" fmla="*/ 11 w 26"/>
                <a:gd name="T33" fmla="*/ 9 h 25"/>
                <a:gd name="T34" fmla="*/ 9 w 26"/>
                <a:gd name="T35" fmla="*/ 6 h 25"/>
                <a:gd name="T36" fmla="*/ 8 w 26"/>
                <a:gd name="T37" fmla="*/ 2 h 25"/>
                <a:gd name="T38" fmla="*/ 5 w 26"/>
                <a:gd name="T39" fmla="*/ 3 h 25"/>
                <a:gd name="T40" fmla="*/ 2 w 26"/>
                <a:gd name="T41" fmla="*/ 6 h 25"/>
                <a:gd name="T42" fmla="*/ 8 w 26"/>
                <a:gd name="T43" fmla="*/ 8 h 25"/>
                <a:gd name="T44" fmla="*/ 9 w 26"/>
                <a:gd name="T45" fmla="*/ 9 h 25"/>
                <a:gd name="T46" fmla="*/ 8 w 26"/>
                <a:gd name="T47" fmla="*/ 12 h 25"/>
                <a:gd name="T48" fmla="*/ 6 w 26"/>
                <a:gd name="T49" fmla="*/ 12 h 25"/>
                <a:gd name="T50" fmla="*/ 1 w 26"/>
                <a:gd name="T51" fmla="*/ 10 h 25"/>
                <a:gd name="T52" fmla="*/ 0 w 26"/>
                <a:gd name="T53" fmla="*/ 13 h 25"/>
                <a:gd name="T54" fmla="*/ 2 w 26"/>
                <a:gd name="T55" fmla="*/ 17 h 25"/>
                <a:gd name="T56" fmla="*/ 5 w 26"/>
                <a:gd name="T57" fmla="*/ 14 h 25"/>
                <a:gd name="T58" fmla="*/ 9 w 26"/>
                <a:gd name="T59" fmla="*/ 13 h 25"/>
                <a:gd name="T60" fmla="*/ 6 w 26"/>
                <a:gd name="T61" fmla="*/ 16 h 25"/>
                <a:gd name="T62" fmla="*/ 7 w 26"/>
                <a:gd name="T63" fmla="*/ 18 h 25"/>
                <a:gd name="T64" fmla="*/ 6 w 26"/>
                <a:gd name="T65" fmla="*/ 19 h 25"/>
                <a:gd name="T66" fmla="*/ 7 w 26"/>
                <a:gd name="T67" fmla="*/ 20 h 25"/>
                <a:gd name="T68" fmla="*/ 8 w 26"/>
                <a:gd name="T69" fmla="*/ 19 h 25"/>
                <a:gd name="T70" fmla="*/ 10 w 26"/>
                <a:gd name="T71" fmla="*/ 19 h 25"/>
                <a:gd name="T72" fmla="*/ 13 w 26"/>
                <a:gd name="T73" fmla="*/ 16 h 25"/>
                <a:gd name="T74" fmla="*/ 12 w 26"/>
                <a:gd name="T75" fmla="*/ 21 h 25"/>
                <a:gd name="T76" fmla="*/ 9 w 26"/>
                <a:gd name="T77" fmla="*/ 24 h 25"/>
                <a:gd name="T78" fmla="*/ 13 w 26"/>
                <a:gd name="T79" fmla="*/ 25 h 25"/>
                <a:gd name="T80" fmla="*/ 16 w 26"/>
                <a:gd name="T81" fmla="*/ 25 h 25"/>
                <a:gd name="T82" fmla="*/ 14 w 26"/>
                <a:gd name="T83" fmla="*/ 20 h 25"/>
                <a:gd name="T84" fmla="*/ 14 w 26"/>
                <a:gd name="T85" fmla="*/ 18 h 25"/>
                <a:gd name="T86" fmla="*/ 17 w 26"/>
                <a:gd name="T87" fmla="*/ 17 h 25"/>
                <a:gd name="T88" fmla="*/ 18 w 26"/>
                <a:gd name="T89" fmla="*/ 18 h 25"/>
                <a:gd name="T90" fmla="*/ 20 w 26"/>
                <a:gd name="T91" fmla="*/ 24 h 25"/>
                <a:gd name="T92" fmla="*/ 23 w 26"/>
                <a:gd name="T93" fmla="*/ 21 h 25"/>
                <a:gd name="T94" fmla="*/ 24 w 26"/>
                <a:gd name="T95" fmla="*/ 18 h 25"/>
                <a:gd name="T96" fmla="*/ 20 w 26"/>
                <a:gd name="T97" fmla="*/ 17 h 25"/>
                <a:gd name="T98" fmla="*/ 17 w 26"/>
                <a:gd name="T99" fmla="*/ 15 h 25"/>
                <a:gd name="T100" fmla="*/ 20 w 26"/>
                <a:gd name="T101" fmla="*/ 15 h 25"/>
                <a:gd name="T102" fmla="*/ 22 w 26"/>
                <a:gd name="T103" fmla="*/ 13 h 25"/>
                <a:gd name="T104" fmla="*/ 24 w 26"/>
                <a:gd name="T10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25">
                  <a:moveTo>
                    <a:pt x="26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6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7" name="Freeform 661"/>
            <p:cNvSpPr>
              <a:spLocks/>
            </p:cNvSpPr>
            <p:nvPr/>
          </p:nvSpPr>
          <p:spPr bwMode="auto">
            <a:xfrm>
              <a:off x="3015408" y="2124163"/>
              <a:ext cx="220574" cy="164205"/>
            </a:xfrm>
            <a:custGeom>
              <a:avLst/>
              <a:gdLst>
                <a:gd name="T0" fmla="*/ 25 w 50"/>
                <a:gd name="T1" fmla="*/ 0 h 37"/>
                <a:gd name="T2" fmla="*/ 0 w 50"/>
                <a:gd name="T3" fmla="*/ 25 h 37"/>
                <a:gd name="T4" fmla="*/ 3 w 50"/>
                <a:gd name="T5" fmla="*/ 37 h 37"/>
                <a:gd name="T6" fmla="*/ 3 w 50"/>
                <a:gd name="T7" fmla="*/ 30 h 37"/>
                <a:gd name="T8" fmla="*/ 4 w 50"/>
                <a:gd name="T9" fmla="*/ 27 h 37"/>
                <a:gd name="T10" fmla="*/ 4 w 50"/>
                <a:gd name="T11" fmla="*/ 25 h 37"/>
                <a:gd name="T12" fmla="*/ 25 w 50"/>
                <a:gd name="T13" fmla="*/ 4 h 37"/>
                <a:gd name="T14" fmla="*/ 46 w 50"/>
                <a:gd name="T15" fmla="*/ 25 h 37"/>
                <a:gd name="T16" fmla="*/ 46 w 50"/>
                <a:gd name="T17" fmla="*/ 27 h 37"/>
                <a:gd name="T18" fmla="*/ 47 w 50"/>
                <a:gd name="T19" fmla="*/ 30 h 37"/>
                <a:gd name="T20" fmla="*/ 47 w 50"/>
                <a:gd name="T21" fmla="*/ 37 h 37"/>
                <a:gd name="T22" fmla="*/ 50 w 50"/>
                <a:gd name="T23" fmla="*/ 25 h 37"/>
                <a:gd name="T24" fmla="*/ 25 w 5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7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29"/>
                    <a:pt x="1" y="33"/>
                    <a:pt x="3" y="3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8"/>
                    <a:pt x="4" y="27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5"/>
                  </a:cubicBezTo>
                  <a:cubicBezTo>
                    <a:pt x="46" y="26"/>
                    <a:pt x="46" y="27"/>
                    <a:pt x="46" y="27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4"/>
                    <a:pt x="50" y="2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8" name="Freeform 662"/>
            <p:cNvSpPr>
              <a:spLocks/>
            </p:cNvSpPr>
            <p:nvPr/>
          </p:nvSpPr>
          <p:spPr bwMode="auto">
            <a:xfrm>
              <a:off x="3032564" y="2234450"/>
              <a:ext cx="49017" cy="89455"/>
            </a:xfrm>
            <a:custGeom>
              <a:avLst/>
              <a:gdLst>
                <a:gd name="T0" fmla="*/ 1 w 11"/>
                <a:gd name="T1" fmla="*/ 4 h 20"/>
                <a:gd name="T2" fmla="*/ 0 w 11"/>
                <a:gd name="T3" fmla="*/ 5 h 20"/>
                <a:gd name="T4" fmla="*/ 0 w 11"/>
                <a:gd name="T5" fmla="*/ 12 h 20"/>
                <a:gd name="T6" fmla="*/ 0 w 11"/>
                <a:gd name="T7" fmla="*/ 15 h 20"/>
                <a:gd name="T8" fmla="*/ 8 w 11"/>
                <a:gd name="T9" fmla="*/ 20 h 20"/>
                <a:gd name="T10" fmla="*/ 11 w 11"/>
                <a:gd name="T11" fmla="*/ 20 h 20"/>
                <a:gd name="T12" fmla="*/ 11 w 11"/>
                <a:gd name="T13" fmla="*/ 0 h 20"/>
                <a:gd name="T14" fmla="*/ 8 w 11"/>
                <a:gd name="T15" fmla="*/ 0 h 20"/>
                <a:gd name="T16" fmla="*/ 1 w 11"/>
                <a:gd name="T17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1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4" y="20"/>
                    <a:pt x="8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1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19" name="Freeform 663"/>
            <p:cNvSpPr>
              <a:spLocks/>
            </p:cNvSpPr>
            <p:nvPr/>
          </p:nvSpPr>
          <p:spPr bwMode="auto">
            <a:xfrm>
              <a:off x="3166134" y="2234450"/>
              <a:ext cx="47791" cy="89455"/>
            </a:xfrm>
            <a:custGeom>
              <a:avLst/>
              <a:gdLst>
                <a:gd name="T0" fmla="*/ 11 w 11"/>
                <a:gd name="T1" fmla="*/ 15 h 20"/>
                <a:gd name="T2" fmla="*/ 11 w 11"/>
                <a:gd name="T3" fmla="*/ 12 h 20"/>
                <a:gd name="T4" fmla="*/ 11 w 11"/>
                <a:gd name="T5" fmla="*/ 5 h 20"/>
                <a:gd name="T6" fmla="*/ 11 w 11"/>
                <a:gd name="T7" fmla="*/ 5 h 20"/>
                <a:gd name="T8" fmla="*/ 4 w 11"/>
                <a:gd name="T9" fmla="*/ 0 h 20"/>
                <a:gd name="T10" fmla="*/ 0 w 11"/>
                <a:gd name="T11" fmla="*/ 0 h 20"/>
                <a:gd name="T12" fmla="*/ 0 w 11"/>
                <a:gd name="T13" fmla="*/ 20 h 20"/>
                <a:gd name="T14" fmla="*/ 4 w 11"/>
                <a:gd name="T15" fmla="*/ 20 h 20"/>
                <a:gd name="T16" fmla="*/ 11 w 11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11" y="15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7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8" y="20"/>
                    <a:pt x="11" y="18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0" name="Freeform 664"/>
            <p:cNvSpPr>
              <a:spLocks/>
            </p:cNvSpPr>
            <p:nvPr/>
          </p:nvSpPr>
          <p:spPr bwMode="auto">
            <a:xfrm>
              <a:off x="3712668" y="3687789"/>
              <a:ext cx="177685" cy="164205"/>
            </a:xfrm>
            <a:custGeom>
              <a:avLst/>
              <a:gdLst>
                <a:gd name="T0" fmla="*/ 32 w 40"/>
                <a:gd name="T1" fmla="*/ 16 h 37"/>
                <a:gd name="T2" fmla="*/ 31 w 40"/>
                <a:gd name="T3" fmla="*/ 13 h 37"/>
                <a:gd name="T4" fmla="*/ 25 w 40"/>
                <a:gd name="T5" fmla="*/ 14 h 37"/>
                <a:gd name="T6" fmla="*/ 25 w 40"/>
                <a:gd name="T7" fmla="*/ 9 h 37"/>
                <a:gd name="T8" fmla="*/ 21 w 40"/>
                <a:gd name="T9" fmla="*/ 11 h 37"/>
                <a:gd name="T10" fmla="*/ 19 w 40"/>
                <a:gd name="T11" fmla="*/ 5 h 37"/>
                <a:gd name="T12" fmla="*/ 16 w 40"/>
                <a:gd name="T13" fmla="*/ 6 h 37"/>
                <a:gd name="T14" fmla="*/ 17 w 40"/>
                <a:gd name="T15" fmla="*/ 12 h 37"/>
                <a:gd name="T16" fmla="*/ 13 w 40"/>
                <a:gd name="T17" fmla="*/ 6 h 37"/>
                <a:gd name="T18" fmla="*/ 12 w 40"/>
                <a:gd name="T19" fmla="*/ 0 h 37"/>
                <a:gd name="T20" fmla="*/ 7 w 40"/>
                <a:gd name="T21" fmla="*/ 2 h 37"/>
                <a:gd name="T22" fmla="*/ 3 w 40"/>
                <a:gd name="T23" fmla="*/ 7 h 37"/>
                <a:gd name="T24" fmla="*/ 11 w 40"/>
                <a:gd name="T25" fmla="*/ 10 h 37"/>
                <a:gd name="T26" fmla="*/ 14 w 40"/>
                <a:gd name="T27" fmla="*/ 12 h 37"/>
                <a:gd name="T28" fmla="*/ 12 w 40"/>
                <a:gd name="T29" fmla="*/ 16 h 37"/>
                <a:gd name="T30" fmla="*/ 9 w 40"/>
                <a:gd name="T31" fmla="*/ 16 h 37"/>
                <a:gd name="T32" fmla="*/ 1 w 40"/>
                <a:gd name="T33" fmla="*/ 12 h 37"/>
                <a:gd name="T34" fmla="*/ 0 w 40"/>
                <a:gd name="T35" fmla="*/ 18 h 37"/>
                <a:gd name="T36" fmla="*/ 2 w 40"/>
                <a:gd name="T37" fmla="*/ 23 h 37"/>
                <a:gd name="T38" fmla="*/ 7 w 40"/>
                <a:gd name="T39" fmla="*/ 19 h 37"/>
                <a:gd name="T40" fmla="*/ 14 w 40"/>
                <a:gd name="T41" fmla="*/ 18 h 37"/>
                <a:gd name="T42" fmla="*/ 9 w 40"/>
                <a:gd name="T43" fmla="*/ 22 h 37"/>
                <a:gd name="T44" fmla="*/ 10 w 40"/>
                <a:gd name="T45" fmla="*/ 25 h 37"/>
                <a:gd name="T46" fmla="*/ 8 w 40"/>
                <a:gd name="T47" fmla="*/ 27 h 37"/>
                <a:gd name="T48" fmla="*/ 10 w 40"/>
                <a:gd name="T49" fmla="*/ 29 h 37"/>
                <a:gd name="T50" fmla="*/ 12 w 40"/>
                <a:gd name="T51" fmla="*/ 27 h 37"/>
                <a:gd name="T52" fmla="*/ 15 w 40"/>
                <a:gd name="T53" fmla="*/ 28 h 37"/>
                <a:gd name="T54" fmla="*/ 19 w 40"/>
                <a:gd name="T55" fmla="*/ 23 h 37"/>
                <a:gd name="T56" fmla="*/ 18 w 40"/>
                <a:gd name="T57" fmla="*/ 30 h 37"/>
                <a:gd name="T58" fmla="*/ 14 w 40"/>
                <a:gd name="T59" fmla="*/ 35 h 37"/>
                <a:gd name="T60" fmla="*/ 19 w 40"/>
                <a:gd name="T61" fmla="*/ 37 h 37"/>
                <a:gd name="T62" fmla="*/ 25 w 40"/>
                <a:gd name="T63" fmla="*/ 36 h 37"/>
                <a:gd name="T64" fmla="*/ 21 w 40"/>
                <a:gd name="T65" fmla="*/ 28 h 37"/>
                <a:gd name="T66" fmla="*/ 21 w 40"/>
                <a:gd name="T67" fmla="*/ 25 h 37"/>
                <a:gd name="T68" fmla="*/ 25 w 40"/>
                <a:gd name="T69" fmla="*/ 24 h 37"/>
                <a:gd name="T70" fmla="*/ 27 w 40"/>
                <a:gd name="T71" fmla="*/ 26 h 37"/>
                <a:gd name="T72" fmla="*/ 31 w 40"/>
                <a:gd name="T73" fmla="*/ 34 h 37"/>
                <a:gd name="T74" fmla="*/ 35 w 40"/>
                <a:gd name="T75" fmla="*/ 30 h 37"/>
                <a:gd name="T76" fmla="*/ 37 w 40"/>
                <a:gd name="T77" fmla="*/ 25 h 37"/>
                <a:gd name="T78" fmla="*/ 31 w 40"/>
                <a:gd name="T79" fmla="*/ 24 h 37"/>
                <a:gd name="T80" fmla="*/ 25 w 40"/>
                <a:gd name="T81" fmla="*/ 21 h 37"/>
                <a:gd name="T82" fmla="*/ 31 w 40"/>
                <a:gd name="T83" fmla="*/ 21 h 37"/>
                <a:gd name="T84" fmla="*/ 33 w 40"/>
                <a:gd name="T85" fmla="*/ 18 h 37"/>
                <a:gd name="T86" fmla="*/ 36 w 40"/>
                <a:gd name="T8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37">
                  <a:moveTo>
                    <a:pt x="34" y="15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6" y="14"/>
                    <a:pt x="25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0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5" y="20"/>
                    <a:pt x="15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3" y="23"/>
                    <a:pt x="24" y="2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0"/>
                    <a:pt x="26" y="19"/>
                    <a:pt x="26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7"/>
                    <a:pt x="36" y="16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1" name="Freeform 665"/>
            <p:cNvSpPr>
              <a:spLocks/>
            </p:cNvSpPr>
            <p:nvPr/>
          </p:nvSpPr>
          <p:spPr bwMode="auto">
            <a:xfrm>
              <a:off x="3329114" y="1475919"/>
              <a:ext cx="115189" cy="113963"/>
            </a:xfrm>
            <a:custGeom>
              <a:avLst/>
              <a:gdLst>
                <a:gd name="T0" fmla="*/ 25 w 26"/>
                <a:gd name="T1" fmla="*/ 10 h 26"/>
                <a:gd name="T2" fmla="*/ 20 w 26"/>
                <a:gd name="T3" fmla="*/ 12 h 26"/>
                <a:gd name="T4" fmla="*/ 18 w 26"/>
                <a:gd name="T5" fmla="*/ 12 h 26"/>
                <a:gd name="T6" fmla="*/ 17 w 26"/>
                <a:gd name="T7" fmla="*/ 10 h 26"/>
                <a:gd name="T8" fmla="*/ 18 w 26"/>
                <a:gd name="T9" fmla="*/ 8 h 26"/>
                <a:gd name="T10" fmla="*/ 24 w 26"/>
                <a:gd name="T11" fmla="*/ 6 h 26"/>
                <a:gd name="T12" fmla="*/ 21 w 26"/>
                <a:gd name="T13" fmla="*/ 3 h 26"/>
                <a:gd name="T14" fmla="*/ 18 w 26"/>
                <a:gd name="T15" fmla="*/ 2 h 26"/>
                <a:gd name="T16" fmla="*/ 17 w 26"/>
                <a:gd name="T17" fmla="*/ 6 h 26"/>
                <a:gd name="T18" fmla="*/ 15 w 26"/>
                <a:gd name="T19" fmla="*/ 10 h 26"/>
                <a:gd name="T20" fmla="*/ 15 w 26"/>
                <a:gd name="T21" fmla="*/ 6 h 26"/>
                <a:gd name="T22" fmla="*/ 13 w 26"/>
                <a:gd name="T23" fmla="*/ 5 h 26"/>
                <a:gd name="T24" fmla="*/ 13 w 26"/>
                <a:gd name="T25" fmla="*/ 3 h 26"/>
                <a:gd name="T26" fmla="*/ 12 w 26"/>
                <a:gd name="T27" fmla="*/ 3 h 26"/>
                <a:gd name="T28" fmla="*/ 12 w 26"/>
                <a:gd name="T29" fmla="*/ 5 h 26"/>
                <a:gd name="T30" fmla="*/ 10 w 26"/>
                <a:gd name="T31" fmla="*/ 6 h 26"/>
                <a:gd name="T32" fmla="*/ 10 w 26"/>
                <a:gd name="T33" fmla="*/ 10 h 26"/>
                <a:gd name="T34" fmla="*/ 8 w 26"/>
                <a:gd name="T35" fmla="*/ 6 h 26"/>
                <a:gd name="T36" fmla="*/ 7 w 26"/>
                <a:gd name="T37" fmla="*/ 2 h 26"/>
                <a:gd name="T38" fmla="*/ 4 w 26"/>
                <a:gd name="T39" fmla="*/ 3 h 26"/>
                <a:gd name="T40" fmla="*/ 2 w 26"/>
                <a:gd name="T41" fmla="*/ 6 h 26"/>
                <a:gd name="T42" fmla="*/ 7 w 26"/>
                <a:gd name="T43" fmla="*/ 8 h 26"/>
                <a:gd name="T44" fmla="*/ 8 w 26"/>
                <a:gd name="T45" fmla="*/ 10 h 26"/>
                <a:gd name="T46" fmla="*/ 7 w 26"/>
                <a:gd name="T47" fmla="*/ 12 h 26"/>
                <a:gd name="T48" fmla="*/ 5 w 26"/>
                <a:gd name="T49" fmla="*/ 12 h 26"/>
                <a:gd name="T50" fmla="*/ 0 w 26"/>
                <a:gd name="T51" fmla="*/ 10 h 26"/>
                <a:gd name="T52" fmla="*/ 0 w 26"/>
                <a:gd name="T53" fmla="*/ 14 h 26"/>
                <a:gd name="T54" fmla="*/ 1 w 26"/>
                <a:gd name="T55" fmla="*/ 17 h 26"/>
                <a:gd name="T56" fmla="*/ 4 w 26"/>
                <a:gd name="T57" fmla="*/ 15 h 26"/>
                <a:gd name="T58" fmla="*/ 9 w 26"/>
                <a:gd name="T59" fmla="*/ 14 h 26"/>
                <a:gd name="T60" fmla="*/ 6 w 26"/>
                <a:gd name="T61" fmla="*/ 16 h 26"/>
                <a:gd name="T62" fmla="*/ 6 w 26"/>
                <a:gd name="T63" fmla="*/ 18 h 26"/>
                <a:gd name="T64" fmla="*/ 5 w 26"/>
                <a:gd name="T65" fmla="*/ 20 h 26"/>
                <a:gd name="T66" fmla="*/ 6 w 26"/>
                <a:gd name="T67" fmla="*/ 21 h 26"/>
                <a:gd name="T68" fmla="*/ 7 w 26"/>
                <a:gd name="T69" fmla="*/ 19 h 26"/>
                <a:gd name="T70" fmla="*/ 9 w 26"/>
                <a:gd name="T71" fmla="*/ 20 h 26"/>
                <a:gd name="T72" fmla="*/ 12 w 26"/>
                <a:gd name="T73" fmla="*/ 17 h 26"/>
                <a:gd name="T74" fmla="*/ 11 w 26"/>
                <a:gd name="T75" fmla="*/ 21 h 26"/>
                <a:gd name="T76" fmla="*/ 9 w 26"/>
                <a:gd name="T77" fmla="*/ 25 h 26"/>
                <a:gd name="T78" fmla="*/ 12 w 26"/>
                <a:gd name="T79" fmla="*/ 26 h 26"/>
                <a:gd name="T80" fmla="*/ 16 w 26"/>
                <a:gd name="T81" fmla="*/ 26 h 26"/>
                <a:gd name="T82" fmla="*/ 13 w 26"/>
                <a:gd name="T83" fmla="*/ 20 h 26"/>
                <a:gd name="T84" fmla="*/ 13 w 26"/>
                <a:gd name="T85" fmla="*/ 18 h 26"/>
                <a:gd name="T86" fmla="*/ 16 w 26"/>
                <a:gd name="T87" fmla="*/ 17 h 26"/>
                <a:gd name="T88" fmla="*/ 17 w 26"/>
                <a:gd name="T89" fmla="*/ 19 h 26"/>
                <a:gd name="T90" fmla="*/ 19 w 26"/>
                <a:gd name="T91" fmla="*/ 24 h 26"/>
                <a:gd name="T92" fmla="*/ 22 w 26"/>
                <a:gd name="T93" fmla="*/ 22 h 26"/>
                <a:gd name="T94" fmla="*/ 24 w 26"/>
                <a:gd name="T95" fmla="*/ 18 h 26"/>
                <a:gd name="T96" fmla="*/ 19 w 26"/>
                <a:gd name="T97" fmla="*/ 18 h 26"/>
                <a:gd name="T98" fmla="*/ 16 w 26"/>
                <a:gd name="T99" fmla="*/ 15 h 26"/>
                <a:gd name="T100" fmla="*/ 20 w 26"/>
                <a:gd name="T101" fmla="*/ 16 h 26"/>
                <a:gd name="T102" fmla="*/ 21 w 26"/>
                <a:gd name="T103" fmla="*/ 14 h 26"/>
                <a:gd name="T104" fmla="*/ 23 w 26"/>
                <a:gd name="T10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2" name="Freeform 667"/>
            <p:cNvSpPr>
              <a:spLocks noEditPoints="1"/>
            </p:cNvSpPr>
            <p:nvPr/>
          </p:nvSpPr>
          <p:spPr bwMode="auto">
            <a:xfrm>
              <a:off x="4764072" y="3984339"/>
              <a:ext cx="278169" cy="136021"/>
            </a:xfrm>
            <a:custGeom>
              <a:avLst/>
              <a:gdLst>
                <a:gd name="T0" fmla="*/ 54 w 63"/>
                <a:gd name="T1" fmla="*/ 22 h 31"/>
                <a:gd name="T2" fmla="*/ 63 w 63"/>
                <a:gd name="T3" fmla="*/ 11 h 31"/>
                <a:gd name="T4" fmla="*/ 54 w 63"/>
                <a:gd name="T5" fmla="*/ 0 h 31"/>
                <a:gd name="T6" fmla="*/ 54 w 63"/>
                <a:gd name="T7" fmla="*/ 5 h 31"/>
                <a:gd name="T8" fmla="*/ 58 w 63"/>
                <a:gd name="T9" fmla="*/ 11 h 31"/>
                <a:gd name="T10" fmla="*/ 54 w 63"/>
                <a:gd name="T11" fmla="*/ 17 h 31"/>
                <a:gd name="T12" fmla="*/ 54 w 63"/>
                <a:gd name="T13" fmla="*/ 22 h 31"/>
                <a:gd name="T14" fmla="*/ 26 w 63"/>
                <a:gd name="T15" fmla="*/ 31 h 31"/>
                <a:gd name="T16" fmla="*/ 47 w 63"/>
                <a:gd name="T17" fmla="*/ 21 h 31"/>
                <a:gd name="T18" fmla="*/ 52 w 63"/>
                <a:gd name="T19" fmla="*/ 22 h 31"/>
                <a:gd name="T20" fmla="*/ 54 w 63"/>
                <a:gd name="T21" fmla="*/ 22 h 31"/>
                <a:gd name="T22" fmla="*/ 54 w 63"/>
                <a:gd name="T23" fmla="*/ 17 h 31"/>
                <a:gd name="T24" fmla="*/ 52 w 63"/>
                <a:gd name="T25" fmla="*/ 17 h 31"/>
                <a:gd name="T26" fmla="*/ 50 w 63"/>
                <a:gd name="T27" fmla="*/ 17 h 31"/>
                <a:gd name="T28" fmla="*/ 53 w 63"/>
                <a:gd name="T29" fmla="*/ 5 h 31"/>
                <a:gd name="T30" fmla="*/ 53 w 63"/>
                <a:gd name="T31" fmla="*/ 5 h 31"/>
                <a:gd name="T32" fmla="*/ 53 w 63"/>
                <a:gd name="T33" fmla="*/ 5 h 31"/>
                <a:gd name="T34" fmla="*/ 54 w 63"/>
                <a:gd name="T35" fmla="*/ 5 h 31"/>
                <a:gd name="T36" fmla="*/ 54 w 63"/>
                <a:gd name="T37" fmla="*/ 0 h 31"/>
                <a:gd name="T38" fmla="*/ 52 w 63"/>
                <a:gd name="T39" fmla="*/ 0 h 31"/>
                <a:gd name="T40" fmla="*/ 52 w 63"/>
                <a:gd name="T41" fmla="*/ 0 h 31"/>
                <a:gd name="T42" fmla="*/ 0 w 63"/>
                <a:gd name="T43" fmla="*/ 0 h 31"/>
                <a:gd name="T44" fmla="*/ 0 w 63"/>
                <a:gd name="T45" fmla="*/ 5 h 31"/>
                <a:gd name="T46" fmla="*/ 26 w 63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31">
                  <a:moveTo>
                    <a:pt x="54" y="22"/>
                  </a:moveTo>
                  <a:cubicBezTo>
                    <a:pt x="59" y="21"/>
                    <a:pt x="63" y="16"/>
                    <a:pt x="63" y="11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6" y="6"/>
                    <a:pt x="58" y="8"/>
                    <a:pt x="58" y="11"/>
                  </a:cubicBezTo>
                  <a:cubicBezTo>
                    <a:pt x="58" y="14"/>
                    <a:pt x="56" y="16"/>
                    <a:pt x="54" y="17"/>
                  </a:cubicBezTo>
                  <a:lnTo>
                    <a:pt x="54" y="22"/>
                  </a:lnTo>
                  <a:close/>
                  <a:moveTo>
                    <a:pt x="26" y="31"/>
                  </a:moveTo>
                  <a:cubicBezTo>
                    <a:pt x="35" y="31"/>
                    <a:pt x="42" y="27"/>
                    <a:pt x="47" y="21"/>
                  </a:cubicBezTo>
                  <a:cubicBezTo>
                    <a:pt x="49" y="22"/>
                    <a:pt x="50" y="22"/>
                    <a:pt x="52" y="22"/>
                  </a:cubicBezTo>
                  <a:cubicBezTo>
                    <a:pt x="53" y="22"/>
                    <a:pt x="53" y="22"/>
                    <a:pt x="54" y="2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7"/>
                    <a:pt x="52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52" y="13"/>
                    <a:pt x="53" y="9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9"/>
                    <a:pt x="12" y="31"/>
                    <a:pt x="26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3" name="Rectangle 668"/>
            <p:cNvSpPr>
              <a:spLocks noChangeArrowheads="1"/>
            </p:cNvSpPr>
            <p:nvPr/>
          </p:nvSpPr>
          <p:spPr bwMode="auto">
            <a:xfrm>
              <a:off x="4764072" y="4133840"/>
              <a:ext cx="251210" cy="220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4" name="Freeform 669"/>
            <p:cNvSpPr>
              <a:spLocks/>
            </p:cNvSpPr>
            <p:nvPr/>
          </p:nvSpPr>
          <p:spPr bwMode="auto">
            <a:xfrm>
              <a:off x="4821666" y="3921843"/>
              <a:ext cx="44115" cy="52693"/>
            </a:xfrm>
            <a:custGeom>
              <a:avLst/>
              <a:gdLst>
                <a:gd name="T0" fmla="*/ 3 w 10"/>
                <a:gd name="T1" fmla="*/ 6 h 12"/>
                <a:gd name="T2" fmla="*/ 5 w 10"/>
                <a:gd name="T3" fmla="*/ 11 h 12"/>
                <a:gd name="T4" fmla="*/ 9 w 10"/>
                <a:gd name="T5" fmla="*/ 2 h 12"/>
                <a:gd name="T6" fmla="*/ 9 w 10"/>
                <a:gd name="T7" fmla="*/ 0 h 12"/>
                <a:gd name="T8" fmla="*/ 3 w 10"/>
                <a:gd name="T9" fmla="*/ 1 h 12"/>
                <a:gd name="T10" fmla="*/ 3 w 10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3" y="6"/>
                  </a:moveTo>
                  <a:cubicBezTo>
                    <a:pt x="0" y="7"/>
                    <a:pt x="2" y="12"/>
                    <a:pt x="5" y="11"/>
                  </a:cubicBezTo>
                  <a:cubicBezTo>
                    <a:pt x="9" y="9"/>
                    <a:pt x="10" y="5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7" y="1"/>
                    <a:pt x="5" y="1"/>
                    <a:pt x="3" y="1"/>
                  </a:cubicBezTo>
                  <a:cubicBezTo>
                    <a:pt x="4" y="3"/>
                    <a:pt x="5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5" name="Freeform 670"/>
            <p:cNvSpPr>
              <a:spLocks/>
            </p:cNvSpPr>
            <p:nvPr/>
          </p:nvSpPr>
          <p:spPr bwMode="auto">
            <a:xfrm>
              <a:off x="4887839" y="3908364"/>
              <a:ext cx="44115" cy="66172"/>
            </a:xfrm>
            <a:custGeom>
              <a:avLst/>
              <a:gdLst>
                <a:gd name="T0" fmla="*/ 3 w 10"/>
                <a:gd name="T1" fmla="*/ 9 h 15"/>
                <a:gd name="T2" fmla="*/ 5 w 10"/>
                <a:gd name="T3" fmla="*/ 14 h 15"/>
                <a:gd name="T4" fmla="*/ 9 w 10"/>
                <a:gd name="T5" fmla="*/ 5 h 15"/>
                <a:gd name="T6" fmla="*/ 7 w 10"/>
                <a:gd name="T7" fmla="*/ 0 h 15"/>
                <a:gd name="T8" fmla="*/ 2 w 10"/>
                <a:gd name="T9" fmla="*/ 1 h 15"/>
                <a:gd name="T10" fmla="*/ 3 w 10"/>
                <a:gd name="T1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3" y="9"/>
                  </a:moveTo>
                  <a:cubicBezTo>
                    <a:pt x="0" y="10"/>
                    <a:pt x="2" y="15"/>
                    <a:pt x="5" y="14"/>
                  </a:cubicBezTo>
                  <a:cubicBezTo>
                    <a:pt x="9" y="12"/>
                    <a:pt x="10" y="8"/>
                    <a:pt x="9" y="5"/>
                  </a:cubicBezTo>
                  <a:cubicBezTo>
                    <a:pt x="9" y="3"/>
                    <a:pt x="8" y="2"/>
                    <a:pt x="7" y="0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3" y="4"/>
                    <a:pt x="5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6" name="Freeform 672"/>
            <p:cNvSpPr>
              <a:spLocks/>
            </p:cNvSpPr>
            <p:nvPr/>
          </p:nvSpPr>
          <p:spPr bwMode="auto">
            <a:xfrm>
              <a:off x="5775037" y="3467215"/>
              <a:ext cx="75976" cy="35537"/>
            </a:xfrm>
            <a:custGeom>
              <a:avLst/>
              <a:gdLst>
                <a:gd name="T0" fmla="*/ 0 w 62"/>
                <a:gd name="T1" fmla="*/ 18 h 29"/>
                <a:gd name="T2" fmla="*/ 22 w 62"/>
                <a:gd name="T3" fmla="*/ 29 h 29"/>
                <a:gd name="T4" fmla="*/ 62 w 62"/>
                <a:gd name="T5" fmla="*/ 29 h 29"/>
                <a:gd name="T6" fmla="*/ 7 w 62"/>
                <a:gd name="T7" fmla="*/ 0 h 29"/>
                <a:gd name="T8" fmla="*/ 0 w 62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9">
                  <a:moveTo>
                    <a:pt x="0" y="18"/>
                  </a:moveTo>
                  <a:lnTo>
                    <a:pt x="22" y="29"/>
                  </a:lnTo>
                  <a:lnTo>
                    <a:pt x="62" y="29"/>
                  </a:lnTo>
                  <a:lnTo>
                    <a:pt x="7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7" name="Freeform 673"/>
            <p:cNvSpPr>
              <a:spLocks noEditPoints="1"/>
            </p:cNvSpPr>
            <p:nvPr/>
          </p:nvSpPr>
          <p:spPr bwMode="auto">
            <a:xfrm>
              <a:off x="5775037" y="3506428"/>
              <a:ext cx="186263" cy="93131"/>
            </a:xfrm>
            <a:custGeom>
              <a:avLst/>
              <a:gdLst>
                <a:gd name="T0" fmla="*/ 62 w 152"/>
                <a:gd name="T1" fmla="*/ 76 h 76"/>
                <a:gd name="T2" fmla="*/ 123 w 152"/>
                <a:gd name="T3" fmla="*/ 76 h 76"/>
                <a:gd name="T4" fmla="*/ 123 w 152"/>
                <a:gd name="T5" fmla="*/ 62 h 76"/>
                <a:gd name="T6" fmla="*/ 152 w 152"/>
                <a:gd name="T7" fmla="*/ 62 h 76"/>
                <a:gd name="T8" fmla="*/ 152 w 152"/>
                <a:gd name="T9" fmla="*/ 15 h 76"/>
                <a:gd name="T10" fmla="*/ 123 w 152"/>
                <a:gd name="T11" fmla="*/ 15 h 76"/>
                <a:gd name="T12" fmla="*/ 123 w 152"/>
                <a:gd name="T13" fmla="*/ 0 h 76"/>
                <a:gd name="T14" fmla="*/ 69 w 152"/>
                <a:gd name="T15" fmla="*/ 0 h 76"/>
                <a:gd name="T16" fmla="*/ 62 w 152"/>
                <a:gd name="T17" fmla="*/ 0 h 76"/>
                <a:gd name="T18" fmla="*/ 62 w 152"/>
                <a:gd name="T19" fmla="*/ 29 h 76"/>
                <a:gd name="T20" fmla="*/ 90 w 152"/>
                <a:gd name="T21" fmla="*/ 29 h 76"/>
                <a:gd name="T22" fmla="*/ 90 w 152"/>
                <a:gd name="T23" fmla="*/ 47 h 76"/>
                <a:gd name="T24" fmla="*/ 62 w 152"/>
                <a:gd name="T25" fmla="*/ 47 h 76"/>
                <a:gd name="T26" fmla="*/ 62 w 152"/>
                <a:gd name="T27" fmla="*/ 76 h 76"/>
                <a:gd name="T28" fmla="*/ 0 w 152"/>
                <a:gd name="T29" fmla="*/ 76 h 76"/>
                <a:gd name="T30" fmla="*/ 62 w 152"/>
                <a:gd name="T31" fmla="*/ 76 h 76"/>
                <a:gd name="T32" fmla="*/ 62 w 152"/>
                <a:gd name="T33" fmla="*/ 47 h 76"/>
                <a:gd name="T34" fmla="*/ 29 w 152"/>
                <a:gd name="T35" fmla="*/ 47 h 76"/>
                <a:gd name="T36" fmla="*/ 29 w 152"/>
                <a:gd name="T37" fmla="*/ 29 h 76"/>
                <a:gd name="T38" fmla="*/ 29 w 152"/>
                <a:gd name="T39" fmla="*/ 29 h 76"/>
                <a:gd name="T40" fmla="*/ 62 w 152"/>
                <a:gd name="T41" fmla="*/ 29 h 76"/>
                <a:gd name="T42" fmla="*/ 62 w 152"/>
                <a:gd name="T43" fmla="*/ 0 h 76"/>
                <a:gd name="T44" fmla="*/ 33 w 152"/>
                <a:gd name="T45" fmla="*/ 0 h 76"/>
                <a:gd name="T46" fmla="*/ 0 w 152"/>
                <a:gd name="T47" fmla="*/ 0 h 76"/>
                <a:gd name="T48" fmla="*/ 0 w 152"/>
                <a:gd name="T4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76">
                  <a:moveTo>
                    <a:pt x="62" y="76"/>
                  </a:moveTo>
                  <a:lnTo>
                    <a:pt x="123" y="76"/>
                  </a:lnTo>
                  <a:lnTo>
                    <a:pt x="123" y="62"/>
                  </a:lnTo>
                  <a:lnTo>
                    <a:pt x="152" y="62"/>
                  </a:lnTo>
                  <a:lnTo>
                    <a:pt x="152" y="15"/>
                  </a:lnTo>
                  <a:lnTo>
                    <a:pt x="123" y="15"/>
                  </a:lnTo>
                  <a:lnTo>
                    <a:pt x="123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2" y="29"/>
                  </a:lnTo>
                  <a:lnTo>
                    <a:pt x="90" y="29"/>
                  </a:lnTo>
                  <a:lnTo>
                    <a:pt x="90" y="47"/>
                  </a:lnTo>
                  <a:lnTo>
                    <a:pt x="62" y="47"/>
                  </a:lnTo>
                  <a:lnTo>
                    <a:pt x="62" y="76"/>
                  </a:lnTo>
                  <a:close/>
                  <a:moveTo>
                    <a:pt x="0" y="76"/>
                  </a:moveTo>
                  <a:lnTo>
                    <a:pt x="62" y="76"/>
                  </a:lnTo>
                  <a:lnTo>
                    <a:pt x="62" y="47"/>
                  </a:lnTo>
                  <a:lnTo>
                    <a:pt x="29" y="47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62" y="29"/>
                  </a:lnTo>
                  <a:lnTo>
                    <a:pt x="62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8" name="Freeform 674"/>
            <p:cNvSpPr>
              <a:spLocks noEditPoints="1"/>
            </p:cNvSpPr>
            <p:nvPr/>
          </p:nvSpPr>
          <p:spPr bwMode="auto">
            <a:xfrm>
              <a:off x="5064298" y="1038447"/>
              <a:ext cx="115189" cy="118865"/>
            </a:xfrm>
            <a:custGeom>
              <a:avLst/>
              <a:gdLst>
                <a:gd name="T0" fmla="*/ 23 w 26"/>
                <a:gd name="T1" fmla="*/ 19 h 27"/>
                <a:gd name="T2" fmla="*/ 25 w 26"/>
                <a:gd name="T3" fmla="*/ 20 h 27"/>
                <a:gd name="T4" fmla="*/ 22 w 26"/>
                <a:gd name="T5" fmla="*/ 24 h 27"/>
                <a:gd name="T6" fmla="*/ 20 w 26"/>
                <a:gd name="T7" fmla="*/ 22 h 27"/>
                <a:gd name="T8" fmla="*/ 17 w 26"/>
                <a:gd name="T9" fmla="*/ 24 h 27"/>
                <a:gd name="T10" fmla="*/ 17 w 26"/>
                <a:gd name="T11" fmla="*/ 26 h 27"/>
                <a:gd name="T12" fmla="*/ 13 w 26"/>
                <a:gd name="T13" fmla="*/ 27 h 27"/>
                <a:gd name="T14" fmla="*/ 13 w 26"/>
                <a:gd name="T15" fmla="*/ 21 h 27"/>
                <a:gd name="T16" fmla="*/ 19 w 26"/>
                <a:gd name="T17" fmla="*/ 18 h 27"/>
                <a:gd name="T18" fmla="*/ 18 w 26"/>
                <a:gd name="T19" fmla="*/ 8 h 27"/>
                <a:gd name="T20" fmla="*/ 18 w 26"/>
                <a:gd name="T21" fmla="*/ 8 h 27"/>
                <a:gd name="T22" fmla="*/ 15 w 26"/>
                <a:gd name="T23" fmla="*/ 6 h 27"/>
                <a:gd name="T24" fmla="*/ 13 w 26"/>
                <a:gd name="T25" fmla="*/ 6 h 27"/>
                <a:gd name="T26" fmla="*/ 13 w 26"/>
                <a:gd name="T27" fmla="*/ 0 h 27"/>
                <a:gd name="T28" fmla="*/ 14 w 26"/>
                <a:gd name="T29" fmla="*/ 0 h 27"/>
                <a:gd name="T30" fmla="*/ 15 w 26"/>
                <a:gd name="T31" fmla="*/ 2 h 27"/>
                <a:gd name="T32" fmla="*/ 18 w 26"/>
                <a:gd name="T33" fmla="*/ 3 h 27"/>
                <a:gd name="T34" fmla="*/ 20 w 26"/>
                <a:gd name="T35" fmla="*/ 2 h 27"/>
                <a:gd name="T36" fmla="*/ 23 w 26"/>
                <a:gd name="T37" fmla="*/ 5 h 27"/>
                <a:gd name="T38" fmla="*/ 22 w 26"/>
                <a:gd name="T39" fmla="*/ 7 h 27"/>
                <a:gd name="T40" fmla="*/ 24 w 26"/>
                <a:gd name="T41" fmla="*/ 10 h 27"/>
                <a:gd name="T42" fmla="*/ 26 w 26"/>
                <a:gd name="T43" fmla="*/ 10 h 27"/>
                <a:gd name="T44" fmla="*/ 26 w 26"/>
                <a:gd name="T45" fmla="*/ 15 h 27"/>
                <a:gd name="T46" fmla="*/ 24 w 26"/>
                <a:gd name="T47" fmla="*/ 15 h 27"/>
                <a:gd name="T48" fmla="*/ 23 w 26"/>
                <a:gd name="T49" fmla="*/ 19 h 27"/>
                <a:gd name="T50" fmla="*/ 13 w 26"/>
                <a:gd name="T51" fmla="*/ 27 h 27"/>
                <a:gd name="T52" fmla="*/ 12 w 26"/>
                <a:gd name="T53" fmla="*/ 27 h 27"/>
                <a:gd name="T54" fmla="*/ 12 w 26"/>
                <a:gd name="T55" fmla="*/ 25 h 27"/>
                <a:gd name="T56" fmla="*/ 8 w 26"/>
                <a:gd name="T57" fmla="*/ 24 h 27"/>
                <a:gd name="T58" fmla="*/ 7 w 26"/>
                <a:gd name="T59" fmla="*/ 25 h 27"/>
                <a:gd name="T60" fmla="*/ 3 w 26"/>
                <a:gd name="T61" fmla="*/ 22 h 27"/>
                <a:gd name="T62" fmla="*/ 4 w 26"/>
                <a:gd name="T63" fmla="*/ 20 h 27"/>
                <a:gd name="T64" fmla="*/ 2 w 26"/>
                <a:gd name="T65" fmla="*/ 17 h 27"/>
                <a:gd name="T66" fmla="*/ 0 w 26"/>
                <a:gd name="T67" fmla="*/ 17 h 27"/>
                <a:gd name="T68" fmla="*/ 0 w 26"/>
                <a:gd name="T69" fmla="*/ 12 h 27"/>
                <a:gd name="T70" fmla="*/ 2 w 26"/>
                <a:gd name="T71" fmla="*/ 12 h 27"/>
                <a:gd name="T72" fmla="*/ 3 w 26"/>
                <a:gd name="T73" fmla="*/ 8 h 27"/>
                <a:gd name="T74" fmla="*/ 2 w 26"/>
                <a:gd name="T75" fmla="*/ 7 h 27"/>
                <a:gd name="T76" fmla="*/ 5 w 26"/>
                <a:gd name="T77" fmla="*/ 3 h 27"/>
                <a:gd name="T78" fmla="*/ 6 w 26"/>
                <a:gd name="T79" fmla="*/ 4 h 27"/>
                <a:gd name="T80" fmla="*/ 10 w 26"/>
                <a:gd name="T81" fmla="*/ 3 h 27"/>
                <a:gd name="T82" fmla="*/ 10 w 26"/>
                <a:gd name="T83" fmla="*/ 1 h 27"/>
                <a:gd name="T84" fmla="*/ 13 w 26"/>
                <a:gd name="T85" fmla="*/ 0 h 27"/>
                <a:gd name="T86" fmla="*/ 13 w 26"/>
                <a:gd name="T87" fmla="*/ 6 h 27"/>
                <a:gd name="T88" fmla="*/ 7 w 26"/>
                <a:gd name="T89" fmla="*/ 9 h 27"/>
                <a:gd name="T90" fmla="*/ 8 w 26"/>
                <a:gd name="T91" fmla="*/ 19 h 27"/>
                <a:gd name="T92" fmla="*/ 11 w 26"/>
                <a:gd name="T93" fmla="*/ 21 h 27"/>
                <a:gd name="T94" fmla="*/ 13 w 26"/>
                <a:gd name="T95" fmla="*/ 21 h 27"/>
                <a:gd name="T96" fmla="*/ 13 w 26"/>
                <a:gd name="T9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7">
                  <a:moveTo>
                    <a:pt x="23" y="19"/>
                  </a:moveTo>
                  <a:cubicBezTo>
                    <a:pt x="25" y="20"/>
                    <a:pt x="25" y="20"/>
                    <a:pt x="25" y="2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1"/>
                    <a:pt x="17" y="20"/>
                    <a:pt x="19" y="18"/>
                  </a:cubicBezTo>
                  <a:cubicBezTo>
                    <a:pt x="22" y="15"/>
                    <a:pt x="21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6" y="7"/>
                    <a:pt x="15" y="6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8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4" y="9"/>
                    <a:pt x="24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8"/>
                    <a:pt x="23" y="19"/>
                  </a:cubicBezTo>
                  <a:close/>
                  <a:moveTo>
                    <a:pt x="13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5"/>
                    <a:pt x="9" y="24"/>
                    <a:pt x="8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9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1" y="6"/>
                    <a:pt x="9" y="7"/>
                    <a:pt x="7" y="9"/>
                  </a:cubicBezTo>
                  <a:cubicBezTo>
                    <a:pt x="5" y="12"/>
                    <a:pt x="5" y="17"/>
                    <a:pt x="8" y="19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2" y="21"/>
                    <a:pt x="12" y="21"/>
                    <a:pt x="13" y="21"/>
                  </a:cubicBezTo>
                  <a:lnTo>
                    <a:pt x="13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29" name="Freeform 676"/>
            <p:cNvSpPr>
              <a:spLocks/>
            </p:cNvSpPr>
            <p:nvPr/>
          </p:nvSpPr>
          <p:spPr bwMode="auto">
            <a:xfrm>
              <a:off x="5430696" y="1236964"/>
              <a:ext cx="137246" cy="101709"/>
            </a:xfrm>
            <a:custGeom>
              <a:avLst/>
              <a:gdLst>
                <a:gd name="T0" fmla="*/ 16 w 31"/>
                <a:gd name="T1" fmla="*/ 0 h 23"/>
                <a:gd name="T2" fmla="*/ 0 w 31"/>
                <a:gd name="T3" fmla="*/ 15 h 23"/>
                <a:gd name="T4" fmla="*/ 2 w 31"/>
                <a:gd name="T5" fmla="*/ 23 h 23"/>
                <a:gd name="T6" fmla="*/ 2 w 31"/>
                <a:gd name="T7" fmla="*/ 19 h 23"/>
                <a:gd name="T8" fmla="*/ 3 w 31"/>
                <a:gd name="T9" fmla="*/ 17 h 23"/>
                <a:gd name="T10" fmla="*/ 3 w 31"/>
                <a:gd name="T11" fmla="*/ 15 h 23"/>
                <a:gd name="T12" fmla="*/ 16 w 31"/>
                <a:gd name="T13" fmla="*/ 3 h 23"/>
                <a:gd name="T14" fmla="*/ 28 w 31"/>
                <a:gd name="T15" fmla="*/ 15 h 23"/>
                <a:gd name="T16" fmla="*/ 28 w 31"/>
                <a:gd name="T17" fmla="*/ 17 h 23"/>
                <a:gd name="T18" fmla="*/ 29 w 31"/>
                <a:gd name="T19" fmla="*/ 19 h 23"/>
                <a:gd name="T20" fmla="*/ 29 w 31"/>
                <a:gd name="T21" fmla="*/ 23 h 23"/>
                <a:gd name="T22" fmla="*/ 31 w 31"/>
                <a:gd name="T23" fmla="*/ 15 h 23"/>
                <a:gd name="T24" fmla="*/ 16 w 31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3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18"/>
                    <a:pt x="1" y="21"/>
                    <a:pt x="2" y="23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3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8"/>
                    <a:pt x="9" y="3"/>
                    <a:pt x="16" y="3"/>
                  </a:cubicBezTo>
                  <a:cubicBezTo>
                    <a:pt x="23" y="3"/>
                    <a:pt x="28" y="8"/>
                    <a:pt x="28" y="15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9" y="17"/>
                    <a:pt x="29" y="18"/>
                    <a:pt x="29" y="19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1" y="18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0" name="Freeform 677"/>
            <p:cNvSpPr>
              <a:spLocks/>
            </p:cNvSpPr>
            <p:nvPr/>
          </p:nvSpPr>
          <p:spPr bwMode="auto">
            <a:xfrm>
              <a:off x="5444176" y="1308038"/>
              <a:ext cx="30635" cy="52693"/>
            </a:xfrm>
            <a:custGeom>
              <a:avLst/>
              <a:gdLst>
                <a:gd name="T0" fmla="*/ 0 w 7"/>
                <a:gd name="T1" fmla="*/ 2 h 12"/>
                <a:gd name="T2" fmla="*/ 0 w 7"/>
                <a:gd name="T3" fmla="*/ 3 h 12"/>
                <a:gd name="T4" fmla="*/ 0 w 7"/>
                <a:gd name="T5" fmla="*/ 7 h 12"/>
                <a:gd name="T6" fmla="*/ 0 w 7"/>
                <a:gd name="T7" fmla="*/ 8 h 12"/>
                <a:gd name="T8" fmla="*/ 5 w 7"/>
                <a:gd name="T9" fmla="*/ 12 h 12"/>
                <a:gd name="T10" fmla="*/ 7 w 7"/>
                <a:gd name="T11" fmla="*/ 12 h 12"/>
                <a:gd name="T12" fmla="*/ 7 w 7"/>
                <a:gd name="T13" fmla="*/ 0 h 12"/>
                <a:gd name="T14" fmla="*/ 5 w 7"/>
                <a:gd name="T15" fmla="*/ 0 h 12"/>
                <a:gd name="T16" fmla="*/ 0 w 7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1" name="Freeform 678"/>
            <p:cNvSpPr>
              <a:spLocks/>
            </p:cNvSpPr>
            <p:nvPr/>
          </p:nvSpPr>
          <p:spPr bwMode="auto">
            <a:xfrm>
              <a:off x="5523828" y="1308038"/>
              <a:ext cx="30635" cy="52693"/>
            </a:xfrm>
            <a:custGeom>
              <a:avLst/>
              <a:gdLst>
                <a:gd name="T0" fmla="*/ 7 w 7"/>
                <a:gd name="T1" fmla="*/ 8 h 12"/>
                <a:gd name="T2" fmla="*/ 7 w 7"/>
                <a:gd name="T3" fmla="*/ 7 h 12"/>
                <a:gd name="T4" fmla="*/ 7 w 7"/>
                <a:gd name="T5" fmla="*/ 3 h 12"/>
                <a:gd name="T6" fmla="*/ 7 w 7"/>
                <a:gd name="T7" fmla="*/ 2 h 12"/>
                <a:gd name="T8" fmla="*/ 2 w 7"/>
                <a:gd name="T9" fmla="*/ 0 h 12"/>
                <a:gd name="T10" fmla="*/ 0 w 7"/>
                <a:gd name="T11" fmla="*/ 0 h 12"/>
                <a:gd name="T12" fmla="*/ 0 w 7"/>
                <a:gd name="T13" fmla="*/ 12 h 12"/>
                <a:gd name="T14" fmla="*/ 2 w 7"/>
                <a:gd name="T15" fmla="*/ 12 h 12"/>
                <a:gd name="T16" fmla="*/ 7 w 7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" y="12"/>
                    <a:pt x="7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2" name="Freeform 679"/>
            <p:cNvSpPr>
              <a:spLocks noEditPoints="1"/>
            </p:cNvSpPr>
            <p:nvPr/>
          </p:nvSpPr>
          <p:spPr bwMode="auto">
            <a:xfrm>
              <a:off x="5987034" y="2883918"/>
              <a:ext cx="186263" cy="137246"/>
            </a:xfrm>
            <a:custGeom>
              <a:avLst/>
              <a:gdLst>
                <a:gd name="T0" fmla="*/ 28 w 42"/>
                <a:gd name="T1" fmla="*/ 31 h 31"/>
                <a:gd name="T2" fmla="*/ 42 w 42"/>
                <a:gd name="T3" fmla="*/ 31 h 31"/>
                <a:gd name="T4" fmla="*/ 42 w 42"/>
                <a:gd name="T5" fmla="*/ 0 h 31"/>
                <a:gd name="T6" fmla="*/ 28 w 42"/>
                <a:gd name="T7" fmla="*/ 0 h 31"/>
                <a:gd name="T8" fmla="*/ 28 w 42"/>
                <a:gd name="T9" fmla="*/ 13 h 31"/>
                <a:gd name="T10" fmla="*/ 38 w 42"/>
                <a:gd name="T11" fmla="*/ 27 h 31"/>
                <a:gd name="T12" fmla="*/ 28 w 42"/>
                <a:gd name="T13" fmla="*/ 27 h 31"/>
                <a:gd name="T14" fmla="*/ 28 w 42"/>
                <a:gd name="T15" fmla="*/ 31 h 31"/>
                <a:gd name="T16" fmla="*/ 19 w 42"/>
                <a:gd name="T17" fmla="*/ 31 h 31"/>
                <a:gd name="T18" fmla="*/ 28 w 42"/>
                <a:gd name="T19" fmla="*/ 31 h 31"/>
                <a:gd name="T20" fmla="*/ 28 w 42"/>
                <a:gd name="T21" fmla="*/ 27 h 31"/>
                <a:gd name="T22" fmla="*/ 22 w 42"/>
                <a:gd name="T23" fmla="*/ 27 h 31"/>
                <a:gd name="T24" fmla="*/ 21 w 42"/>
                <a:gd name="T25" fmla="*/ 26 h 31"/>
                <a:gd name="T26" fmla="*/ 19 w 42"/>
                <a:gd name="T27" fmla="*/ 23 h 31"/>
                <a:gd name="T28" fmla="*/ 19 w 42"/>
                <a:gd name="T29" fmla="*/ 25 h 31"/>
                <a:gd name="T30" fmla="*/ 20 w 42"/>
                <a:gd name="T31" fmla="*/ 27 h 31"/>
                <a:gd name="T32" fmla="*/ 19 w 42"/>
                <a:gd name="T33" fmla="*/ 27 h 31"/>
                <a:gd name="T34" fmla="*/ 19 w 42"/>
                <a:gd name="T35" fmla="*/ 31 h 31"/>
                <a:gd name="T36" fmla="*/ 28 w 42"/>
                <a:gd name="T37" fmla="*/ 0 h 31"/>
                <a:gd name="T38" fmla="*/ 19 w 42"/>
                <a:gd name="T39" fmla="*/ 0 h 31"/>
                <a:gd name="T40" fmla="*/ 19 w 42"/>
                <a:gd name="T41" fmla="*/ 20 h 31"/>
                <a:gd name="T42" fmla="*/ 26 w 42"/>
                <a:gd name="T43" fmla="*/ 10 h 31"/>
                <a:gd name="T44" fmla="*/ 26 w 42"/>
                <a:gd name="T45" fmla="*/ 10 h 31"/>
                <a:gd name="T46" fmla="*/ 28 w 42"/>
                <a:gd name="T47" fmla="*/ 13 h 31"/>
                <a:gd name="T48" fmla="*/ 28 w 42"/>
                <a:gd name="T49" fmla="*/ 0 h 31"/>
                <a:gd name="T50" fmla="*/ 12 w 42"/>
                <a:gd name="T51" fmla="*/ 31 h 31"/>
                <a:gd name="T52" fmla="*/ 19 w 42"/>
                <a:gd name="T53" fmla="*/ 31 h 31"/>
                <a:gd name="T54" fmla="*/ 19 w 42"/>
                <a:gd name="T55" fmla="*/ 27 h 31"/>
                <a:gd name="T56" fmla="*/ 14 w 42"/>
                <a:gd name="T57" fmla="*/ 27 h 31"/>
                <a:gd name="T58" fmla="*/ 12 w 42"/>
                <a:gd name="T59" fmla="*/ 27 h 31"/>
                <a:gd name="T60" fmla="*/ 12 w 42"/>
                <a:gd name="T61" fmla="*/ 31 h 31"/>
                <a:gd name="T62" fmla="*/ 19 w 42"/>
                <a:gd name="T63" fmla="*/ 0 h 31"/>
                <a:gd name="T64" fmla="*/ 12 w 42"/>
                <a:gd name="T65" fmla="*/ 0 h 31"/>
                <a:gd name="T66" fmla="*/ 12 w 42"/>
                <a:gd name="T67" fmla="*/ 6 h 31"/>
                <a:gd name="T68" fmla="*/ 13 w 42"/>
                <a:gd name="T69" fmla="*/ 8 h 31"/>
                <a:gd name="T70" fmla="*/ 12 w 42"/>
                <a:gd name="T71" fmla="*/ 10 h 31"/>
                <a:gd name="T72" fmla="*/ 12 w 42"/>
                <a:gd name="T73" fmla="*/ 16 h 31"/>
                <a:gd name="T74" fmla="*/ 12 w 42"/>
                <a:gd name="T75" fmla="*/ 16 h 31"/>
                <a:gd name="T76" fmla="*/ 17 w 42"/>
                <a:gd name="T77" fmla="*/ 23 h 31"/>
                <a:gd name="T78" fmla="*/ 19 w 42"/>
                <a:gd name="T79" fmla="*/ 25 h 31"/>
                <a:gd name="T80" fmla="*/ 19 w 42"/>
                <a:gd name="T81" fmla="*/ 23 h 31"/>
                <a:gd name="T82" fmla="*/ 18 w 42"/>
                <a:gd name="T83" fmla="*/ 22 h 31"/>
                <a:gd name="T84" fmla="*/ 19 w 42"/>
                <a:gd name="T85" fmla="*/ 20 h 31"/>
                <a:gd name="T86" fmla="*/ 19 w 42"/>
                <a:gd name="T87" fmla="*/ 0 h 31"/>
                <a:gd name="T88" fmla="*/ 0 w 42"/>
                <a:gd name="T89" fmla="*/ 31 h 31"/>
                <a:gd name="T90" fmla="*/ 12 w 42"/>
                <a:gd name="T91" fmla="*/ 31 h 31"/>
                <a:gd name="T92" fmla="*/ 12 w 42"/>
                <a:gd name="T93" fmla="*/ 27 h 31"/>
                <a:gd name="T94" fmla="*/ 4 w 42"/>
                <a:gd name="T95" fmla="*/ 27 h 31"/>
                <a:gd name="T96" fmla="*/ 4 w 42"/>
                <a:gd name="T97" fmla="*/ 27 h 31"/>
                <a:gd name="T98" fmla="*/ 12 w 42"/>
                <a:gd name="T99" fmla="*/ 16 h 31"/>
                <a:gd name="T100" fmla="*/ 12 w 42"/>
                <a:gd name="T101" fmla="*/ 10 h 31"/>
                <a:gd name="T102" fmla="*/ 10 w 42"/>
                <a:gd name="T103" fmla="*/ 11 h 31"/>
                <a:gd name="T104" fmla="*/ 6 w 42"/>
                <a:gd name="T105" fmla="*/ 8 h 31"/>
                <a:gd name="T106" fmla="*/ 10 w 42"/>
                <a:gd name="T107" fmla="*/ 4 h 31"/>
                <a:gd name="T108" fmla="*/ 10 w 42"/>
                <a:gd name="T109" fmla="*/ 4 h 31"/>
                <a:gd name="T110" fmla="*/ 12 w 42"/>
                <a:gd name="T111" fmla="*/ 6 h 31"/>
                <a:gd name="T112" fmla="*/ 12 w 42"/>
                <a:gd name="T113" fmla="*/ 0 h 31"/>
                <a:gd name="T114" fmla="*/ 0 w 42"/>
                <a:gd name="T115" fmla="*/ 0 h 31"/>
                <a:gd name="T116" fmla="*/ 0 w 42"/>
                <a:gd name="T1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" h="31">
                  <a:moveTo>
                    <a:pt x="28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28" y="27"/>
                    <a:pt x="28" y="27"/>
                    <a:pt x="28" y="27"/>
                  </a:cubicBezTo>
                  <a:lnTo>
                    <a:pt x="28" y="31"/>
                  </a:lnTo>
                  <a:close/>
                  <a:moveTo>
                    <a:pt x="19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31"/>
                    <a:pt x="19" y="31"/>
                    <a:pt x="19" y="31"/>
                  </a:cubicBezTo>
                  <a:close/>
                  <a:moveTo>
                    <a:pt x="2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28" y="0"/>
                  </a:lnTo>
                  <a:close/>
                  <a:moveTo>
                    <a:pt x="12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1"/>
                    <a:pt x="12" y="31"/>
                  </a:cubicBezTo>
                  <a:close/>
                  <a:moveTo>
                    <a:pt x="1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3" y="8"/>
                    <a:pt x="13" y="9"/>
                    <a:pt x="12" y="10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0"/>
                    <a:pt x="19" y="20"/>
                    <a:pt x="19" y="20"/>
                  </a:cubicBezTo>
                  <a:lnTo>
                    <a:pt x="19" y="0"/>
                  </a:lnTo>
                  <a:close/>
                  <a:moveTo>
                    <a:pt x="0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1"/>
                    <a:pt x="10" y="11"/>
                  </a:cubicBezTo>
                  <a:cubicBezTo>
                    <a:pt x="8" y="11"/>
                    <a:pt x="6" y="9"/>
                    <a:pt x="6" y="8"/>
                  </a:cubicBezTo>
                  <a:cubicBezTo>
                    <a:pt x="6" y="6"/>
                    <a:pt x="8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2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3" name="Freeform 695"/>
            <p:cNvSpPr>
              <a:spLocks/>
            </p:cNvSpPr>
            <p:nvPr/>
          </p:nvSpPr>
          <p:spPr bwMode="auto">
            <a:xfrm>
              <a:off x="5766459" y="1895010"/>
              <a:ext cx="93131" cy="115189"/>
            </a:xfrm>
            <a:custGeom>
              <a:avLst/>
              <a:gdLst>
                <a:gd name="T0" fmla="*/ 3 w 21"/>
                <a:gd name="T1" fmla="*/ 23 h 26"/>
                <a:gd name="T2" fmla="*/ 3 w 21"/>
                <a:gd name="T3" fmla="*/ 22 h 26"/>
                <a:gd name="T4" fmla="*/ 3 w 21"/>
                <a:gd name="T5" fmla="*/ 22 h 26"/>
                <a:gd name="T6" fmla="*/ 3 w 21"/>
                <a:gd name="T7" fmla="*/ 6 h 26"/>
                <a:gd name="T8" fmla="*/ 18 w 21"/>
                <a:gd name="T9" fmla="*/ 6 h 26"/>
                <a:gd name="T10" fmla="*/ 18 w 21"/>
                <a:gd name="T11" fmla="*/ 17 h 26"/>
                <a:gd name="T12" fmla="*/ 17 w 21"/>
                <a:gd name="T13" fmla="*/ 17 h 26"/>
                <a:gd name="T14" fmla="*/ 12 w 21"/>
                <a:gd name="T15" fmla="*/ 22 h 26"/>
                <a:gd name="T16" fmla="*/ 17 w 21"/>
                <a:gd name="T17" fmla="*/ 26 h 26"/>
                <a:gd name="T18" fmla="*/ 21 w 21"/>
                <a:gd name="T19" fmla="*/ 22 h 26"/>
                <a:gd name="T20" fmla="*/ 21 w 21"/>
                <a:gd name="T21" fmla="*/ 22 h 26"/>
                <a:gd name="T22" fmla="*/ 21 w 21"/>
                <a:gd name="T23" fmla="*/ 22 h 26"/>
                <a:gd name="T24" fmla="*/ 21 w 21"/>
                <a:gd name="T25" fmla="*/ 6 h 26"/>
                <a:gd name="T26" fmla="*/ 21 w 21"/>
                <a:gd name="T27" fmla="*/ 0 h 26"/>
                <a:gd name="T28" fmla="*/ 18 w 21"/>
                <a:gd name="T29" fmla="*/ 0 h 26"/>
                <a:gd name="T30" fmla="*/ 3 w 21"/>
                <a:gd name="T31" fmla="*/ 0 h 26"/>
                <a:gd name="T32" fmla="*/ 0 w 21"/>
                <a:gd name="T33" fmla="*/ 0 h 26"/>
                <a:gd name="T34" fmla="*/ 0 w 21"/>
                <a:gd name="T35" fmla="*/ 6 h 26"/>
                <a:gd name="T36" fmla="*/ 0 w 21"/>
                <a:gd name="T37" fmla="*/ 17 h 26"/>
                <a:gd name="T38" fmla="*/ 0 w 21"/>
                <a:gd name="T39" fmla="*/ 17 h 26"/>
                <a:gd name="T40" fmla="*/ 3 w 21"/>
                <a:gd name="T4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6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7" y="17"/>
                  </a:cubicBezTo>
                  <a:cubicBezTo>
                    <a:pt x="14" y="17"/>
                    <a:pt x="12" y="19"/>
                    <a:pt x="12" y="22"/>
                  </a:cubicBezTo>
                  <a:cubicBezTo>
                    <a:pt x="12" y="24"/>
                    <a:pt x="14" y="26"/>
                    <a:pt x="17" y="26"/>
                  </a:cubicBezTo>
                  <a:cubicBezTo>
                    <a:pt x="19" y="26"/>
                    <a:pt x="21" y="24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grpSp>
        <p:nvGrpSpPr>
          <p:cNvPr id="134" name="Group 38"/>
          <p:cNvGrpSpPr/>
          <p:nvPr/>
        </p:nvGrpSpPr>
        <p:grpSpPr>
          <a:xfrm>
            <a:off x="13868704" y="4352882"/>
            <a:ext cx="9414416" cy="9372850"/>
            <a:chOff x="4476325" y="1364544"/>
            <a:chExt cx="3796703" cy="3778956"/>
          </a:xfrm>
        </p:grpSpPr>
        <p:sp>
          <p:nvSpPr>
            <p:cNvPr id="135" name="Freeform 468"/>
            <p:cNvSpPr>
              <a:spLocks noEditPoints="1"/>
            </p:cNvSpPr>
            <p:nvPr/>
          </p:nvSpPr>
          <p:spPr bwMode="auto">
            <a:xfrm>
              <a:off x="4749783" y="1386364"/>
              <a:ext cx="2829064" cy="2829064"/>
            </a:xfrm>
            <a:custGeom>
              <a:avLst/>
              <a:gdLst>
                <a:gd name="T0" fmla="*/ 315 w 630"/>
                <a:gd name="T1" fmla="*/ 19 h 630"/>
                <a:gd name="T2" fmla="*/ 611 w 630"/>
                <a:gd name="T3" fmla="*/ 315 h 630"/>
                <a:gd name="T4" fmla="*/ 315 w 630"/>
                <a:gd name="T5" fmla="*/ 611 h 630"/>
                <a:gd name="T6" fmla="*/ 315 w 630"/>
                <a:gd name="T7" fmla="*/ 630 h 630"/>
                <a:gd name="T8" fmla="*/ 630 w 630"/>
                <a:gd name="T9" fmla="*/ 315 h 630"/>
                <a:gd name="T10" fmla="*/ 315 w 630"/>
                <a:gd name="T11" fmla="*/ 0 h 630"/>
                <a:gd name="T12" fmla="*/ 315 w 630"/>
                <a:gd name="T13" fmla="*/ 19 h 630"/>
                <a:gd name="T14" fmla="*/ 315 w 630"/>
                <a:gd name="T15" fmla="*/ 611 h 630"/>
                <a:gd name="T16" fmla="*/ 19 w 630"/>
                <a:gd name="T17" fmla="*/ 315 h 630"/>
                <a:gd name="T18" fmla="*/ 315 w 630"/>
                <a:gd name="T19" fmla="*/ 19 h 630"/>
                <a:gd name="T20" fmla="*/ 315 w 630"/>
                <a:gd name="T21" fmla="*/ 0 h 630"/>
                <a:gd name="T22" fmla="*/ 0 w 630"/>
                <a:gd name="T23" fmla="*/ 315 h 630"/>
                <a:gd name="T24" fmla="*/ 315 w 630"/>
                <a:gd name="T25" fmla="*/ 630 h 630"/>
                <a:gd name="T26" fmla="*/ 315 w 630"/>
                <a:gd name="T27" fmla="*/ 611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0" h="630">
                  <a:moveTo>
                    <a:pt x="315" y="19"/>
                  </a:moveTo>
                  <a:cubicBezTo>
                    <a:pt x="479" y="19"/>
                    <a:pt x="611" y="152"/>
                    <a:pt x="611" y="315"/>
                  </a:cubicBezTo>
                  <a:cubicBezTo>
                    <a:pt x="611" y="479"/>
                    <a:pt x="479" y="611"/>
                    <a:pt x="315" y="611"/>
                  </a:cubicBezTo>
                  <a:cubicBezTo>
                    <a:pt x="315" y="630"/>
                    <a:pt x="315" y="630"/>
                    <a:pt x="315" y="630"/>
                  </a:cubicBezTo>
                  <a:cubicBezTo>
                    <a:pt x="489" y="630"/>
                    <a:pt x="630" y="489"/>
                    <a:pt x="630" y="315"/>
                  </a:cubicBezTo>
                  <a:cubicBezTo>
                    <a:pt x="630" y="141"/>
                    <a:pt x="489" y="0"/>
                    <a:pt x="315" y="0"/>
                  </a:cubicBezTo>
                  <a:lnTo>
                    <a:pt x="315" y="19"/>
                  </a:lnTo>
                  <a:close/>
                  <a:moveTo>
                    <a:pt x="315" y="611"/>
                  </a:moveTo>
                  <a:cubicBezTo>
                    <a:pt x="152" y="611"/>
                    <a:pt x="19" y="479"/>
                    <a:pt x="19" y="315"/>
                  </a:cubicBezTo>
                  <a:cubicBezTo>
                    <a:pt x="19" y="152"/>
                    <a:pt x="152" y="19"/>
                    <a:pt x="315" y="1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141" y="0"/>
                    <a:pt x="0" y="141"/>
                    <a:pt x="0" y="315"/>
                  </a:cubicBezTo>
                  <a:cubicBezTo>
                    <a:pt x="0" y="489"/>
                    <a:pt x="141" y="630"/>
                    <a:pt x="315" y="630"/>
                  </a:cubicBezTo>
                  <a:lnTo>
                    <a:pt x="315" y="611"/>
                  </a:lnTo>
                  <a:close/>
                </a:path>
              </a:pathLst>
            </a:custGeom>
            <a:solidFill>
              <a:schemeClr val="bg1">
                <a:lumMod val="95000"/>
                <a:alpha val="6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6" name="Freeform 44"/>
            <p:cNvSpPr>
              <a:spLocks/>
            </p:cNvSpPr>
            <p:nvPr/>
          </p:nvSpPr>
          <p:spPr bwMode="auto">
            <a:xfrm>
              <a:off x="6896145" y="3801414"/>
              <a:ext cx="1376883" cy="1342086"/>
            </a:xfrm>
            <a:custGeom>
              <a:avLst/>
              <a:gdLst>
                <a:gd name="connsiteX0" fmla="*/ 246478 w 1376883"/>
                <a:gd name="connsiteY0" fmla="*/ 0 h 1342086"/>
                <a:gd name="connsiteX1" fmla="*/ 1376883 w 1376883"/>
                <a:gd name="connsiteY1" fmla="*/ 1342086 h 1342086"/>
                <a:gd name="connsiteX2" fmla="*/ 964218 w 1376883"/>
                <a:gd name="connsiteY2" fmla="*/ 1342086 h 1342086"/>
                <a:gd name="connsiteX3" fmla="*/ 0 w 1376883"/>
                <a:gd name="connsiteY3" fmla="*/ 201522 h 1342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883" h="1342086">
                  <a:moveTo>
                    <a:pt x="246478" y="0"/>
                  </a:moveTo>
                  <a:lnTo>
                    <a:pt x="1376883" y="1342086"/>
                  </a:lnTo>
                  <a:lnTo>
                    <a:pt x="964218" y="1342086"/>
                  </a:lnTo>
                  <a:lnTo>
                    <a:pt x="0" y="2015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7" name="Freeform 470"/>
            <p:cNvSpPr>
              <a:spLocks/>
            </p:cNvSpPr>
            <p:nvPr/>
          </p:nvSpPr>
          <p:spPr bwMode="auto">
            <a:xfrm>
              <a:off x="6810884" y="3702203"/>
              <a:ext cx="466602" cy="430948"/>
            </a:xfrm>
            <a:custGeom>
              <a:avLst/>
              <a:gdLst>
                <a:gd name="T0" fmla="*/ 79 w 104"/>
                <a:gd name="T1" fmla="*/ 0 h 96"/>
                <a:gd name="T2" fmla="*/ 0 w 104"/>
                <a:gd name="T3" fmla="*/ 65 h 96"/>
                <a:gd name="T4" fmla="*/ 25 w 104"/>
                <a:gd name="T5" fmla="*/ 96 h 96"/>
                <a:gd name="T6" fmla="*/ 104 w 104"/>
                <a:gd name="T7" fmla="*/ 31 h 96"/>
                <a:gd name="T8" fmla="*/ 79 w 104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6">
                  <a:moveTo>
                    <a:pt x="79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63" y="85"/>
                    <a:pt x="89" y="63"/>
                    <a:pt x="104" y="31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  <p:sp>
          <p:nvSpPr>
            <p:cNvPr id="138" name="Freeform 471"/>
            <p:cNvSpPr>
              <a:spLocks noEditPoints="1"/>
            </p:cNvSpPr>
            <p:nvPr/>
          </p:nvSpPr>
          <p:spPr bwMode="auto">
            <a:xfrm>
              <a:off x="4476325" y="1364544"/>
              <a:ext cx="3260012" cy="2853867"/>
            </a:xfrm>
            <a:custGeom>
              <a:avLst/>
              <a:gdLst>
                <a:gd name="T0" fmla="*/ 363 w 726"/>
                <a:gd name="T1" fmla="*/ 636 h 636"/>
                <a:gd name="T2" fmla="*/ 516 w 726"/>
                <a:gd name="T3" fmla="*/ 597 h 636"/>
                <a:gd name="T4" fmla="*/ 642 w 726"/>
                <a:gd name="T5" fmla="*/ 166 h 636"/>
                <a:gd name="T6" fmla="*/ 363 w 726"/>
                <a:gd name="T7" fmla="*/ 0 h 636"/>
                <a:gd name="T8" fmla="*/ 363 w 726"/>
                <a:gd name="T9" fmla="*/ 18 h 636"/>
                <a:gd name="T10" fmla="*/ 627 w 726"/>
                <a:gd name="T11" fmla="*/ 174 h 636"/>
                <a:gd name="T12" fmla="*/ 507 w 726"/>
                <a:gd name="T13" fmla="*/ 582 h 636"/>
                <a:gd name="T14" fmla="*/ 363 w 726"/>
                <a:gd name="T15" fmla="*/ 618 h 636"/>
                <a:gd name="T16" fmla="*/ 363 w 726"/>
                <a:gd name="T17" fmla="*/ 636 h 636"/>
                <a:gd name="T18" fmla="*/ 211 w 726"/>
                <a:gd name="T19" fmla="*/ 39 h 636"/>
                <a:gd name="T20" fmla="*/ 84 w 726"/>
                <a:gd name="T21" fmla="*/ 471 h 636"/>
                <a:gd name="T22" fmla="*/ 363 w 726"/>
                <a:gd name="T23" fmla="*/ 636 h 636"/>
                <a:gd name="T24" fmla="*/ 363 w 726"/>
                <a:gd name="T25" fmla="*/ 618 h 636"/>
                <a:gd name="T26" fmla="*/ 100 w 726"/>
                <a:gd name="T27" fmla="*/ 462 h 636"/>
                <a:gd name="T28" fmla="*/ 219 w 726"/>
                <a:gd name="T29" fmla="*/ 55 h 636"/>
                <a:gd name="T30" fmla="*/ 363 w 726"/>
                <a:gd name="T31" fmla="*/ 18 h 636"/>
                <a:gd name="T32" fmla="*/ 363 w 726"/>
                <a:gd name="T33" fmla="*/ 0 h 636"/>
                <a:gd name="T34" fmla="*/ 211 w 726"/>
                <a:gd name="T35" fmla="*/ 3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6" h="636">
                  <a:moveTo>
                    <a:pt x="363" y="636"/>
                  </a:moveTo>
                  <a:cubicBezTo>
                    <a:pt x="415" y="636"/>
                    <a:pt x="467" y="623"/>
                    <a:pt x="516" y="597"/>
                  </a:cubicBezTo>
                  <a:cubicBezTo>
                    <a:pt x="670" y="513"/>
                    <a:pt x="726" y="320"/>
                    <a:pt x="642" y="166"/>
                  </a:cubicBezTo>
                  <a:cubicBezTo>
                    <a:pt x="584" y="60"/>
                    <a:pt x="476" y="0"/>
                    <a:pt x="363" y="0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469" y="18"/>
                    <a:pt x="572" y="74"/>
                    <a:pt x="627" y="174"/>
                  </a:cubicBezTo>
                  <a:cubicBezTo>
                    <a:pt x="706" y="320"/>
                    <a:pt x="653" y="502"/>
                    <a:pt x="507" y="582"/>
                  </a:cubicBezTo>
                  <a:cubicBezTo>
                    <a:pt x="462" y="607"/>
                    <a:pt x="412" y="619"/>
                    <a:pt x="363" y="618"/>
                  </a:cubicBezTo>
                  <a:lnTo>
                    <a:pt x="363" y="636"/>
                  </a:lnTo>
                  <a:close/>
                  <a:moveTo>
                    <a:pt x="211" y="39"/>
                  </a:moveTo>
                  <a:cubicBezTo>
                    <a:pt x="57" y="124"/>
                    <a:pt x="0" y="317"/>
                    <a:pt x="84" y="471"/>
                  </a:cubicBezTo>
                  <a:cubicBezTo>
                    <a:pt x="142" y="576"/>
                    <a:pt x="251" y="636"/>
                    <a:pt x="363" y="636"/>
                  </a:cubicBezTo>
                  <a:cubicBezTo>
                    <a:pt x="363" y="618"/>
                    <a:pt x="363" y="618"/>
                    <a:pt x="363" y="618"/>
                  </a:cubicBezTo>
                  <a:cubicBezTo>
                    <a:pt x="257" y="618"/>
                    <a:pt x="154" y="562"/>
                    <a:pt x="100" y="462"/>
                  </a:cubicBezTo>
                  <a:cubicBezTo>
                    <a:pt x="20" y="317"/>
                    <a:pt x="74" y="134"/>
                    <a:pt x="219" y="55"/>
                  </a:cubicBezTo>
                  <a:cubicBezTo>
                    <a:pt x="265" y="30"/>
                    <a:pt x="315" y="18"/>
                    <a:pt x="363" y="18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12" y="0"/>
                    <a:pt x="259" y="13"/>
                    <a:pt x="211" y="39"/>
                  </a:cubicBezTo>
                  <a:close/>
                </a:path>
              </a:pathLst>
            </a:custGeom>
            <a:solidFill>
              <a:srgbClr val="15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Roboto Light" charset="0"/>
              </a:endParaRPr>
            </a:p>
          </p:txBody>
        </p:sp>
      </p:grpSp>
      <p:sp>
        <p:nvSpPr>
          <p:cNvPr id="139" name="Rectangle 41"/>
          <p:cNvSpPr/>
          <p:nvPr/>
        </p:nvSpPr>
        <p:spPr>
          <a:xfrm>
            <a:off x="15218763" y="7331211"/>
            <a:ext cx="5470257" cy="1754284"/>
          </a:xfrm>
          <a:prstGeom prst="rect">
            <a:avLst/>
          </a:prstGeom>
        </p:spPr>
        <p:txBody>
          <a:bodyPr wrap="none" lIns="243797" tIns="121899" rIns="243797" bIns="121899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КУЛЬТУРНЫЙ</a:t>
            </a:r>
            <a:endParaRPr lang="en-US" sz="4400" b="1" dirty="0">
              <a:solidFill>
                <a:schemeClr val="bg1"/>
              </a:solidFill>
              <a:latin typeface="Roboto Regular" charset="0"/>
              <a:cs typeface="Roboto Regular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А ТЫ ГДЕ?</a:t>
            </a:r>
            <a:endParaRPr lang="en-US" sz="8000" b="1" dirty="0">
              <a:solidFill>
                <a:schemeClr val="bg1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140" name="Rectangle 1"/>
          <p:cNvSpPr>
            <a:spLocks/>
          </p:cNvSpPr>
          <p:nvPr/>
        </p:nvSpPr>
        <p:spPr bwMode="auto">
          <a:xfrm>
            <a:off x="2641864" y="5924481"/>
            <a:ext cx="945816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sz="4200" b="1" spc="150" dirty="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МЫ </a:t>
            </a:r>
            <a:r>
              <a:rPr lang="ru-RU" sz="4200" b="1" spc="150" dirty="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ИСПОЛ</a:t>
            </a:r>
            <a:r>
              <a:rPr lang="ru-RU" sz="4200" b="1" spc="150" dirty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Ь</a:t>
            </a:r>
            <a:r>
              <a:rPr lang="ru-RU" sz="4200" b="1" spc="150" dirty="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ЗУЕМ</a:t>
            </a:r>
            <a:endParaRPr lang="ru-RU" sz="4200" b="1" spc="150" dirty="0" smtClean="0">
              <a:solidFill>
                <a:schemeClr val="bg1"/>
              </a:solidFill>
              <a:latin typeface="Source Sans Pro"/>
              <a:ea typeface="ＭＳ Ｐゴシック" charset="0"/>
              <a:cs typeface="Source Sans Pro"/>
              <a:sym typeface="Bebas Neue" charset="0"/>
            </a:endParaRPr>
          </a:p>
          <a:p>
            <a:r>
              <a:rPr lang="ru-RU" sz="10400" b="1" spc="150" dirty="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СИСТЕМНЫЙ </a:t>
            </a:r>
            <a:br>
              <a:rPr lang="ru-RU" sz="10400" b="1" spc="150" dirty="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</a:br>
            <a:r>
              <a:rPr lang="ru-RU" sz="10400" b="1" spc="150" dirty="0" smtClean="0">
                <a:solidFill>
                  <a:schemeClr val="bg1"/>
                </a:solidFill>
                <a:latin typeface="Source Sans Pro"/>
                <a:ea typeface="ＭＳ Ｐゴシック" charset="0"/>
                <a:cs typeface="Source Sans Pro"/>
                <a:sym typeface="Bebas Neue" charset="0"/>
              </a:rPr>
              <a:t>ПОДХОД</a:t>
            </a:r>
            <a:endParaRPr lang="en-US" sz="10400" b="1" spc="150" dirty="0">
              <a:solidFill>
                <a:schemeClr val="bg1"/>
              </a:solidFill>
              <a:latin typeface="Source Sans Pro"/>
              <a:ea typeface="ＭＳ Ｐゴシック" charset="0"/>
              <a:cs typeface="Source Sans Pro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6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4377650" cy="13738279"/>
            <a:chOff x="0" y="-126776"/>
            <a:chExt cx="20327138" cy="13842776"/>
          </a:xfrm>
        </p:grpSpPr>
        <p:sp>
          <p:nvSpPr>
            <p:cNvPr id="32" name="Rounded Rectangle 31"/>
            <p:cNvSpPr/>
            <p:nvPr/>
          </p:nvSpPr>
          <p:spPr>
            <a:xfrm>
              <a:off x="0" y="-126776"/>
              <a:ext cx="4065427" cy="13842776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56" tIns="121879" rIns="243756" bIns="121879" rtlCol="0" anchor="ctr"/>
            <a:lstStyle/>
            <a:p>
              <a:pPr algn="ctr"/>
              <a:endParaRPr lang="en-US" dirty="0">
                <a:solidFill>
                  <a:srgbClr val="7F7F7F"/>
                </a:solidFill>
                <a:latin typeface="Roboto Light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65427" y="-126776"/>
              <a:ext cx="4065427" cy="1384277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56" tIns="121879" rIns="243756" bIns="121879" rtlCol="0" anchor="ctr"/>
            <a:lstStyle/>
            <a:p>
              <a:pPr algn="ctr"/>
              <a:endParaRPr lang="en-US" dirty="0">
                <a:solidFill>
                  <a:srgbClr val="7F7F7F"/>
                </a:solidFill>
                <a:latin typeface="Roboto Light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30855" y="-126776"/>
              <a:ext cx="4065427" cy="13842776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56" tIns="121879" rIns="243756" bIns="121879" rtlCol="0" anchor="ctr"/>
            <a:lstStyle/>
            <a:p>
              <a:pPr algn="ctr"/>
              <a:endParaRPr lang="en-US" dirty="0">
                <a:solidFill>
                  <a:srgbClr val="7F7F7F"/>
                </a:solidFill>
                <a:latin typeface="Roboto Light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2196285" y="-126776"/>
              <a:ext cx="4065427" cy="13842776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56" tIns="121879" rIns="243756" bIns="121879" rtlCol="0" anchor="ctr"/>
            <a:lstStyle/>
            <a:p>
              <a:pPr algn="ctr"/>
              <a:endParaRPr lang="en-US" dirty="0">
                <a:solidFill>
                  <a:srgbClr val="7F7F7F"/>
                </a:solidFill>
                <a:latin typeface="Roboto Light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6261711" y="-126776"/>
              <a:ext cx="4065427" cy="13842776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56" tIns="121879" rIns="243756" bIns="121879" rtlCol="0" anchor="ctr"/>
            <a:lstStyle/>
            <a:p>
              <a:pPr algn="ctr"/>
              <a:endParaRPr lang="en-US" dirty="0">
                <a:solidFill>
                  <a:srgbClr val="7F7F7F"/>
                </a:solidFill>
                <a:latin typeface="Roboto Light" charset="0"/>
              </a:endParaRPr>
            </a:p>
          </p:txBody>
        </p:sp>
      </p:grpSp>
      <p:sp>
        <p:nvSpPr>
          <p:cNvPr id="39" name="Freeform 46"/>
          <p:cNvSpPr>
            <a:spLocks noChangeArrowheads="1"/>
          </p:cNvSpPr>
          <p:nvPr/>
        </p:nvSpPr>
        <p:spPr bwMode="auto">
          <a:xfrm>
            <a:off x="1296006" y="4269852"/>
            <a:ext cx="2106908" cy="2007840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 charset="0"/>
              <a:ea typeface="+mn-ea"/>
              <a:cs typeface="Roboto Light" charset="0"/>
            </a:endParaRPr>
          </a:p>
        </p:txBody>
      </p:sp>
      <p:sp>
        <p:nvSpPr>
          <p:cNvPr id="40" name="Freeform 64"/>
          <p:cNvSpPr>
            <a:spLocks noChangeArrowheads="1"/>
          </p:cNvSpPr>
          <p:nvPr/>
        </p:nvSpPr>
        <p:spPr bwMode="auto">
          <a:xfrm>
            <a:off x="6479547" y="4276666"/>
            <a:ext cx="2027026" cy="1987862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 charset="0"/>
              <a:ea typeface="+mn-ea"/>
              <a:cs typeface="Roboto Light" charset="0"/>
            </a:endParaRPr>
          </a:p>
        </p:txBody>
      </p:sp>
      <p:sp>
        <p:nvSpPr>
          <p:cNvPr id="41" name="Freeform 169"/>
          <p:cNvSpPr>
            <a:spLocks noChangeArrowheads="1"/>
          </p:cNvSpPr>
          <p:nvPr/>
        </p:nvSpPr>
        <p:spPr bwMode="auto">
          <a:xfrm>
            <a:off x="10954259" y="4312638"/>
            <a:ext cx="2426442" cy="1942906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 charset="0"/>
              <a:ea typeface="+mn-ea"/>
              <a:cs typeface="Roboto Ligh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3094" y="6738498"/>
            <a:ext cx="3122778" cy="1908178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ЗАПУСКАЕМ СОБЫТИЯ С УЧАСТИЕМ ВОЛОНТЁРОВ</a:t>
            </a:r>
            <a:endParaRPr lang="id-ID" sz="2800" dirty="0">
              <a:solidFill>
                <a:schemeClr val="bg1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14841" y="6769749"/>
            <a:ext cx="2810758" cy="104640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МОНИТОРИМ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КАЧЕСТВО</a:t>
            </a:r>
            <a:endParaRPr lang="id-ID" sz="2800" dirty="0">
              <a:solidFill>
                <a:schemeClr val="bg1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4777" y="6769749"/>
            <a:ext cx="2991193" cy="104640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ОБУЧАЕМ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СОТРУДНИКОВ</a:t>
            </a:r>
            <a:endParaRPr lang="id-ID" sz="2800" dirty="0">
              <a:solidFill>
                <a:schemeClr val="bg1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55" name="Freeform 145"/>
          <p:cNvSpPr>
            <a:spLocks noChangeArrowheads="1"/>
          </p:cNvSpPr>
          <p:nvPr/>
        </p:nvSpPr>
        <p:spPr bwMode="auto">
          <a:xfrm>
            <a:off x="21049726" y="4186776"/>
            <a:ext cx="2027026" cy="2027818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 charset="0"/>
              <a:ea typeface="+mn-ea"/>
              <a:cs typeface="Roboto Light" charset="0"/>
            </a:endParaRPr>
          </a:p>
        </p:txBody>
      </p:sp>
      <p:sp>
        <p:nvSpPr>
          <p:cNvPr id="56" name="Freeform 101"/>
          <p:cNvSpPr>
            <a:spLocks noChangeArrowheads="1"/>
          </p:cNvSpPr>
          <p:nvPr/>
        </p:nvSpPr>
        <p:spPr bwMode="auto">
          <a:xfrm>
            <a:off x="16002998" y="4255890"/>
            <a:ext cx="2491350" cy="1922928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Light" charset="0"/>
              <a:ea typeface="+mn-ea"/>
              <a:cs typeface="Roboto Light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00232" y="6878701"/>
            <a:ext cx="3643054" cy="104640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ПОДСЧИТЫВАЕМ ЭФФЕКТ</a:t>
            </a:r>
            <a:endParaRPr lang="id-ID" sz="2800" dirty="0">
              <a:solidFill>
                <a:schemeClr val="bg1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212717" y="6769749"/>
            <a:ext cx="3829549" cy="1046404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r>
              <a:rPr lang="ru-RU" sz="2800" smtClean="0">
                <a:solidFill>
                  <a:schemeClr val="bg1"/>
                </a:solidFill>
                <a:latin typeface="Roboto Regular" charset="0"/>
                <a:cs typeface="Roboto Regular" charset="0"/>
              </a:rPr>
              <a:t>МЕТОДИЧЕСКИ СОПРОВОЖДАЕМ</a:t>
            </a:r>
            <a:endParaRPr lang="id-ID" sz="2800" dirty="0">
              <a:solidFill>
                <a:schemeClr val="bg1"/>
              </a:solidFill>
              <a:latin typeface="Roboto Regular" charset="0"/>
              <a:cs typeface="Roboto Regular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353251" y="9003462"/>
            <a:ext cx="19942470" cy="1080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dirty="0">
              <a:latin typeface="Roboto Light" charset="0"/>
            </a:endParaRPr>
          </a:p>
        </p:txBody>
      </p:sp>
      <p:sp>
        <p:nvSpPr>
          <p:cNvPr id="64" name="Shape 1358"/>
          <p:cNvSpPr/>
          <p:nvPr/>
        </p:nvSpPr>
        <p:spPr>
          <a:xfrm>
            <a:off x="2065332" y="8840988"/>
            <a:ext cx="450328" cy="45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Roboto Light" charset="0"/>
            </a:endParaRPr>
          </a:p>
        </p:txBody>
      </p:sp>
      <p:sp>
        <p:nvSpPr>
          <p:cNvPr id="66" name="Shape 1358"/>
          <p:cNvSpPr/>
          <p:nvPr/>
        </p:nvSpPr>
        <p:spPr>
          <a:xfrm>
            <a:off x="7270204" y="8817752"/>
            <a:ext cx="450328" cy="45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Roboto Light" charset="0"/>
            </a:endParaRPr>
          </a:p>
        </p:txBody>
      </p:sp>
      <p:sp>
        <p:nvSpPr>
          <p:cNvPr id="67" name="Shape 1358"/>
          <p:cNvSpPr/>
          <p:nvPr/>
        </p:nvSpPr>
        <p:spPr>
          <a:xfrm>
            <a:off x="11989116" y="8840988"/>
            <a:ext cx="450328" cy="45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Roboto Light" charset="0"/>
            </a:endParaRPr>
          </a:p>
        </p:txBody>
      </p:sp>
      <p:sp>
        <p:nvSpPr>
          <p:cNvPr id="69" name="Shape 1358"/>
          <p:cNvSpPr/>
          <p:nvPr/>
        </p:nvSpPr>
        <p:spPr>
          <a:xfrm>
            <a:off x="17030408" y="8840988"/>
            <a:ext cx="450328" cy="45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Roboto Light" charset="0"/>
            </a:endParaRPr>
          </a:p>
        </p:txBody>
      </p:sp>
      <p:sp>
        <p:nvSpPr>
          <p:cNvPr id="72" name="Shape 1358"/>
          <p:cNvSpPr/>
          <p:nvPr/>
        </p:nvSpPr>
        <p:spPr>
          <a:xfrm>
            <a:off x="21845392" y="8840988"/>
            <a:ext cx="450328" cy="45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latin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/>
          </p:cNvSpPr>
          <p:nvPr/>
        </p:nvSpPr>
        <p:spPr bwMode="auto">
          <a:xfrm>
            <a:off x="2055675" y="1135607"/>
            <a:ext cx="202688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ОЖИДАЕМЫЕ РЕЗУЛЬТАТЫ УЖЕ В ЭТОМ ГОДУ</a:t>
            </a:r>
            <a:endParaRPr lang="en-US" sz="66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792054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63" name="Oval 62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64" name="Oval 63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65" name="Oval 64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9" name="Group 68"/>
          <p:cNvGrpSpPr/>
          <p:nvPr/>
        </p:nvGrpSpPr>
        <p:grpSpPr bwMode="black">
          <a:xfrm>
            <a:off x="2873201" y="7289927"/>
            <a:ext cx="1671030" cy="4347190"/>
            <a:chOff x="7858105" y="406909"/>
            <a:chExt cx="211138" cy="549275"/>
          </a:xfrm>
          <a:solidFill>
            <a:schemeClr val="accent2"/>
          </a:solidFill>
        </p:grpSpPr>
        <p:sp>
          <p:nvSpPr>
            <p:cNvPr id="10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10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 bwMode="black">
          <a:xfrm>
            <a:off x="4788276" y="7289927"/>
            <a:ext cx="1671030" cy="4347190"/>
            <a:chOff x="7858105" y="406909"/>
            <a:chExt cx="211138" cy="549275"/>
          </a:xfrm>
          <a:solidFill>
            <a:schemeClr val="accent2"/>
          </a:solidFill>
        </p:grpSpPr>
        <p:sp>
          <p:nvSpPr>
            <p:cNvPr id="99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 bwMode="black">
          <a:xfrm>
            <a:off x="6703351" y="7289927"/>
            <a:ext cx="1671030" cy="4347190"/>
            <a:chOff x="7858105" y="406909"/>
            <a:chExt cx="211138" cy="549275"/>
          </a:xfrm>
          <a:solidFill>
            <a:schemeClr val="accent2"/>
          </a:solidFill>
        </p:grpSpPr>
        <p:sp>
          <p:nvSpPr>
            <p:cNvPr id="97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9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 bwMode="black">
          <a:xfrm>
            <a:off x="8618425" y="7289927"/>
            <a:ext cx="1671030" cy="4347190"/>
            <a:chOff x="7858105" y="406909"/>
            <a:chExt cx="211138" cy="549275"/>
          </a:xfrm>
          <a:solidFill>
            <a:schemeClr val="accent2"/>
          </a:solidFill>
        </p:grpSpPr>
        <p:sp>
          <p:nvSpPr>
            <p:cNvPr id="9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96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 bwMode="black">
          <a:xfrm>
            <a:off x="10533500" y="7289927"/>
            <a:ext cx="1671030" cy="4347190"/>
            <a:chOff x="7858105" y="406909"/>
            <a:chExt cx="211138" cy="549275"/>
          </a:xfrm>
          <a:solidFill>
            <a:schemeClr val="accent2"/>
          </a:solidFill>
        </p:grpSpPr>
        <p:sp>
          <p:nvSpPr>
            <p:cNvPr id="93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 bwMode="black">
          <a:xfrm>
            <a:off x="12448575" y="7289927"/>
            <a:ext cx="1671030" cy="4347190"/>
            <a:chOff x="7858105" y="406909"/>
            <a:chExt cx="211138" cy="549275"/>
          </a:xfrm>
          <a:solidFill>
            <a:schemeClr val="accent2"/>
          </a:solidFill>
        </p:grpSpPr>
        <p:sp>
          <p:nvSpPr>
            <p:cNvPr id="91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 bwMode="black">
          <a:xfrm>
            <a:off x="14363650" y="7289927"/>
            <a:ext cx="1671030" cy="4347190"/>
            <a:chOff x="7858105" y="406909"/>
            <a:chExt cx="211138" cy="549275"/>
          </a:xfrm>
          <a:solidFill>
            <a:schemeClr val="accent2"/>
          </a:solidFill>
        </p:grpSpPr>
        <p:sp>
          <p:nvSpPr>
            <p:cNvPr id="89" name="Oval 88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 bwMode="black">
          <a:xfrm>
            <a:off x="16278725" y="7289927"/>
            <a:ext cx="1671030" cy="4347190"/>
            <a:chOff x="7858105" y="406909"/>
            <a:chExt cx="211138" cy="549275"/>
          </a:xfrm>
          <a:solidFill>
            <a:schemeClr val="accent2"/>
          </a:solidFill>
        </p:grpSpPr>
        <p:sp>
          <p:nvSpPr>
            <p:cNvPr id="85" name="Oval 76"/>
            <p:cNvSpPr>
              <a:spLocks noChangeArrowheads="1"/>
            </p:cNvSpPr>
            <p:nvPr/>
          </p:nvSpPr>
          <p:spPr bwMode="black">
            <a:xfrm>
              <a:off x="7918430" y="406909"/>
              <a:ext cx="92075" cy="9207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88" name="Freeform 77"/>
            <p:cNvSpPr>
              <a:spLocks/>
            </p:cNvSpPr>
            <p:nvPr/>
          </p:nvSpPr>
          <p:spPr bwMode="black">
            <a:xfrm>
              <a:off x="7858105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 bwMode="black">
          <a:xfrm>
            <a:off x="18193807" y="7289927"/>
            <a:ext cx="1671030" cy="4347190"/>
            <a:chOff x="7858106" y="406909"/>
            <a:chExt cx="211138" cy="549275"/>
          </a:xfrm>
          <a:solidFill>
            <a:schemeClr val="bg1">
              <a:lumMod val="75000"/>
            </a:schemeClr>
          </a:solidFill>
        </p:grpSpPr>
        <p:sp>
          <p:nvSpPr>
            <p:cNvPr id="83" name="Oval 76"/>
            <p:cNvSpPr>
              <a:spLocks noChangeArrowheads="1"/>
            </p:cNvSpPr>
            <p:nvPr/>
          </p:nvSpPr>
          <p:spPr bwMode="black">
            <a:xfrm>
              <a:off x="7918431" y="406909"/>
              <a:ext cx="92075" cy="92075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black">
            <a:xfrm>
              <a:off x="7858106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 bwMode="black">
          <a:xfrm>
            <a:off x="20108880" y="7289927"/>
            <a:ext cx="1671030" cy="4347190"/>
            <a:chOff x="7858106" y="406909"/>
            <a:chExt cx="211138" cy="549275"/>
          </a:xfrm>
          <a:solidFill>
            <a:schemeClr val="bg1">
              <a:lumMod val="75000"/>
            </a:schemeClr>
          </a:solidFill>
        </p:grpSpPr>
        <p:sp>
          <p:nvSpPr>
            <p:cNvPr id="79" name="Oval 76"/>
            <p:cNvSpPr>
              <a:spLocks noChangeArrowheads="1"/>
            </p:cNvSpPr>
            <p:nvPr/>
          </p:nvSpPr>
          <p:spPr bwMode="black">
            <a:xfrm>
              <a:off x="7918431" y="406909"/>
              <a:ext cx="92075" cy="92075"/>
            </a:xfrm>
            <a:prstGeom prst="ellipse">
              <a:avLst/>
            </a:pr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black">
            <a:xfrm>
              <a:off x="7858106" y="508509"/>
              <a:ext cx="211138" cy="447675"/>
            </a:xfrm>
            <a:custGeom>
              <a:avLst/>
              <a:gdLst>
                <a:gd name="T0" fmla="*/ 83 w 106"/>
                <a:gd name="T1" fmla="*/ 0 h 224"/>
                <a:gd name="T2" fmla="*/ 24 w 106"/>
                <a:gd name="T3" fmla="*/ 0 h 224"/>
                <a:gd name="T4" fmla="*/ 0 w 106"/>
                <a:gd name="T5" fmla="*/ 23 h 224"/>
                <a:gd name="T6" fmla="*/ 0 w 106"/>
                <a:gd name="T7" fmla="*/ 99 h 224"/>
                <a:gd name="T8" fmla="*/ 10 w 106"/>
                <a:gd name="T9" fmla="*/ 109 h 224"/>
                <a:gd name="T10" fmla="*/ 21 w 106"/>
                <a:gd name="T11" fmla="*/ 99 h 224"/>
                <a:gd name="T12" fmla="*/ 21 w 106"/>
                <a:gd name="T13" fmla="*/ 35 h 224"/>
                <a:gd name="T14" fmla="*/ 24 w 106"/>
                <a:gd name="T15" fmla="*/ 35 h 224"/>
                <a:gd name="T16" fmla="*/ 24 w 106"/>
                <a:gd name="T17" fmla="*/ 211 h 224"/>
                <a:gd name="T18" fmla="*/ 38 w 106"/>
                <a:gd name="T19" fmla="*/ 224 h 224"/>
                <a:gd name="T20" fmla="*/ 51 w 106"/>
                <a:gd name="T21" fmla="*/ 211 h 224"/>
                <a:gd name="T22" fmla="*/ 51 w 106"/>
                <a:gd name="T23" fmla="*/ 108 h 224"/>
                <a:gd name="T24" fmla="*/ 55 w 106"/>
                <a:gd name="T25" fmla="*/ 108 h 224"/>
                <a:gd name="T26" fmla="*/ 55 w 106"/>
                <a:gd name="T27" fmla="*/ 211 h 224"/>
                <a:gd name="T28" fmla="*/ 69 w 106"/>
                <a:gd name="T29" fmla="*/ 224 h 224"/>
                <a:gd name="T30" fmla="*/ 82 w 106"/>
                <a:gd name="T31" fmla="*/ 211 h 224"/>
                <a:gd name="T32" fmla="*/ 82 w 106"/>
                <a:gd name="T33" fmla="*/ 35 h 224"/>
                <a:gd name="T34" fmla="*/ 86 w 106"/>
                <a:gd name="T35" fmla="*/ 35 h 224"/>
                <a:gd name="T36" fmla="*/ 86 w 106"/>
                <a:gd name="T37" fmla="*/ 99 h 224"/>
                <a:gd name="T38" fmla="*/ 96 w 106"/>
                <a:gd name="T39" fmla="*/ 109 h 224"/>
                <a:gd name="T40" fmla="*/ 106 w 106"/>
                <a:gd name="T41" fmla="*/ 99 h 224"/>
                <a:gd name="T42" fmla="*/ 106 w 106"/>
                <a:gd name="T43" fmla="*/ 23 h 224"/>
                <a:gd name="T44" fmla="*/ 83 w 106"/>
                <a:gd name="T4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224">
                  <a:moveTo>
                    <a:pt x="83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4"/>
                    <a:pt x="5" y="109"/>
                    <a:pt x="10" y="109"/>
                  </a:cubicBezTo>
                  <a:cubicBezTo>
                    <a:pt x="16" y="109"/>
                    <a:pt x="21" y="104"/>
                    <a:pt x="21" y="99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11"/>
                    <a:pt x="24" y="211"/>
                    <a:pt x="24" y="211"/>
                  </a:cubicBezTo>
                  <a:cubicBezTo>
                    <a:pt x="24" y="218"/>
                    <a:pt x="30" y="224"/>
                    <a:pt x="38" y="224"/>
                  </a:cubicBezTo>
                  <a:cubicBezTo>
                    <a:pt x="45" y="224"/>
                    <a:pt x="51" y="218"/>
                    <a:pt x="51" y="211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211"/>
                    <a:pt x="55" y="211"/>
                    <a:pt x="55" y="211"/>
                  </a:cubicBezTo>
                  <a:cubicBezTo>
                    <a:pt x="55" y="218"/>
                    <a:pt x="61" y="224"/>
                    <a:pt x="69" y="224"/>
                  </a:cubicBezTo>
                  <a:cubicBezTo>
                    <a:pt x="76" y="224"/>
                    <a:pt x="82" y="218"/>
                    <a:pt x="82" y="211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104"/>
                    <a:pt x="91" y="109"/>
                    <a:pt x="96" y="109"/>
                  </a:cubicBezTo>
                  <a:cubicBezTo>
                    <a:pt x="102" y="109"/>
                    <a:pt x="106" y="104"/>
                    <a:pt x="106" y="99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6" y="10"/>
                    <a:pt x="96" y="0"/>
                    <a:pt x="83" y="0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US" sz="7198" dirty="0">
                <a:latin typeface="Gotham Light" pitchFamily="50" charset="0"/>
                <a:cs typeface="Gotham Light" pitchFamily="50" charset="0"/>
              </a:endParaRPr>
            </a:p>
          </p:txBody>
        </p:sp>
      </p:grpSp>
      <p:sp>
        <p:nvSpPr>
          <p:cNvPr id="104" name="Oval 76"/>
          <p:cNvSpPr>
            <a:spLocks noChangeArrowheads="1"/>
          </p:cNvSpPr>
          <p:nvPr/>
        </p:nvSpPr>
        <p:spPr bwMode="black">
          <a:xfrm>
            <a:off x="3350636" y="7289926"/>
            <a:ext cx="728719" cy="72872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05" name="Freeform 77"/>
          <p:cNvSpPr>
            <a:spLocks/>
          </p:cNvSpPr>
          <p:nvPr/>
        </p:nvSpPr>
        <p:spPr bwMode="black">
          <a:xfrm>
            <a:off x="2873200" y="8094031"/>
            <a:ext cx="1671031" cy="3543087"/>
          </a:xfrm>
          <a:custGeom>
            <a:avLst/>
            <a:gdLst>
              <a:gd name="T0" fmla="*/ 83 w 106"/>
              <a:gd name="T1" fmla="*/ 0 h 224"/>
              <a:gd name="T2" fmla="*/ 24 w 106"/>
              <a:gd name="T3" fmla="*/ 0 h 224"/>
              <a:gd name="T4" fmla="*/ 0 w 106"/>
              <a:gd name="T5" fmla="*/ 23 h 224"/>
              <a:gd name="T6" fmla="*/ 0 w 106"/>
              <a:gd name="T7" fmla="*/ 99 h 224"/>
              <a:gd name="T8" fmla="*/ 10 w 106"/>
              <a:gd name="T9" fmla="*/ 109 h 224"/>
              <a:gd name="T10" fmla="*/ 21 w 106"/>
              <a:gd name="T11" fmla="*/ 99 h 224"/>
              <a:gd name="T12" fmla="*/ 21 w 106"/>
              <a:gd name="T13" fmla="*/ 35 h 224"/>
              <a:gd name="T14" fmla="*/ 24 w 106"/>
              <a:gd name="T15" fmla="*/ 35 h 224"/>
              <a:gd name="T16" fmla="*/ 24 w 106"/>
              <a:gd name="T17" fmla="*/ 211 h 224"/>
              <a:gd name="T18" fmla="*/ 38 w 106"/>
              <a:gd name="T19" fmla="*/ 224 h 224"/>
              <a:gd name="T20" fmla="*/ 51 w 106"/>
              <a:gd name="T21" fmla="*/ 211 h 224"/>
              <a:gd name="T22" fmla="*/ 51 w 106"/>
              <a:gd name="T23" fmla="*/ 108 h 224"/>
              <a:gd name="T24" fmla="*/ 55 w 106"/>
              <a:gd name="T25" fmla="*/ 108 h 224"/>
              <a:gd name="T26" fmla="*/ 55 w 106"/>
              <a:gd name="T27" fmla="*/ 211 h 224"/>
              <a:gd name="T28" fmla="*/ 69 w 106"/>
              <a:gd name="T29" fmla="*/ 224 h 224"/>
              <a:gd name="T30" fmla="*/ 82 w 106"/>
              <a:gd name="T31" fmla="*/ 211 h 224"/>
              <a:gd name="T32" fmla="*/ 82 w 106"/>
              <a:gd name="T33" fmla="*/ 35 h 224"/>
              <a:gd name="T34" fmla="*/ 86 w 106"/>
              <a:gd name="T35" fmla="*/ 35 h 224"/>
              <a:gd name="T36" fmla="*/ 86 w 106"/>
              <a:gd name="T37" fmla="*/ 99 h 224"/>
              <a:gd name="T38" fmla="*/ 96 w 106"/>
              <a:gd name="T39" fmla="*/ 109 h 224"/>
              <a:gd name="T40" fmla="*/ 106 w 106"/>
              <a:gd name="T41" fmla="*/ 99 h 224"/>
              <a:gd name="T42" fmla="*/ 106 w 106"/>
              <a:gd name="T43" fmla="*/ 23 h 224"/>
              <a:gd name="T44" fmla="*/ 83 w 106"/>
              <a:gd name="T4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" h="224">
                <a:moveTo>
                  <a:pt x="8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4"/>
                  <a:pt x="5" y="109"/>
                  <a:pt x="10" y="109"/>
                </a:cubicBezTo>
                <a:cubicBezTo>
                  <a:pt x="16" y="109"/>
                  <a:pt x="21" y="104"/>
                  <a:pt x="21" y="99"/>
                </a:cubicBezTo>
                <a:cubicBezTo>
                  <a:pt x="21" y="35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211"/>
                  <a:pt x="24" y="211"/>
                  <a:pt x="24" y="211"/>
                </a:cubicBezTo>
                <a:cubicBezTo>
                  <a:pt x="24" y="218"/>
                  <a:pt x="30" y="224"/>
                  <a:pt x="38" y="224"/>
                </a:cubicBezTo>
                <a:cubicBezTo>
                  <a:pt x="45" y="224"/>
                  <a:pt x="51" y="218"/>
                  <a:pt x="51" y="211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8"/>
                  <a:pt x="61" y="224"/>
                  <a:pt x="69" y="224"/>
                </a:cubicBezTo>
                <a:cubicBezTo>
                  <a:pt x="76" y="224"/>
                  <a:pt x="82" y="218"/>
                  <a:pt x="82" y="211"/>
                </a:cubicBezTo>
                <a:cubicBezTo>
                  <a:pt x="82" y="35"/>
                  <a:pt x="82" y="35"/>
                  <a:pt x="82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4"/>
                  <a:pt x="91" y="109"/>
                  <a:pt x="96" y="109"/>
                </a:cubicBezTo>
                <a:cubicBezTo>
                  <a:pt x="102" y="109"/>
                  <a:pt x="106" y="104"/>
                  <a:pt x="106" y="9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10"/>
                  <a:pt x="96" y="0"/>
                  <a:pt x="8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07" name="Oval 76"/>
          <p:cNvSpPr>
            <a:spLocks noChangeArrowheads="1"/>
          </p:cNvSpPr>
          <p:nvPr/>
        </p:nvSpPr>
        <p:spPr bwMode="black">
          <a:xfrm>
            <a:off x="5265328" y="7289926"/>
            <a:ext cx="728719" cy="72872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08" name="Freeform 77"/>
          <p:cNvSpPr>
            <a:spLocks/>
          </p:cNvSpPr>
          <p:nvPr/>
        </p:nvSpPr>
        <p:spPr bwMode="black">
          <a:xfrm>
            <a:off x="4787892" y="8094031"/>
            <a:ext cx="1671031" cy="3543087"/>
          </a:xfrm>
          <a:custGeom>
            <a:avLst/>
            <a:gdLst>
              <a:gd name="T0" fmla="*/ 83 w 106"/>
              <a:gd name="T1" fmla="*/ 0 h 224"/>
              <a:gd name="T2" fmla="*/ 24 w 106"/>
              <a:gd name="T3" fmla="*/ 0 h 224"/>
              <a:gd name="T4" fmla="*/ 0 w 106"/>
              <a:gd name="T5" fmla="*/ 23 h 224"/>
              <a:gd name="T6" fmla="*/ 0 w 106"/>
              <a:gd name="T7" fmla="*/ 99 h 224"/>
              <a:gd name="T8" fmla="*/ 10 w 106"/>
              <a:gd name="T9" fmla="*/ 109 h 224"/>
              <a:gd name="T10" fmla="*/ 21 w 106"/>
              <a:gd name="T11" fmla="*/ 99 h 224"/>
              <a:gd name="T12" fmla="*/ 21 w 106"/>
              <a:gd name="T13" fmla="*/ 35 h 224"/>
              <a:gd name="T14" fmla="*/ 24 w 106"/>
              <a:gd name="T15" fmla="*/ 35 h 224"/>
              <a:gd name="T16" fmla="*/ 24 w 106"/>
              <a:gd name="T17" fmla="*/ 211 h 224"/>
              <a:gd name="T18" fmla="*/ 38 w 106"/>
              <a:gd name="T19" fmla="*/ 224 h 224"/>
              <a:gd name="T20" fmla="*/ 51 w 106"/>
              <a:gd name="T21" fmla="*/ 211 h 224"/>
              <a:gd name="T22" fmla="*/ 51 w 106"/>
              <a:gd name="T23" fmla="*/ 108 h 224"/>
              <a:gd name="T24" fmla="*/ 55 w 106"/>
              <a:gd name="T25" fmla="*/ 108 h 224"/>
              <a:gd name="T26" fmla="*/ 55 w 106"/>
              <a:gd name="T27" fmla="*/ 211 h 224"/>
              <a:gd name="T28" fmla="*/ 69 w 106"/>
              <a:gd name="T29" fmla="*/ 224 h 224"/>
              <a:gd name="T30" fmla="*/ 82 w 106"/>
              <a:gd name="T31" fmla="*/ 211 h 224"/>
              <a:gd name="T32" fmla="*/ 82 w 106"/>
              <a:gd name="T33" fmla="*/ 35 h 224"/>
              <a:gd name="T34" fmla="*/ 86 w 106"/>
              <a:gd name="T35" fmla="*/ 35 h 224"/>
              <a:gd name="T36" fmla="*/ 86 w 106"/>
              <a:gd name="T37" fmla="*/ 99 h 224"/>
              <a:gd name="T38" fmla="*/ 96 w 106"/>
              <a:gd name="T39" fmla="*/ 109 h 224"/>
              <a:gd name="T40" fmla="*/ 106 w 106"/>
              <a:gd name="T41" fmla="*/ 99 h 224"/>
              <a:gd name="T42" fmla="*/ 106 w 106"/>
              <a:gd name="T43" fmla="*/ 23 h 224"/>
              <a:gd name="T44" fmla="*/ 83 w 106"/>
              <a:gd name="T4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" h="224">
                <a:moveTo>
                  <a:pt x="8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4"/>
                  <a:pt x="5" y="109"/>
                  <a:pt x="10" y="109"/>
                </a:cubicBezTo>
                <a:cubicBezTo>
                  <a:pt x="16" y="109"/>
                  <a:pt x="21" y="104"/>
                  <a:pt x="21" y="99"/>
                </a:cubicBezTo>
                <a:cubicBezTo>
                  <a:pt x="21" y="35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211"/>
                  <a:pt x="24" y="211"/>
                  <a:pt x="24" y="211"/>
                </a:cubicBezTo>
                <a:cubicBezTo>
                  <a:pt x="24" y="218"/>
                  <a:pt x="30" y="224"/>
                  <a:pt x="38" y="224"/>
                </a:cubicBezTo>
                <a:cubicBezTo>
                  <a:pt x="45" y="224"/>
                  <a:pt x="51" y="218"/>
                  <a:pt x="51" y="211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8"/>
                  <a:pt x="61" y="224"/>
                  <a:pt x="69" y="224"/>
                </a:cubicBezTo>
                <a:cubicBezTo>
                  <a:pt x="76" y="224"/>
                  <a:pt x="82" y="218"/>
                  <a:pt x="82" y="211"/>
                </a:cubicBezTo>
                <a:cubicBezTo>
                  <a:pt x="82" y="35"/>
                  <a:pt x="82" y="35"/>
                  <a:pt x="82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4"/>
                  <a:pt x="91" y="109"/>
                  <a:pt x="96" y="109"/>
                </a:cubicBezTo>
                <a:cubicBezTo>
                  <a:pt x="102" y="109"/>
                  <a:pt x="106" y="104"/>
                  <a:pt x="106" y="9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10"/>
                  <a:pt x="96" y="0"/>
                  <a:pt x="8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10" name="Oval 76"/>
          <p:cNvSpPr>
            <a:spLocks noChangeArrowheads="1"/>
          </p:cNvSpPr>
          <p:nvPr/>
        </p:nvSpPr>
        <p:spPr bwMode="black">
          <a:xfrm>
            <a:off x="7184112" y="7289926"/>
            <a:ext cx="728719" cy="72872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11" name="Freeform 77"/>
          <p:cNvSpPr>
            <a:spLocks/>
          </p:cNvSpPr>
          <p:nvPr/>
        </p:nvSpPr>
        <p:spPr bwMode="black">
          <a:xfrm>
            <a:off x="6706676" y="8094031"/>
            <a:ext cx="1671031" cy="3543087"/>
          </a:xfrm>
          <a:custGeom>
            <a:avLst/>
            <a:gdLst>
              <a:gd name="T0" fmla="*/ 83 w 106"/>
              <a:gd name="T1" fmla="*/ 0 h 224"/>
              <a:gd name="T2" fmla="*/ 24 w 106"/>
              <a:gd name="T3" fmla="*/ 0 h 224"/>
              <a:gd name="T4" fmla="*/ 0 w 106"/>
              <a:gd name="T5" fmla="*/ 23 h 224"/>
              <a:gd name="T6" fmla="*/ 0 w 106"/>
              <a:gd name="T7" fmla="*/ 99 h 224"/>
              <a:gd name="T8" fmla="*/ 10 w 106"/>
              <a:gd name="T9" fmla="*/ 109 h 224"/>
              <a:gd name="T10" fmla="*/ 21 w 106"/>
              <a:gd name="T11" fmla="*/ 99 h 224"/>
              <a:gd name="T12" fmla="*/ 21 w 106"/>
              <a:gd name="T13" fmla="*/ 35 h 224"/>
              <a:gd name="T14" fmla="*/ 24 w 106"/>
              <a:gd name="T15" fmla="*/ 35 h 224"/>
              <a:gd name="T16" fmla="*/ 24 w 106"/>
              <a:gd name="T17" fmla="*/ 211 h 224"/>
              <a:gd name="T18" fmla="*/ 38 w 106"/>
              <a:gd name="T19" fmla="*/ 224 h 224"/>
              <a:gd name="T20" fmla="*/ 51 w 106"/>
              <a:gd name="T21" fmla="*/ 211 h 224"/>
              <a:gd name="T22" fmla="*/ 51 w 106"/>
              <a:gd name="T23" fmla="*/ 108 h 224"/>
              <a:gd name="T24" fmla="*/ 55 w 106"/>
              <a:gd name="T25" fmla="*/ 108 h 224"/>
              <a:gd name="T26" fmla="*/ 55 w 106"/>
              <a:gd name="T27" fmla="*/ 211 h 224"/>
              <a:gd name="T28" fmla="*/ 69 w 106"/>
              <a:gd name="T29" fmla="*/ 224 h 224"/>
              <a:gd name="T30" fmla="*/ 82 w 106"/>
              <a:gd name="T31" fmla="*/ 211 h 224"/>
              <a:gd name="T32" fmla="*/ 82 w 106"/>
              <a:gd name="T33" fmla="*/ 35 h 224"/>
              <a:gd name="T34" fmla="*/ 86 w 106"/>
              <a:gd name="T35" fmla="*/ 35 h 224"/>
              <a:gd name="T36" fmla="*/ 86 w 106"/>
              <a:gd name="T37" fmla="*/ 99 h 224"/>
              <a:gd name="T38" fmla="*/ 96 w 106"/>
              <a:gd name="T39" fmla="*/ 109 h 224"/>
              <a:gd name="T40" fmla="*/ 106 w 106"/>
              <a:gd name="T41" fmla="*/ 99 h 224"/>
              <a:gd name="T42" fmla="*/ 106 w 106"/>
              <a:gd name="T43" fmla="*/ 23 h 224"/>
              <a:gd name="T44" fmla="*/ 83 w 106"/>
              <a:gd name="T4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" h="224">
                <a:moveTo>
                  <a:pt x="8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4"/>
                  <a:pt x="5" y="109"/>
                  <a:pt x="10" y="109"/>
                </a:cubicBezTo>
                <a:cubicBezTo>
                  <a:pt x="16" y="109"/>
                  <a:pt x="21" y="104"/>
                  <a:pt x="21" y="99"/>
                </a:cubicBezTo>
                <a:cubicBezTo>
                  <a:pt x="21" y="35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211"/>
                  <a:pt x="24" y="211"/>
                  <a:pt x="24" y="211"/>
                </a:cubicBezTo>
                <a:cubicBezTo>
                  <a:pt x="24" y="218"/>
                  <a:pt x="30" y="224"/>
                  <a:pt x="38" y="224"/>
                </a:cubicBezTo>
                <a:cubicBezTo>
                  <a:pt x="45" y="224"/>
                  <a:pt x="51" y="218"/>
                  <a:pt x="51" y="211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8"/>
                  <a:pt x="61" y="224"/>
                  <a:pt x="69" y="224"/>
                </a:cubicBezTo>
                <a:cubicBezTo>
                  <a:pt x="76" y="224"/>
                  <a:pt x="82" y="218"/>
                  <a:pt x="82" y="211"/>
                </a:cubicBezTo>
                <a:cubicBezTo>
                  <a:pt x="82" y="35"/>
                  <a:pt x="82" y="35"/>
                  <a:pt x="82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4"/>
                  <a:pt x="91" y="109"/>
                  <a:pt x="96" y="109"/>
                </a:cubicBezTo>
                <a:cubicBezTo>
                  <a:pt x="102" y="109"/>
                  <a:pt x="106" y="104"/>
                  <a:pt x="106" y="9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10"/>
                  <a:pt x="96" y="0"/>
                  <a:pt x="8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13" name="Oval 76"/>
          <p:cNvSpPr>
            <a:spLocks noChangeArrowheads="1"/>
          </p:cNvSpPr>
          <p:nvPr/>
        </p:nvSpPr>
        <p:spPr bwMode="black">
          <a:xfrm>
            <a:off x="9090497" y="7289926"/>
            <a:ext cx="728719" cy="72872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14" name="Freeform 77"/>
          <p:cNvSpPr>
            <a:spLocks/>
          </p:cNvSpPr>
          <p:nvPr/>
        </p:nvSpPr>
        <p:spPr bwMode="black">
          <a:xfrm>
            <a:off x="8613061" y="8094031"/>
            <a:ext cx="1671031" cy="3543087"/>
          </a:xfrm>
          <a:custGeom>
            <a:avLst/>
            <a:gdLst>
              <a:gd name="T0" fmla="*/ 83 w 106"/>
              <a:gd name="T1" fmla="*/ 0 h 224"/>
              <a:gd name="T2" fmla="*/ 24 w 106"/>
              <a:gd name="T3" fmla="*/ 0 h 224"/>
              <a:gd name="T4" fmla="*/ 0 w 106"/>
              <a:gd name="T5" fmla="*/ 23 h 224"/>
              <a:gd name="T6" fmla="*/ 0 w 106"/>
              <a:gd name="T7" fmla="*/ 99 h 224"/>
              <a:gd name="T8" fmla="*/ 10 w 106"/>
              <a:gd name="T9" fmla="*/ 109 h 224"/>
              <a:gd name="T10" fmla="*/ 21 w 106"/>
              <a:gd name="T11" fmla="*/ 99 h 224"/>
              <a:gd name="T12" fmla="*/ 21 w 106"/>
              <a:gd name="T13" fmla="*/ 35 h 224"/>
              <a:gd name="T14" fmla="*/ 24 w 106"/>
              <a:gd name="T15" fmla="*/ 35 h 224"/>
              <a:gd name="T16" fmla="*/ 24 w 106"/>
              <a:gd name="T17" fmla="*/ 211 h 224"/>
              <a:gd name="T18" fmla="*/ 38 w 106"/>
              <a:gd name="T19" fmla="*/ 224 h 224"/>
              <a:gd name="T20" fmla="*/ 51 w 106"/>
              <a:gd name="T21" fmla="*/ 211 h 224"/>
              <a:gd name="T22" fmla="*/ 51 w 106"/>
              <a:gd name="T23" fmla="*/ 108 h 224"/>
              <a:gd name="T24" fmla="*/ 55 w 106"/>
              <a:gd name="T25" fmla="*/ 108 h 224"/>
              <a:gd name="T26" fmla="*/ 55 w 106"/>
              <a:gd name="T27" fmla="*/ 211 h 224"/>
              <a:gd name="T28" fmla="*/ 69 w 106"/>
              <a:gd name="T29" fmla="*/ 224 h 224"/>
              <a:gd name="T30" fmla="*/ 82 w 106"/>
              <a:gd name="T31" fmla="*/ 211 h 224"/>
              <a:gd name="T32" fmla="*/ 82 w 106"/>
              <a:gd name="T33" fmla="*/ 35 h 224"/>
              <a:gd name="T34" fmla="*/ 86 w 106"/>
              <a:gd name="T35" fmla="*/ 35 h 224"/>
              <a:gd name="T36" fmla="*/ 86 w 106"/>
              <a:gd name="T37" fmla="*/ 99 h 224"/>
              <a:gd name="T38" fmla="*/ 96 w 106"/>
              <a:gd name="T39" fmla="*/ 109 h 224"/>
              <a:gd name="T40" fmla="*/ 106 w 106"/>
              <a:gd name="T41" fmla="*/ 99 h 224"/>
              <a:gd name="T42" fmla="*/ 106 w 106"/>
              <a:gd name="T43" fmla="*/ 23 h 224"/>
              <a:gd name="T44" fmla="*/ 83 w 106"/>
              <a:gd name="T4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" h="224">
                <a:moveTo>
                  <a:pt x="8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4"/>
                  <a:pt x="5" y="109"/>
                  <a:pt x="10" y="109"/>
                </a:cubicBezTo>
                <a:cubicBezTo>
                  <a:pt x="16" y="109"/>
                  <a:pt x="21" y="104"/>
                  <a:pt x="21" y="99"/>
                </a:cubicBezTo>
                <a:cubicBezTo>
                  <a:pt x="21" y="35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211"/>
                  <a:pt x="24" y="211"/>
                  <a:pt x="24" y="211"/>
                </a:cubicBezTo>
                <a:cubicBezTo>
                  <a:pt x="24" y="218"/>
                  <a:pt x="30" y="224"/>
                  <a:pt x="38" y="224"/>
                </a:cubicBezTo>
                <a:cubicBezTo>
                  <a:pt x="45" y="224"/>
                  <a:pt x="51" y="218"/>
                  <a:pt x="51" y="211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8"/>
                  <a:pt x="61" y="224"/>
                  <a:pt x="69" y="224"/>
                </a:cubicBezTo>
                <a:cubicBezTo>
                  <a:pt x="76" y="224"/>
                  <a:pt x="82" y="218"/>
                  <a:pt x="82" y="211"/>
                </a:cubicBezTo>
                <a:cubicBezTo>
                  <a:pt x="82" y="35"/>
                  <a:pt x="82" y="35"/>
                  <a:pt x="82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4"/>
                  <a:pt x="91" y="109"/>
                  <a:pt x="96" y="109"/>
                </a:cubicBezTo>
                <a:cubicBezTo>
                  <a:pt x="102" y="109"/>
                  <a:pt x="106" y="104"/>
                  <a:pt x="106" y="9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10"/>
                  <a:pt x="96" y="0"/>
                  <a:pt x="8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16" name="Oval 76"/>
          <p:cNvSpPr>
            <a:spLocks noChangeArrowheads="1"/>
          </p:cNvSpPr>
          <p:nvPr/>
        </p:nvSpPr>
        <p:spPr bwMode="black">
          <a:xfrm>
            <a:off x="11011869" y="7289926"/>
            <a:ext cx="728719" cy="72872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17" name="Freeform 77"/>
          <p:cNvSpPr>
            <a:spLocks/>
          </p:cNvSpPr>
          <p:nvPr/>
        </p:nvSpPr>
        <p:spPr bwMode="black">
          <a:xfrm>
            <a:off x="10534433" y="8094031"/>
            <a:ext cx="1671031" cy="3543087"/>
          </a:xfrm>
          <a:custGeom>
            <a:avLst/>
            <a:gdLst>
              <a:gd name="T0" fmla="*/ 83 w 106"/>
              <a:gd name="T1" fmla="*/ 0 h 224"/>
              <a:gd name="T2" fmla="*/ 24 w 106"/>
              <a:gd name="T3" fmla="*/ 0 h 224"/>
              <a:gd name="T4" fmla="*/ 0 w 106"/>
              <a:gd name="T5" fmla="*/ 23 h 224"/>
              <a:gd name="T6" fmla="*/ 0 w 106"/>
              <a:gd name="T7" fmla="*/ 99 h 224"/>
              <a:gd name="T8" fmla="*/ 10 w 106"/>
              <a:gd name="T9" fmla="*/ 109 h 224"/>
              <a:gd name="T10" fmla="*/ 21 w 106"/>
              <a:gd name="T11" fmla="*/ 99 h 224"/>
              <a:gd name="T12" fmla="*/ 21 w 106"/>
              <a:gd name="T13" fmla="*/ 35 h 224"/>
              <a:gd name="T14" fmla="*/ 24 w 106"/>
              <a:gd name="T15" fmla="*/ 35 h 224"/>
              <a:gd name="T16" fmla="*/ 24 w 106"/>
              <a:gd name="T17" fmla="*/ 211 h 224"/>
              <a:gd name="T18" fmla="*/ 38 w 106"/>
              <a:gd name="T19" fmla="*/ 224 h 224"/>
              <a:gd name="T20" fmla="*/ 51 w 106"/>
              <a:gd name="T21" fmla="*/ 211 h 224"/>
              <a:gd name="T22" fmla="*/ 51 w 106"/>
              <a:gd name="T23" fmla="*/ 108 h 224"/>
              <a:gd name="T24" fmla="*/ 55 w 106"/>
              <a:gd name="T25" fmla="*/ 108 h 224"/>
              <a:gd name="T26" fmla="*/ 55 w 106"/>
              <a:gd name="T27" fmla="*/ 211 h 224"/>
              <a:gd name="T28" fmla="*/ 69 w 106"/>
              <a:gd name="T29" fmla="*/ 224 h 224"/>
              <a:gd name="T30" fmla="*/ 82 w 106"/>
              <a:gd name="T31" fmla="*/ 211 h 224"/>
              <a:gd name="T32" fmla="*/ 82 w 106"/>
              <a:gd name="T33" fmla="*/ 35 h 224"/>
              <a:gd name="T34" fmla="*/ 86 w 106"/>
              <a:gd name="T35" fmla="*/ 35 h 224"/>
              <a:gd name="T36" fmla="*/ 86 w 106"/>
              <a:gd name="T37" fmla="*/ 99 h 224"/>
              <a:gd name="T38" fmla="*/ 96 w 106"/>
              <a:gd name="T39" fmla="*/ 109 h 224"/>
              <a:gd name="T40" fmla="*/ 106 w 106"/>
              <a:gd name="T41" fmla="*/ 99 h 224"/>
              <a:gd name="T42" fmla="*/ 106 w 106"/>
              <a:gd name="T43" fmla="*/ 23 h 224"/>
              <a:gd name="T44" fmla="*/ 83 w 106"/>
              <a:gd name="T4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" h="224">
                <a:moveTo>
                  <a:pt x="8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4"/>
                  <a:pt x="5" y="109"/>
                  <a:pt x="10" y="109"/>
                </a:cubicBezTo>
                <a:cubicBezTo>
                  <a:pt x="16" y="109"/>
                  <a:pt x="21" y="104"/>
                  <a:pt x="21" y="99"/>
                </a:cubicBezTo>
                <a:cubicBezTo>
                  <a:pt x="21" y="35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211"/>
                  <a:pt x="24" y="211"/>
                  <a:pt x="24" y="211"/>
                </a:cubicBezTo>
                <a:cubicBezTo>
                  <a:pt x="24" y="218"/>
                  <a:pt x="30" y="224"/>
                  <a:pt x="38" y="224"/>
                </a:cubicBezTo>
                <a:cubicBezTo>
                  <a:pt x="45" y="224"/>
                  <a:pt x="51" y="218"/>
                  <a:pt x="51" y="211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8"/>
                  <a:pt x="61" y="224"/>
                  <a:pt x="69" y="224"/>
                </a:cubicBezTo>
                <a:cubicBezTo>
                  <a:pt x="76" y="224"/>
                  <a:pt x="82" y="218"/>
                  <a:pt x="82" y="211"/>
                </a:cubicBezTo>
                <a:cubicBezTo>
                  <a:pt x="82" y="35"/>
                  <a:pt x="82" y="35"/>
                  <a:pt x="82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4"/>
                  <a:pt x="91" y="109"/>
                  <a:pt x="96" y="109"/>
                </a:cubicBezTo>
                <a:cubicBezTo>
                  <a:pt x="102" y="109"/>
                  <a:pt x="106" y="104"/>
                  <a:pt x="106" y="9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10"/>
                  <a:pt x="96" y="0"/>
                  <a:pt x="8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19" name="Oval 76"/>
          <p:cNvSpPr>
            <a:spLocks noChangeArrowheads="1"/>
          </p:cNvSpPr>
          <p:nvPr/>
        </p:nvSpPr>
        <p:spPr bwMode="black">
          <a:xfrm>
            <a:off x="12918612" y="7289926"/>
            <a:ext cx="728719" cy="72872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20" name="Freeform 77"/>
          <p:cNvSpPr>
            <a:spLocks/>
          </p:cNvSpPr>
          <p:nvPr/>
        </p:nvSpPr>
        <p:spPr bwMode="black">
          <a:xfrm>
            <a:off x="12441176" y="8094031"/>
            <a:ext cx="1671031" cy="3543087"/>
          </a:xfrm>
          <a:custGeom>
            <a:avLst/>
            <a:gdLst>
              <a:gd name="T0" fmla="*/ 83 w 106"/>
              <a:gd name="T1" fmla="*/ 0 h 224"/>
              <a:gd name="T2" fmla="*/ 24 w 106"/>
              <a:gd name="T3" fmla="*/ 0 h 224"/>
              <a:gd name="T4" fmla="*/ 0 w 106"/>
              <a:gd name="T5" fmla="*/ 23 h 224"/>
              <a:gd name="T6" fmla="*/ 0 w 106"/>
              <a:gd name="T7" fmla="*/ 99 h 224"/>
              <a:gd name="T8" fmla="*/ 10 w 106"/>
              <a:gd name="T9" fmla="*/ 109 h 224"/>
              <a:gd name="T10" fmla="*/ 21 w 106"/>
              <a:gd name="T11" fmla="*/ 99 h 224"/>
              <a:gd name="T12" fmla="*/ 21 w 106"/>
              <a:gd name="T13" fmla="*/ 35 h 224"/>
              <a:gd name="T14" fmla="*/ 24 w 106"/>
              <a:gd name="T15" fmla="*/ 35 h 224"/>
              <a:gd name="T16" fmla="*/ 24 w 106"/>
              <a:gd name="T17" fmla="*/ 211 h 224"/>
              <a:gd name="T18" fmla="*/ 38 w 106"/>
              <a:gd name="T19" fmla="*/ 224 h 224"/>
              <a:gd name="T20" fmla="*/ 51 w 106"/>
              <a:gd name="T21" fmla="*/ 211 h 224"/>
              <a:gd name="T22" fmla="*/ 51 w 106"/>
              <a:gd name="T23" fmla="*/ 108 h 224"/>
              <a:gd name="T24" fmla="*/ 55 w 106"/>
              <a:gd name="T25" fmla="*/ 108 h 224"/>
              <a:gd name="T26" fmla="*/ 55 w 106"/>
              <a:gd name="T27" fmla="*/ 211 h 224"/>
              <a:gd name="T28" fmla="*/ 69 w 106"/>
              <a:gd name="T29" fmla="*/ 224 h 224"/>
              <a:gd name="T30" fmla="*/ 82 w 106"/>
              <a:gd name="T31" fmla="*/ 211 h 224"/>
              <a:gd name="T32" fmla="*/ 82 w 106"/>
              <a:gd name="T33" fmla="*/ 35 h 224"/>
              <a:gd name="T34" fmla="*/ 86 w 106"/>
              <a:gd name="T35" fmla="*/ 35 h 224"/>
              <a:gd name="T36" fmla="*/ 86 w 106"/>
              <a:gd name="T37" fmla="*/ 99 h 224"/>
              <a:gd name="T38" fmla="*/ 96 w 106"/>
              <a:gd name="T39" fmla="*/ 109 h 224"/>
              <a:gd name="T40" fmla="*/ 106 w 106"/>
              <a:gd name="T41" fmla="*/ 99 h 224"/>
              <a:gd name="T42" fmla="*/ 106 w 106"/>
              <a:gd name="T43" fmla="*/ 23 h 224"/>
              <a:gd name="T44" fmla="*/ 83 w 106"/>
              <a:gd name="T4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" h="224">
                <a:moveTo>
                  <a:pt x="8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4"/>
                  <a:pt x="5" y="109"/>
                  <a:pt x="10" y="109"/>
                </a:cubicBezTo>
                <a:cubicBezTo>
                  <a:pt x="16" y="109"/>
                  <a:pt x="21" y="104"/>
                  <a:pt x="21" y="99"/>
                </a:cubicBezTo>
                <a:cubicBezTo>
                  <a:pt x="21" y="35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211"/>
                  <a:pt x="24" y="211"/>
                  <a:pt x="24" y="211"/>
                </a:cubicBezTo>
                <a:cubicBezTo>
                  <a:pt x="24" y="218"/>
                  <a:pt x="30" y="224"/>
                  <a:pt x="38" y="224"/>
                </a:cubicBezTo>
                <a:cubicBezTo>
                  <a:pt x="45" y="224"/>
                  <a:pt x="51" y="218"/>
                  <a:pt x="51" y="211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8"/>
                  <a:pt x="61" y="224"/>
                  <a:pt x="69" y="224"/>
                </a:cubicBezTo>
                <a:cubicBezTo>
                  <a:pt x="76" y="224"/>
                  <a:pt x="82" y="218"/>
                  <a:pt x="82" y="211"/>
                </a:cubicBezTo>
                <a:cubicBezTo>
                  <a:pt x="82" y="35"/>
                  <a:pt x="82" y="35"/>
                  <a:pt x="82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4"/>
                  <a:pt x="91" y="109"/>
                  <a:pt x="96" y="109"/>
                </a:cubicBezTo>
                <a:cubicBezTo>
                  <a:pt x="102" y="109"/>
                  <a:pt x="106" y="104"/>
                  <a:pt x="106" y="9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10"/>
                  <a:pt x="96" y="0"/>
                  <a:pt x="8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22" name="Oval 76"/>
          <p:cNvSpPr>
            <a:spLocks noChangeArrowheads="1"/>
          </p:cNvSpPr>
          <p:nvPr/>
        </p:nvSpPr>
        <p:spPr bwMode="black">
          <a:xfrm>
            <a:off x="14832650" y="7289926"/>
            <a:ext cx="728719" cy="72872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23" name="Freeform 77"/>
          <p:cNvSpPr>
            <a:spLocks/>
          </p:cNvSpPr>
          <p:nvPr/>
        </p:nvSpPr>
        <p:spPr bwMode="black">
          <a:xfrm>
            <a:off x="14355214" y="8094031"/>
            <a:ext cx="1671031" cy="3543087"/>
          </a:xfrm>
          <a:custGeom>
            <a:avLst/>
            <a:gdLst>
              <a:gd name="T0" fmla="*/ 83 w 106"/>
              <a:gd name="T1" fmla="*/ 0 h 224"/>
              <a:gd name="T2" fmla="*/ 24 w 106"/>
              <a:gd name="T3" fmla="*/ 0 h 224"/>
              <a:gd name="T4" fmla="*/ 0 w 106"/>
              <a:gd name="T5" fmla="*/ 23 h 224"/>
              <a:gd name="T6" fmla="*/ 0 w 106"/>
              <a:gd name="T7" fmla="*/ 99 h 224"/>
              <a:gd name="T8" fmla="*/ 10 w 106"/>
              <a:gd name="T9" fmla="*/ 109 h 224"/>
              <a:gd name="T10" fmla="*/ 21 w 106"/>
              <a:gd name="T11" fmla="*/ 99 h 224"/>
              <a:gd name="T12" fmla="*/ 21 w 106"/>
              <a:gd name="T13" fmla="*/ 35 h 224"/>
              <a:gd name="T14" fmla="*/ 24 w 106"/>
              <a:gd name="T15" fmla="*/ 35 h 224"/>
              <a:gd name="T16" fmla="*/ 24 w 106"/>
              <a:gd name="T17" fmla="*/ 211 h 224"/>
              <a:gd name="T18" fmla="*/ 38 w 106"/>
              <a:gd name="T19" fmla="*/ 224 h 224"/>
              <a:gd name="T20" fmla="*/ 51 w 106"/>
              <a:gd name="T21" fmla="*/ 211 h 224"/>
              <a:gd name="T22" fmla="*/ 51 w 106"/>
              <a:gd name="T23" fmla="*/ 108 h 224"/>
              <a:gd name="T24" fmla="*/ 55 w 106"/>
              <a:gd name="T25" fmla="*/ 108 h 224"/>
              <a:gd name="T26" fmla="*/ 55 w 106"/>
              <a:gd name="T27" fmla="*/ 211 h 224"/>
              <a:gd name="T28" fmla="*/ 69 w 106"/>
              <a:gd name="T29" fmla="*/ 224 h 224"/>
              <a:gd name="T30" fmla="*/ 82 w 106"/>
              <a:gd name="T31" fmla="*/ 211 h 224"/>
              <a:gd name="T32" fmla="*/ 82 w 106"/>
              <a:gd name="T33" fmla="*/ 35 h 224"/>
              <a:gd name="T34" fmla="*/ 86 w 106"/>
              <a:gd name="T35" fmla="*/ 35 h 224"/>
              <a:gd name="T36" fmla="*/ 86 w 106"/>
              <a:gd name="T37" fmla="*/ 99 h 224"/>
              <a:gd name="T38" fmla="*/ 96 w 106"/>
              <a:gd name="T39" fmla="*/ 109 h 224"/>
              <a:gd name="T40" fmla="*/ 106 w 106"/>
              <a:gd name="T41" fmla="*/ 99 h 224"/>
              <a:gd name="T42" fmla="*/ 106 w 106"/>
              <a:gd name="T43" fmla="*/ 23 h 224"/>
              <a:gd name="T44" fmla="*/ 83 w 106"/>
              <a:gd name="T45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" h="224">
                <a:moveTo>
                  <a:pt x="83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4"/>
                  <a:pt x="5" y="109"/>
                  <a:pt x="10" y="109"/>
                </a:cubicBezTo>
                <a:cubicBezTo>
                  <a:pt x="16" y="109"/>
                  <a:pt x="21" y="104"/>
                  <a:pt x="21" y="99"/>
                </a:cubicBezTo>
                <a:cubicBezTo>
                  <a:pt x="21" y="35"/>
                  <a:pt x="21" y="35"/>
                  <a:pt x="21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211"/>
                  <a:pt x="24" y="211"/>
                  <a:pt x="24" y="211"/>
                </a:cubicBezTo>
                <a:cubicBezTo>
                  <a:pt x="24" y="218"/>
                  <a:pt x="30" y="224"/>
                  <a:pt x="38" y="224"/>
                </a:cubicBezTo>
                <a:cubicBezTo>
                  <a:pt x="45" y="224"/>
                  <a:pt x="51" y="218"/>
                  <a:pt x="51" y="211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55" y="218"/>
                  <a:pt x="61" y="224"/>
                  <a:pt x="69" y="224"/>
                </a:cubicBezTo>
                <a:cubicBezTo>
                  <a:pt x="76" y="224"/>
                  <a:pt x="82" y="218"/>
                  <a:pt x="82" y="211"/>
                </a:cubicBezTo>
                <a:cubicBezTo>
                  <a:pt x="82" y="35"/>
                  <a:pt x="82" y="35"/>
                  <a:pt x="82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99"/>
                  <a:pt x="86" y="99"/>
                  <a:pt x="86" y="99"/>
                </a:cubicBezTo>
                <a:cubicBezTo>
                  <a:pt x="86" y="104"/>
                  <a:pt x="91" y="109"/>
                  <a:pt x="96" y="109"/>
                </a:cubicBezTo>
                <a:cubicBezTo>
                  <a:pt x="102" y="109"/>
                  <a:pt x="106" y="104"/>
                  <a:pt x="106" y="9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6" y="10"/>
                  <a:pt x="96" y="0"/>
                  <a:pt x="8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US" sz="7198" dirty="0">
              <a:latin typeface="Gotham Light" pitchFamily="50" charset="0"/>
              <a:cs typeface="Gotham Light" pitchFamily="50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20471" y="2859947"/>
            <a:ext cx="2315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Roboto Regular" charset="0"/>
                <a:cs typeface="Roboto Regular" charset="0"/>
              </a:rPr>
              <a:t>МЫ ОБУЧИМ 80 СОТРУДНИКОВ КУЛЬТУРНЫХ ЦЕНТРОВ </a:t>
            </a:r>
            <a:r>
              <a:rPr lang="mr-IN" sz="4800" b="1" dirty="0" smtClean="0">
                <a:latin typeface="Roboto Regular" charset="0"/>
                <a:cs typeface="Roboto Regular" charset="0"/>
              </a:rPr>
              <a:t>–</a:t>
            </a:r>
            <a:r>
              <a:rPr lang="ru-RU" sz="4800" b="1" dirty="0" smtClean="0">
                <a:latin typeface="Roboto Regular" charset="0"/>
                <a:cs typeface="Roboto Regular" charset="0"/>
              </a:rPr>
              <a:t> МАЙ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latin typeface="Roboto Regular" charset="0"/>
                <a:ea typeface="Roboto Light" charset="0"/>
                <a:cs typeface="Roboto Regular" charset="0"/>
              </a:rPr>
              <a:t>МЫ ОБУЧИМ 440 СОТРУДНИКОВ БИБЛИОТЕЧНОЙ СЕТКИ </a:t>
            </a:r>
            <a:r>
              <a:rPr lang="mr-IN" sz="4800" b="1" dirty="0" smtClean="0">
                <a:latin typeface="Roboto Regular" charset="0"/>
                <a:ea typeface="Roboto Light" charset="0"/>
                <a:cs typeface="Roboto Regular" charset="0"/>
              </a:rPr>
              <a:t>–</a:t>
            </a:r>
            <a:r>
              <a:rPr lang="ru-RU" sz="4800" b="1" dirty="0" smtClean="0">
                <a:latin typeface="Roboto Regular" charset="0"/>
                <a:ea typeface="Roboto Light" charset="0"/>
                <a:cs typeface="Roboto Regular" charset="0"/>
              </a:rPr>
              <a:t> СЕНТЯБРЬ</a:t>
            </a:r>
            <a:endParaRPr lang="en-US" sz="48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878807" y="5562429"/>
            <a:ext cx="84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ПО РАБОТЕ С КУЛЬТУРНЫМИ ВОЛОНТЁРАМИ </a:t>
            </a:r>
            <a:endParaRPr lang="en-US" sz="2800" dirty="0" smtClean="0">
              <a:latin typeface="Roboto Light" charset="0"/>
              <a:cs typeface="Roboto Light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71" y="12505882"/>
            <a:ext cx="6616141" cy="952500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15071766" y="10836486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Roboto Light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7306965" y="10836486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Roboto Light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9415165" y="10836486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Roboto Light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21648718" y="10836486"/>
            <a:ext cx="1439626" cy="14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8" tIns="121900" rIns="243798" bIns="121900" rtlCol="0" anchor="ctr"/>
          <a:lstStyle/>
          <a:p>
            <a:pPr algn="ctr"/>
            <a:endParaRPr lang="en-US" dirty="0">
              <a:solidFill>
                <a:srgbClr val="7F7F7F"/>
              </a:solidFill>
              <a:latin typeface="Roboto Light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7454380" y="8797876"/>
            <a:ext cx="3574761" cy="408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466"/>
              </a:lnSpc>
              <a:spcAft>
                <a:spcPts val="1600"/>
              </a:spcAft>
            </a:pPr>
            <a:r>
              <a:rPr lang="ru-RU" sz="2400" b="1" smtClean="0">
                <a:latin typeface="Roboto Regular" charset="0"/>
                <a:cs typeface="Roboto Regular" charset="0"/>
              </a:rPr>
              <a:t>НЕВЕРОЯТНЫЙ ОХВАТ</a:t>
            </a:r>
            <a:endParaRPr lang="en-US" sz="2400" b="1" dirty="0">
              <a:latin typeface="Roboto Regular" charset="0"/>
              <a:cs typeface="Roboto Regular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5249255" y="4970724"/>
            <a:ext cx="8268705" cy="92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ru-RU" sz="19900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2 000</a:t>
            </a:r>
            <a:endParaRPr lang="en-US" sz="19900" dirty="0">
              <a:latin typeface="Roboto Light" charset="0"/>
              <a:ea typeface="Open Sans" panose="020B0606030504020204" pitchFamily="34" charset="0"/>
              <a:cs typeface="Roboto Light" charset="0"/>
            </a:endParaRPr>
          </a:p>
        </p:txBody>
      </p:sp>
      <p:sp>
        <p:nvSpPr>
          <p:cNvPr id="74" name="Freeform 24"/>
          <p:cNvSpPr>
            <a:spLocks noChangeArrowheads="1"/>
          </p:cNvSpPr>
          <p:nvPr/>
        </p:nvSpPr>
        <p:spPr bwMode="auto">
          <a:xfrm>
            <a:off x="17680921" y="11266805"/>
            <a:ext cx="725216" cy="576206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75" name="Freeform 39"/>
          <p:cNvSpPr>
            <a:spLocks noChangeArrowheads="1"/>
          </p:cNvSpPr>
          <p:nvPr/>
        </p:nvSpPr>
        <p:spPr bwMode="auto">
          <a:xfrm>
            <a:off x="22061794" y="11217059"/>
            <a:ext cx="648063" cy="648232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76" name="Freeform 51"/>
          <p:cNvSpPr>
            <a:spLocks noChangeArrowheads="1"/>
          </p:cNvSpPr>
          <p:nvPr/>
        </p:nvSpPr>
        <p:spPr bwMode="auto">
          <a:xfrm>
            <a:off x="15451665" y="11368827"/>
            <a:ext cx="673782" cy="41672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77" name="Freeform 90"/>
          <p:cNvSpPr>
            <a:spLocks noChangeArrowheads="1"/>
          </p:cNvSpPr>
          <p:nvPr/>
        </p:nvSpPr>
        <p:spPr bwMode="auto">
          <a:xfrm>
            <a:off x="19791113" y="11368827"/>
            <a:ext cx="720070" cy="354985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 charset="0"/>
              <a:ea typeface="+mn-ea"/>
              <a:cs typeface="+mn-cs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14869264" y="1347862"/>
            <a:ext cx="79412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4400" b="1" smtClean="0">
                <a:solidFill>
                  <a:schemeClr val="tx2"/>
                </a:solidFill>
                <a:latin typeface="Bebas Neue Bold" charset="0"/>
                <a:ea typeface="ＭＳ Ｐゴシック" charset="0"/>
                <a:cs typeface="ＭＳ Ｐゴシック" charset="0"/>
                <a:sym typeface="Bebas Neue" charset="0"/>
              </a:rPr>
              <a:t>ОЖИДАЕМЫЕ РЕЗУЛЬТАТЫ</a:t>
            </a:r>
            <a:endParaRPr lang="en-US" sz="4400" b="1" dirty="0">
              <a:solidFill>
                <a:schemeClr val="tx2"/>
              </a:solidFill>
              <a:latin typeface="Bebas Neue Bold" charset="0"/>
              <a:ea typeface="ＭＳ Ｐゴシック" charset="0"/>
              <a:cs typeface="ＭＳ Ｐゴシック" charset="0"/>
              <a:sym typeface="Bebas Neue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8441870" y="2291140"/>
            <a:ext cx="799891" cy="19050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41" name="Oval 40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42" name="Oval 41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  <p:sp>
          <p:nvSpPr>
            <p:cNvPr id="47" name="Oval 46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Roboto Light"/>
              </a:endParaRPr>
            </a:p>
          </p:txBody>
        </p:sp>
      </p:grpSp>
      <p:pic>
        <p:nvPicPr>
          <p:cNvPr id="12" name="Рисунок 11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r="16923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6722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sz="quarter" idx="29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>
            <a:fillRect/>
          </a:stretch>
        </p:blipFill>
        <p:spPr/>
      </p:pic>
      <p:pic>
        <p:nvPicPr>
          <p:cNvPr id="28" name="Рисунок 27"/>
          <p:cNvPicPr>
            <a:picLocks noGrp="1" noChangeAspect="1"/>
          </p:cNvPicPr>
          <p:nvPr>
            <p:ph type="pic" sz="quarter" idx="3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6666"/>
          <a:stretch>
            <a:fillRect/>
          </a:stretch>
        </p:blipFill>
        <p:spPr/>
      </p:pic>
      <p:pic>
        <p:nvPicPr>
          <p:cNvPr id="29" name="Рисунок 28"/>
          <p:cNvPicPr>
            <a:picLocks noGrp="1" noChangeAspect="1"/>
          </p:cNvPicPr>
          <p:nvPr>
            <p:ph type="pic" sz="quarter" idx="33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27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>
            <a:fillRect/>
          </a:stretch>
        </p:blipFill>
        <p:spPr/>
      </p:pic>
      <p:pic>
        <p:nvPicPr>
          <p:cNvPr id="33" name="Рисунок 32"/>
          <p:cNvPicPr>
            <a:picLocks noGrp="1" noChangeAspect="1"/>
          </p:cNvPicPr>
          <p:nvPr>
            <p:ph type="pic" sz="quarter" idx="35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  <p:pic>
        <p:nvPicPr>
          <p:cNvPr id="35" name="Рисунок 34"/>
          <p:cNvPicPr>
            <a:picLocks noGrp="1" noChangeAspect="1"/>
          </p:cNvPicPr>
          <p:nvPr>
            <p:ph type="pic" sz="quarter" idx="31"/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21597"/>
          <a:stretch>
            <a:fillRect/>
          </a:stretch>
        </p:blipFill>
        <p:spPr/>
      </p:pic>
      <p:pic>
        <p:nvPicPr>
          <p:cNvPr id="32" name="Рисунок 31"/>
          <p:cNvPicPr>
            <a:picLocks noGrp="1" noChangeAspect="1"/>
          </p:cNvPicPr>
          <p:nvPr>
            <p:ph type="pic" sz="quarter" idx="19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16670"/>
          <a:stretch>
            <a:fillRect/>
          </a:stretch>
        </p:blipFill>
        <p:spPr/>
      </p:pic>
      <p:pic>
        <p:nvPicPr>
          <p:cNvPr id="31" name="Рисунок 30"/>
          <p:cNvPicPr>
            <a:picLocks noGrp="1" noChangeAspect="1"/>
          </p:cNvPicPr>
          <p:nvPr>
            <p:ph type="pic" sz="quarter" idx="24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30" name="Рисунок 29"/>
          <p:cNvPicPr>
            <a:picLocks noGrp="1" noChangeAspect="1"/>
          </p:cNvPicPr>
          <p:nvPr>
            <p:ph type="pic" sz="quarter" idx="30"/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26"/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6" r="12536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6"/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36"/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9" r="16789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34"/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6686"/>
          <a:stretch>
            <a:fillRect/>
          </a:stretch>
        </p:blipFill>
        <p:spPr/>
      </p:pic>
      <p:sp>
        <p:nvSpPr>
          <p:cNvPr id="36" name="Прямоугольник 35"/>
          <p:cNvSpPr/>
          <p:nvPr/>
        </p:nvSpPr>
        <p:spPr>
          <a:xfrm>
            <a:off x="15738076" y="6326233"/>
            <a:ext cx="729106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ru-RU" dirty="0">
                <a:latin typeface="Roboto Light" charset="0"/>
                <a:ea typeface="Open Sans" panose="020B0606030504020204" pitchFamily="34" charset="0"/>
                <a:cs typeface="Roboto Light" charset="0"/>
              </a:rPr>
              <a:t>КУЛЬТУРНЫХ ВОЛОНТЁРОВ </a:t>
            </a:r>
            <a:r>
              <a:rPr lang="ru-RU" dirty="0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УЧАСТВУЮТ </a:t>
            </a:r>
            <a:r>
              <a:rPr lang="ru-RU" dirty="0">
                <a:latin typeface="Roboto Light" charset="0"/>
                <a:ea typeface="Open Sans" panose="020B0606030504020204" pitchFamily="34" charset="0"/>
                <a:cs typeface="Roboto Light" charset="0"/>
              </a:rPr>
              <a:t>В СОБЫТИЯХ </a:t>
            </a:r>
            <a:r>
              <a:rPr lang="ru-RU">
                <a:latin typeface="Roboto Light" charset="0"/>
                <a:ea typeface="Open Sans" panose="020B0606030504020204" pitchFamily="34" charset="0"/>
                <a:cs typeface="Roboto Light" charset="0"/>
              </a:rPr>
              <a:t>УЧРЕЖДЕНИЙ </a:t>
            </a:r>
            <a:r>
              <a:rPr lang="ru-RU" smtClean="0">
                <a:latin typeface="Roboto Light" charset="0"/>
                <a:ea typeface="Open Sans" panose="020B0606030504020204" pitchFamily="34" charset="0"/>
                <a:cs typeface="Roboto Light" charset="0"/>
              </a:rPr>
              <a:t>К КОНЦУ ГОДА</a:t>
            </a:r>
            <a:endParaRPr lang="en-US" dirty="0">
              <a:latin typeface="Roboto Light" charset="0"/>
              <a:ea typeface="Open Sans" panose="020B0606030504020204" pitchFamily="34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arketofy Light">
      <a:dk1>
        <a:srgbClr val="91969B"/>
      </a:dk1>
      <a:lt1>
        <a:sysClr val="window" lastClr="FFFFFF"/>
      </a:lt1>
      <a:dk2>
        <a:srgbClr val="91969B"/>
      </a:dk2>
      <a:lt2>
        <a:srgbClr val="F6F7FA"/>
      </a:lt2>
      <a:accent1>
        <a:srgbClr val="136773"/>
      </a:accent1>
      <a:accent2>
        <a:srgbClr val="25C8B4"/>
      </a:accent2>
      <a:accent3>
        <a:srgbClr val="81DC64"/>
      </a:accent3>
      <a:accent4>
        <a:srgbClr val="FBA622"/>
      </a:accent4>
      <a:accent5>
        <a:srgbClr val="F94151"/>
      </a:accent5>
      <a:accent6>
        <a:srgbClr val="91969B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27219</TotalTime>
  <Words>485</Words>
  <Application>Microsoft Office PowerPoint</Application>
  <PresentationFormat>Произвольный</PresentationFormat>
  <Paragraphs>91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creator>Сандра Мутич</dc:creator>
  <cp:lastModifiedBy>Direktor2</cp:lastModifiedBy>
  <cp:revision>5010</cp:revision>
  <cp:lastPrinted>2018-05-04T11:37:22Z</cp:lastPrinted>
  <dcterms:created xsi:type="dcterms:W3CDTF">2014-11-12T21:47:38Z</dcterms:created>
  <dcterms:modified xsi:type="dcterms:W3CDTF">2018-05-07T08:17:48Z</dcterms:modified>
</cp:coreProperties>
</file>