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70" d="100"/>
          <a:sy n="70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C0FD1-2589-4C3A-B4F5-B052DE9BB0C3}" type="datetimeFigureOut">
              <a:rPr lang="ru-RU" smtClean="0"/>
              <a:t>16.07.2018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9D41C-1765-41B7-B2C0-B6BFDD833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2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9D41C-1765-41B7-B2C0-B6BFDD8338E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53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икита\Desktop\проект доброволец\ШКОЛА П\школа 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41038"/>
            <a:ext cx="2754313" cy="2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503951"/>
            <a:ext cx="7772400" cy="136207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поисковика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419872" y="6021288"/>
            <a:ext cx="2304256" cy="708099"/>
          </a:xfrm>
        </p:spPr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. Хабаровск, 2018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60847" y="3140968"/>
            <a:ext cx="6013176" cy="8158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развитию добровольческо-поискового движения в хабаровском крае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264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305328"/>
              </p:ext>
            </p:extLst>
          </p:nvPr>
        </p:nvGraphicFramePr>
        <p:xfrm>
          <a:off x="35496" y="692696"/>
          <a:ext cx="9036497" cy="464656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27129"/>
                <a:gridCol w="5809575"/>
                <a:gridCol w="1368152"/>
                <a:gridCol w="1331641"/>
              </a:tblGrid>
              <a:tr h="7146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0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и рассылка документации муниципальному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образования, где будут проходить практические занятия по поисковому делу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01.06.2019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Кобзев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Н.С.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35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выезда для проведения поисковых работ на местности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02.09.2019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-07.09.2019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Кобзев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Н.С.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65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документации, оказание консультация по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открытию в районах края местных отделений ООД «Поисковое движение России»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01.03.2019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Кобзев Н.С.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оргкомитет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районах акций «Судьба солдата» по содействию населению в установлении судеб родственников, пропавших в годы Войны защитников Отечества для жителей районов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01.10.2019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01.12.2019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местных отделений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455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36207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196752"/>
            <a:ext cx="8352928" cy="5256584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/>
          </a:p>
          <a:p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 Хабаровского края в поисковую деятельность.</a:t>
            </a:r>
          </a:p>
          <a:p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информационных встреч со студентами в ВУЗах, СУЗах, а также в районных Советах молодёжи с целью презентации проекта «Школа поисковика».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Популяризация в СМИ, в Интернете деятельности ООД «Поисковое движение», а также проекта «Школа поисковика».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Разработка обучающей программы для проведения «Школы поисковика».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Организация и проведение для участников «Школы поисковика» обучающих и практических занятий по поисковому делу.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Создание условий для открытия в районах края местных отделений ООД «Поисковое движение России».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	Содействие населению в установлении судеб родственников, пропавших в годы Войны защитников Отечества для жителей районов.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5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692696"/>
            <a:ext cx="8496944" cy="3456384"/>
          </a:xfrm>
        </p:spPr>
        <p:txBody>
          <a:bodyPr>
            <a:normAutofit fontScale="92500" lnSpcReduction="10000"/>
          </a:bodyPr>
          <a:lstStyle/>
          <a:p>
            <a:pPr indent="45720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Хабаровске​ впервые проект "Школа поисковика" был реализован нашей командой в 2017 году. Главным результатом стало создание команды единомышленников среди студентов высших учебных заведений.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добровольцев проходили обучающие занятия по передовым методикам в поиске, по работе со специализированными базами данных, архивными документами и картами. Также для ребят в полевых условиях прошли обучение поисковым работам, в ходе которого было найдено и восстановлено заброшенное воинское захоронение периода интервенции на Дальнем Востоке (в районе им. Лазо Хабаровского края).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стало мощным импульсом для создания поисковых отрядов в городе Хабаровске, а самое главное - проектом заинтересовались активисты в районах Хабаровского края. 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Никита\Desktop\проект доброволец\OhxoeCIP6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39026"/>
            <a:ext cx="3979881" cy="265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кита\Desktop\проект доброволец\Fm9y-WxeBI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93" y="3839027"/>
            <a:ext cx="3979880" cy="265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05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8640"/>
            <a:ext cx="8424935" cy="3960440"/>
          </a:xfrm>
        </p:spPr>
        <p:txBody>
          <a:bodyPr>
            <a:normAutofit fontScale="92500" lnSpcReduction="10000"/>
          </a:bodyPr>
          <a:lstStyle/>
          <a:p>
            <a:pPr marL="432000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момент существует необходимость в реализации проекта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поисковика»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новом уровне – региональном, с включением учащихся не только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ВУЗов,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СУЗов. Также в планах развить поисковое направление и среди рабочей молодёжи в муниципальных районах Хабаровского края.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2000" indent="457200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поисковика-2019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соберёт представителей Хабаровского, им. Лазо, Вяземского 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Бикинского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</a:t>
            </a:r>
          </a:p>
          <a:p>
            <a:pPr marL="432000" indent="457200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Хабаровске, где создано местное отделение ООД «Поисковое движение России», обученные поисковики-добровольцы систематически собирают заявки от жителей города и занимаются поиском информации об их родственниках – участниках Великой Отечественной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войны.</a:t>
            </a:r>
          </a:p>
          <a:p>
            <a:pPr marL="432000" indent="457200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«Школа поисковика» станет создание местных отделений  в районах край, куда войдут обученные добровольцы-поисковики.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Никита\Desktop\проект доброволец\727bGUFGJ9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63288"/>
            <a:ext cx="3903371" cy="260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Никита\Desktop\проект доброволец\_W3GJLdvIp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19" y="3963288"/>
            <a:ext cx="3508509" cy="260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08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60648"/>
            <a:ext cx="8136904" cy="295232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 «Школа поисковика» входит: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Обучающие методические семинары, лекции по передовым методикам в поиске, эксгумации и фиксации результатов проведенных поисковых работ, работе с единой системой учета результатов поисковых работ в стране.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Организация пятидневного полевого лагеря на месте боевых действий периода Гражданской войны и интервенции на Дальнем Востоке (Бикинский район, с. Васильевка). Лагерь планируется оборудовать согласно исследуемому периоду.</a:t>
            </a:r>
          </a:p>
          <a:p>
            <a:pPr marL="457200" indent="-457200">
              <a:buAutoNum type="arabicPeriod" startAt="3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эссе «Что для меня значит поиск».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Никита\Desktop\проект доброволец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30477"/>
            <a:ext cx="7200800" cy="326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53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3"/>
            <a:ext cx="7268344" cy="72008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620688"/>
            <a:ext cx="8064896" cy="60486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900" b="1" dirty="0"/>
              <a:t>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затрагивает актуальные проблемы: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многолетнего опыта работы с молодежью в отделённых районах края, можно сделать вывод, что молодые люди мало интересуются историей своей семьи, района и края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AutoNum type="arabicPeriod" startAt="2"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районах Хабаровского края существует проблема организации для молодежи конструктивного, «содержательного» досуга. Вместе с тем, о таком направлении добровольчества, как Поисковое движение России, слышали только единицы. Вовлечение молодежи в Поисковое движение может стать для них интересным хобби, полезным для общества в целом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  На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месте планируемых полевых работ проходили ожесточенные бои, в ходе которых согласно историческим источникам погибло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человек, а захоронено около 300 человек. По рассказам местных жителей в 1960-1970 гг. часто попадались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человеческие останки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поверхности. В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проведение поисковых работ по незахороненным останкам станет невозможным, так как место боя приобретёт статус археологического памятника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Потребность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жителей края в установлении судеб пропавших в годы Войны защитников Отечества. Такие запросы постоянно поступают в местные СМИ, в приемные Губернатора и т.д. </a:t>
            </a:r>
          </a:p>
        </p:txBody>
      </p:sp>
    </p:spTree>
    <p:extLst>
      <p:ext uri="{BB962C8B-B14F-4D97-AF65-F5344CB8AC3E}">
        <p14:creationId xmlns:p14="http://schemas.microsoft.com/office/powerpoint/2010/main" val="156246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95121" cy="966316"/>
          </a:xfrm>
        </p:spPr>
        <p:txBody>
          <a:bodyPr/>
          <a:lstStyle/>
          <a:p>
            <a:pPr algn="ctr"/>
            <a:r>
              <a:rPr lang="ru-RU" dirty="0" smtClean="0"/>
              <a:t>Ожидаемый результат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928" y="548680"/>
            <a:ext cx="7916416" cy="6021288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поисковому делу более 30 добровольцев,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районах Хабаровского края местных отделений ООД «Поисковое движение России», куда войдут обученные поисковики,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Обученными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добровольцами-поисковиками на постоянной основе будет организована помощь населению в поиске родственников, пропавших в годы Великой Отечественной войны,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Повысится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участников проекта в изучении истории семьи, родного района и края (измерим проведением анкетирования).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Увековечивание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погибших в ходе ожесточенных боев периода Гражданской войны и интервенции на Дальнем Востоке,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Популяризация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поискового движения в Хабаровском крае. Реализация такого проекта – это мощный информационный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повод! Благодаря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новостным сюжетам, статьям в газетах и т.д. о проекте и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самом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Поисковом движении узнают много людей, которые раньше даже не слышали об этом.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По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проведения «Школы поисковика» будет проведена выставка, после которой все найденные артефакты будут переданы в районные и городские музеи Хабаровского края. </a:t>
            </a:r>
          </a:p>
        </p:txBody>
      </p:sp>
    </p:spTree>
    <p:extLst>
      <p:ext uri="{BB962C8B-B14F-4D97-AF65-F5344CB8AC3E}">
        <p14:creationId xmlns:p14="http://schemas.microsoft.com/office/powerpoint/2010/main" val="73789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99078"/>
              </p:ext>
            </p:extLst>
          </p:nvPr>
        </p:nvGraphicFramePr>
        <p:xfrm>
          <a:off x="1691680" y="692696"/>
          <a:ext cx="5904656" cy="4937760"/>
        </p:xfrm>
        <a:graphic>
          <a:graphicData uri="http://schemas.openxmlformats.org/drawingml/2006/table">
            <a:tbl>
              <a:tblPr/>
              <a:tblGrid>
                <a:gridCol w="602517"/>
                <a:gridCol w="1640767"/>
                <a:gridCol w="610266"/>
                <a:gridCol w="641043"/>
                <a:gridCol w="1107780"/>
                <a:gridCol w="1302283"/>
              </a:tblGrid>
              <a:tr h="19609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Палатка 3х местная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120 000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1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Тент-беседка под кухню и склад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Мобильная баня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Проектор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Генератор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1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Коврик туристический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2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 участников до места проведения «Школа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поисковика» и обратно.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2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 питания.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расчете 300 рублей на человека в день/ 30 *300 = 9 000)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9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ГСМ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литр.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1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Прибор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АКА Сигнум MFD 7272М ПРО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65 000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65 000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846">
                <a:tc gridSpan="5"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358 200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5184576" cy="102001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сметы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611560" y="5661248"/>
            <a:ext cx="8316416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смету не входит уже имеющееся походное и иное техническое и мультимедийное оборудование.</a:t>
            </a:r>
          </a:p>
        </p:txBody>
      </p:sp>
    </p:spTree>
    <p:extLst>
      <p:ext uri="{BB962C8B-B14F-4D97-AF65-F5344CB8AC3E}">
        <p14:creationId xmlns:p14="http://schemas.microsoft.com/office/powerpoint/2010/main" val="39090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120680" cy="10200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943555"/>
              </p:ext>
            </p:extLst>
          </p:nvPr>
        </p:nvGraphicFramePr>
        <p:xfrm>
          <a:off x="72007" y="836712"/>
          <a:ext cx="9036497" cy="565240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27129"/>
                <a:gridCol w="5809575"/>
                <a:gridCol w="1368152"/>
                <a:gridCol w="1331641"/>
              </a:tblGrid>
              <a:tr h="71464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04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организационного сбора с участниками,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задействованными в реализации проекта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15.01.2019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Кобзев Н.С.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351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информационных встреч со студентами в ВУЗах,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СУЗах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 также в районных Советах молодёжи с целью презентации проекта «Школа поисковика»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20.01.2019-01.03.2019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Кобзев Н.С.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654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Популяризация в СМИ, в Интернете деятельности ООД «Поисковое движение», а также проекта «Школа поисковика».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период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Васильченко Т.А.</a:t>
                      </a:r>
                    </a:p>
                  </a:txBody>
                  <a:tcPr/>
                </a:tc>
              </a:tr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обучающей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программы, поиск инструкторов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педагогов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проведения «Школы поисковика».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01.01.2019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-01.02.2019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Кобзев Н.С.</a:t>
                      </a:r>
                    </a:p>
                  </a:txBody>
                  <a:tcPr/>
                </a:tc>
              </a:tr>
              <a:tr h="40887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Закупка необходимого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оборудования, материально-технической базы согласно смете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01.03.2019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Кобзев Н.С.</a:t>
                      </a:r>
                    </a:p>
                  </a:txBody>
                  <a:tcPr/>
                </a:tc>
              </a:tr>
              <a:tr h="8800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для участников «Школы поисковика» обучающих и практических занятий по поисковому делу.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01.03.2019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01.10.2019</a:t>
                      </a:r>
                    </a:p>
                    <a:p>
                      <a:pPr algn="ctr"/>
                      <a:endParaRPr lang="ru-RU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Кобзев Н.С.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ргкомитет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146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812</Words>
  <Application>Microsoft Office PowerPoint</Application>
  <PresentationFormat>Экран (4:3)</PresentationFormat>
  <Paragraphs>165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Школа поисковика</vt:lpstr>
      <vt:lpstr>Цель и задачи</vt:lpstr>
      <vt:lpstr>История</vt:lpstr>
      <vt:lpstr>Презентация PowerPoint</vt:lpstr>
      <vt:lpstr>Презентация PowerPoint</vt:lpstr>
      <vt:lpstr>АКТУАЛЬНОСТЬ</vt:lpstr>
      <vt:lpstr>Ожидаемый результат</vt:lpstr>
      <vt:lpstr>Проект сметы</vt:lpstr>
      <vt:lpstr>План мероприятий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поисковика</dc:title>
  <dc:creator>Никита</dc:creator>
  <cp:lastModifiedBy>Татьяна Васильченко</cp:lastModifiedBy>
  <cp:revision>28</cp:revision>
  <dcterms:created xsi:type="dcterms:W3CDTF">2018-06-26T16:14:41Z</dcterms:created>
  <dcterms:modified xsi:type="dcterms:W3CDTF">2018-07-16T09:13:11Z</dcterms:modified>
</cp:coreProperties>
</file>