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"/>
            <a:ext cx="9144000" cy="684322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79473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«Школа юного дизайнера»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Выполнили: Волонтёрский отряд Ивановского промышленно-экономического колледжа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3315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15716" y="1196752"/>
            <a:ext cx="57246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проекта: </a:t>
            </a:r>
          </a:p>
          <a:p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	помощь детям, обучающимся в ОГКОУ Ивановский детский дом «Ровесник», в процессе социализации, путём общения с волонтёрами и работой в группе</a:t>
            </a:r>
          </a:p>
          <a:p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	помощь в развитии творческих способностей, нестандартного мышления в процессе создания костюмов из подручных материалов</a:t>
            </a:r>
          </a:p>
          <a:p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	обучение конструированию и пошиву швейных изделий детей, обучающихся в ОГКОУ Ивановский детский дом «Ровесник»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88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3" y="1124744"/>
            <a:ext cx="55446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	провести лекцию для учащихся ОГКОУ Ивановский детский дом «Ровесник» о процессе создания костюма.</a:t>
            </a:r>
          </a:p>
          <a:p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	сформировать команду из учащихся ОГКОУ «Ровесник» для создания костюма, определить роли в команде.</a:t>
            </a:r>
          </a:p>
          <a:p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	Совместно с учащимися создать эскиз будущего костюма.</a:t>
            </a:r>
          </a:p>
          <a:p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	Совместно с учащимися сшить костюм по разработанному эскизу.</a:t>
            </a:r>
          </a:p>
          <a:p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	Провести показ коллекции.</a:t>
            </a:r>
          </a:p>
        </p:txBody>
      </p:sp>
    </p:spTree>
    <p:extLst>
      <p:ext uri="{BB962C8B-B14F-4D97-AF65-F5344CB8AC3E}">
        <p14:creationId xmlns:p14="http://schemas.microsoft.com/office/powerpoint/2010/main" val="182008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52931" y="2598003"/>
            <a:ext cx="5838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проекта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1005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7705" y="908720"/>
            <a:ext cx="568863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дни, согласованный с администрацией ОГКОУ Ивановский детский дом «Ровесник», студентки-волонтёры Ивановского промышленно-экономического колледжа будут проводить занятия с ребятами, на которых познакомят их с процессом создания костюма, а также подготовят с ними коллекцию костюмов из подручных материалов к Новому году.</a:t>
            </a:r>
          </a:p>
        </p:txBody>
      </p:sp>
    </p:spTree>
    <p:extLst>
      <p:ext uri="{BB962C8B-B14F-4D97-AF65-F5344CB8AC3E}">
        <p14:creationId xmlns:p14="http://schemas.microsoft.com/office/powerpoint/2010/main" val="3284873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9752" y="1628800"/>
            <a:ext cx="4968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Весь процесс состоит из этапов</a:t>
            </a:r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Знакомство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эскиза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костюма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 коллекции</a:t>
            </a:r>
            <a:endParaRPr lang="ru-RU" sz="36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500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35696" y="692697"/>
            <a:ext cx="58326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Результатом данного проекта станет создание коллекции новогодних нарядов из подручных материалов, показ этой коллекции, а также более развитые коммуникативные и творческие навыки учащихся ОГКОУ Ивановский детский дом «Ровесник».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20" y="3701435"/>
            <a:ext cx="4208755" cy="31565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1" y="3710563"/>
            <a:ext cx="4211959" cy="3158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767283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115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Проект «Школа юного дизайнера»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«Школа юного дизайнера»</dc:title>
  <dc:creator>Анна</dc:creator>
  <cp:lastModifiedBy>^_^</cp:lastModifiedBy>
  <cp:revision>2</cp:revision>
  <dcterms:created xsi:type="dcterms:W3CDTF">2018-10-20T10:15:55Z</dcterms:created>
  <dcterms:modified xsi:type="dcterms:W3CDTF">2018-10-20T10:35:19Z</dcterms:modified>
</cp:coreProperties>
</file>