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2" r:id="rId8"/>
    <p:sldId id="273" r:id="rId9"/>
    <p:sldId id="271" r:id="rId10"/>
    <p:sldId id="27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eacher\Desktop\Creative_Wallpaper__040399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5"/>
            <a:ext cx="7772400" cy="864096"/>
          </a:xfrm>
        </p:spPr>
        <p:txBody>
          <a:bodyPr>
            <a:noAutofit/>
          </a:bodyPr>
          <a:lstStyle/>
          <a:p>
            <a:r>
              <a:rPr lang="ru-RU" sz="2400" dirty="0" smtClean="0"/>
              <a:t>Муниципальное автономное общеобразовательное учреждение средняя общеобразовательная школа № </a:t>
            </a:r>
            <a:r>
              <a:rPr lang="ru-RU" sz="2800" dirty="0" smtClean="0"/>
              <a:t>5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6309320"/>
            <a:ext cx="6400800" cy="409600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ГО Богданович, 2019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371600" y="1772816"/>
            <a:ext cx="6400800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ПРОЕКТ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Школьный парк 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«ПАМЯТЬ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»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139952" y="3140968"/>
            <a:ext cx="4896544" cy="3024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Руководитель проекта: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dirty="0" smtClean="0"/>
              <a:t>Воронина Наталья Александровна, учитель истории</a:t>
            </a:r>
            <a:endParaRPr kumimoji="0" lang="ru-RU" sz="2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Исполнители: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dirty="0" smtClean="0"/>
              <a:t>Школьный отряд волонтеров «Добрые сердца»</a:t>
            </a:r>
            <a:endParaRPr lang="ru-RU" sz="2000" dirty="0" smtClean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000" dirty="0" smtClean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eacher\Desktop\Creative_Wallpaper__040399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6330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/>
              <a:t>	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	</a:t>
            </a:r>
            <a:endParaRPr lang="ru-RU" sz="3200" b="1" dirty="0">
              <a:latin typeface="Georgia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C:\Users\!\Desktop\вид парка\44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61150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!\Desktop\вид парка\55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356992"/>
            <a:ext cx="61150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94597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teacher\Desktop\Creative_Wallpaper__040399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atin typeface="Georgia" pitchFamily="18" charset="0"/>
              </a:rPr>
              <a:t>Акция «Дерево-Память», 2016 год </a:t>
            </a:r>
            <a:endParaRPr lang="ru-RU" sz="3200" b="1" dirty="0">
              <a:latin typeface="Georgia" pitchFamily="18" charset="0"/>
            </a:endParaRPr>
          </a:p>
        </p:txBody>
      </p:sp>
      <p:pic>
        <p:nvPicPr>
          <p:cNvPr id="1026" name="Picture 2" descr="C:\Users\!\Desktop\материал для презентации\акция дереаво-памать 13.05.2016\DSC_071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285" y="1268760"/>
            <a:ext cx="3599934" cy="240209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1027" name="Picture 3" descr="C:\Users\!\Desktop\материал для презентации\акция дереаво-памать 13.05.2016\DSC_07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132856"/>
            <a:ext cx="3884831" cy="259228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1028" name="Picture 4" descr="C:\Users\!\Desktop\материал для презентации\акция дереаво-памать 13.05.2016\DSC_07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3861048"/>
            <a:ext cx="4248472" cy="283494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teacher\Desktop\Creative_Wallpaper__040399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Georgia" pitchFamily="18" charset="0"/>
              </a:rPr>
              <a:t>Вручение сертификатов, 2017 год</a:t>
            </a:r>
            <a:endParaRPr lang="ru-RU" sz="3600" b="1" dirty="0">
              <a:latin typeface="Georgia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Рисунок 9" descr="C:\Users\!\Desktop\картинки май\0196386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7474049" cy="5445224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2123728" y="1340768"/>
            <a:ext cx="6408712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5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Arial" pitchFamily="34" charset="0"/>
              </a:rPr>
              <a:t>Муниципальное автономное общеобразовательное учреждение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5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Arial" pitchFamily="34" charset="0"/>
              </a:rPr>
              <a:t>средняя общеобразовательная школа № 5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Arial" pitchFamily="34" charset="0"/>
              </a:rPr>
              <a:t>СЕРТИФИКАТ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7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Arial" pitchFamily="34" charset="0"/>
              </a:rPr>
              <a:t>участника Всенародной акции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Arial" pitchFamily="34" charset="0"/>
              </a:rPr>
              <a:t>«ДЕРЕВО-ПАМЯТЬ»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Arial" pitchFamily="34" charset="0"/>
              </a:rPr>
              <a:t>Выдан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Arial" pitchFamily="34" charset="0"/>
              </a:rPr>
              <a:t>Ворониной Анастасии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Arial" pitchFamily="34" charset="0"/>
              </a:rPr>
              <a:t>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Arial" pitchFamily="34" charset="0"/>
              </a:rPr>
              <a:t>ученице 7 «б» класса,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Arial" pitchFamily="34" charset="0"/>
              </a:rPr>
              <a:t>в том, что в память о ветеране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Arial" pitchFamily="34" charset="0"/>
              </a:rPr>
              <a:t>Великой Отечественной войны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Arial" pitchFamily="34" charset="0"/>
              </a:rPr>
              <a:t>Головине Иване Андреевиче 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Arial" pitchFamily="34" charset="0"/>
              </a:rPr>
              <a:t>(1907-1991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Arial" pitchFamily="34" charset="0"/>
              </a:rPr>
              <a:t>гг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Arial" pitchFamily="34" charset="0"/>
              </a:rPr>
              <a:t>)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Arial" pitchFamily="34" charset="0"/>
              </a:rPr>
              <a:t>на территории МАОУ СОШ № 5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Arial" pitchFamily="34" charset="0"/>
              </a:rPr>
              <a:t>посажена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Arial" pitchFamily="34" charset="0"/>
              </a:rPr>
              <a:t>рябина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Arial" pitchFamily="34" charset="0"/>
              </a:rPr>
              <a:t>22 мая 2018 года.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Arial" pitchFamily="34" charset="0"/>
              </a:rPr>
              <a:t>Директор МАОУ СОШ № 5		Л.В.Никитина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Arial" pitchFamily="34" charset="0"/>
              </a:rPr>
              <a:t>г. Богданович, 2018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eacher\Desktop\Creative_Wallpaper__040399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098" y="1176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atin typeface="Georgia" pitchFamily="18" charset="0"/>
              </a:rPr>
              <a:t>Акция «Дерево-Память», май 2017</a:t>
            </a:r>
            <a:endParaRPr lang="ru-RU" sz="3200" b="1" dirty="0">
              <a:latin typeface="Georgia" pitchFamily="18" charset="0"/>
            </a:endParaRPr>
          </a:p>
        </p:txBody>
      </p:sp>
      <p:pic>
        <p:nvPicPr>
          <p:cNvPr id="2050" name="Picture 2" descr="C:\Users\teacher\Desktop\DSC_079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829" y="1268760"/>
            <a:ext cx="4150366" cy="2769373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eacher\Desktop\DSC_07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007879" y="2344035"/>
            <a:ext cx="3488545" cy="2327852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teacher\Desktop\DSC_079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295608" y="3312028"/>
            <a:ext cx="3776921" cy="2520281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teacher\Desktop\Creative_Wallpaper__040399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latin typeface="Georgia" pitchFamily="18" charset="0"/>
              </a:rPr>
              <a:t>Акция «Дерево-Память»,  май 20</a:t>
            </a:r>
            <a:r>
              <a:rPr lang="ru-RU" sz="3100" b="1" dirty="0" smtClean="0">
                <a:latin typeface="Georgia" pitchFamily="18" charset="0"/>
              </a:rPr>
              <a:t>18</a:t>
            </a:r>
            <a:endParaRPr lang="ru-RU" sz="31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!\Desktop\материал для презентации\акция дерево-память-2018\DSC_08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1412777"/>
            <a:ext cx="4644516" cy="3096344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3076" name="Picture 4" descr="C:\Users\!\Desktop\материал для презентации\акция дерево-память-2018\DSC_09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3933056"/>
            <a:ext cx="4032448" cy="268829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3077" name="Picture 5" descr="C:\Users\!\Desktop\материал для презентации\акция дерево-память-2018\DSC_08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016388" y="2552564"/>
            <a:ext cx="4678489" cy="3118993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eacher\Desktop\Creative_Wallpaper__040399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6330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/>
              <a:t>	</a:t>
            </a:r>
            <a:r>
              <a:rPr lang="ru-RU" sz="2000" b="1" i="1" dirty="0" smtClean="0"/>
              <a:t>Вид </a:t>
            </a:r>
            <a:r>
              <a:rPr lang="ru-RU" sz="2000" b="1" i="1" dirty="0" smtClean="0"/>
              <a:t>школьного парка,  который  мы имеем сейчас. 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dirty="0" smtClean="0"/>
              <a:t>	- </a:t>
            </a:r>
            <a:r>
              <a:rPr lang="ru-RU" sz="2000" dirty="0" smtClean="0"/>
              <a:t>нет ограждения, поэтому посаженные деревья в рамках ежегодной всенародной акции «Дерево-Память» не приживаются</a:t>
            </a:r>
            <a:r>
              <a:rPr lang="ru-RU" sz="2000" dirty="0" smtClean="0"/>
              <a:t>;</a:t>
            </a:r>
            <a:br>
              <a:rPr lang="ru-RU" sz="2000" dirty="0" smtClean="0"/>
            </a:br>
            <a:r>
              <a:rPr lang="ru-RU" sz="2000" dirty="0" smtClean="0"/>
              <a:t>	- </a:t>
            </a:r>
            <a:r>
              <a:rPr lang="ru-RU" sz="2000" dirty="0" smtClean="0"/>
              <a:t>нет лавочек</a:t>
            </a:r>
            <a:r>
              <a:rPr lang="ru-RU" sz="2000" dirty="0" smtClean="0"/>
              <a:t>; </a:t>
            </a:r>
            <a:br>
              <a:rPr lang="ru-RU" sz="2000" dirty="0" smtClean="0"/>
            </a:br>
            <a:r>
              <a:rPr lang="ru-RU" sz="2000" dirty="0" smtClean="0"/>
              <a:t>	- </a:t>
            </a:r>
            <a:r>
              <a:rPr lang="ru-RU" sz="2000" dirty="0" smtClean="0"/>
              <a:t>нет информационных стендов, в честь кого посажены деревья;</a:t>
            </a:r>
            <a:br>
              <a:rPr lang="ru-RU" sz="2000" dirty="0" smtClean="0"/>
            </a:br>
            <a:r>
              <a:rPr lang="ru-RU" sz="2000" dirty="0" smtClean="0"/>
              <a:t>	- нет четких аллей, где можно гулять, отдыхать, знакомиться с информацией.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dirty="0">
              <a:latin typeface="Georgia" pitchFamily="18" charset="0"/>
            </a:endParaRPr>
          </a:p>
        </p:txBody>
      </p:sp>
      <p:pic>
        <p:nvPicPr>
          <p:cNvPr id="6" name="Содержимое 5" descr="C:\Users\!\Desktop\вид парка\DSC_0761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924944"/>
            <a:ext cx="410445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!\Desktop\вид парка\DSC_076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645024"/>
            <a:ext cx="417646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94597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eacher\Desktop\Creative_Wallpaper__040399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b="1" dirty="0" smtClean="0">
                <a:latin typeface="Georgia" pitchFamily="18" charset="0"/>
              </a:rPr>
              <a:t>Проведен конкурс среди учащихся школы и создан общий эскиз школьного парка «Победы»</a:t>
            </a:r>
            <a:endParaRPr lang="ru-RU" sz="2400" b="1" dirty="0">
              <a:latin typeface="Georgia" pitchFamily="18" charset="0"/>
            </a:endParaRPr>
          </a:p>
        </p:txBody>
      </p:sp>
      <p:pic>
        <p:nvPicPr>
          <p:cNvPr id="4098" name="Picture 2" descr="G:\Аллея СЛАВЫ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445660" y="946829"/>
            <a:ext cx="4684729" cy="6624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eacher\Desktop\Creative_Wallpaper__040399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6330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/>
              <a:t>	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	</a:t>
            </a:r>
            <a:endParaRPr lang="ru-RU" sz="3200" b="1" dirty="0">
              <a:latin typeface="Georgia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!\Desktop\20190415_1415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84784"/>
            <a:ext cx="5976664" cy="2905323"/>
          </a:xfrm>
          <a:prstGeom prst="rect">
            <a:avLst/>
          </a:prstGeom>
          <a:noFill/>
        </p:spPr>
      </p:pic>
      <p:pic>
        <p:nvPicPr>
          <p:cNvPr id="1027" name="Picture 3" descr="C:\Users\!\Desktop\20190415_1417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3717032"/>
            <a:ext cx="6073360" cy="2952328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23528" y="274638"/>
            <a:ext cx="85689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Организационный комитет: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обсуждение эскизов).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4597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eacher\Desktop\Creative_Wallpaper__040399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6330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/>
              <a:t>	В </a:t>
            </a:r>
            <a:r>
              <a:rPr lang="ru-RU" sz="2000" dirty="0" smtClean="0"/>
              <a:t>реализацию данного проекта вовлечены предприятия северного микрорайона, депутаты, рабочая молодежь, волонтеры школы, родители.</a:t>
            </a:r>
            <a:br>
              <a:rPr lang="ru-RU" sz="2000" dirty="0" smtClean="0"/>
            </a:br>
            <a:r>
              <a:rPr lang="ru-RU" sz="2000" dirty="0" smtClean="0"/>
              <a:t>	Уже сейчас мы имеем эскизы, которые сделаны с учетом всех коммуникаций на территории парка (холодное и горячее водоснабжение, кабеля, гидрант), а также </a:t>
            </a:r>
            <a:r>
              <a:rPr lang="ru-RU" sz="2000" dirty="0" smtClean="0"/>
              <a:t>смету (на сумму более 2 500 000 млн.рублей), </a:t>
            </a:r>
            <a:r>
              <a:rPr lang="ru-RU" sz="2000" dirty="0" smtClean="0"/>
              <a:t>в которой учтены все строительные, монтажные работы. </a:t>
            </a:r>
            <a:r>
              <a:rPr lang="ru-RU" sz="2000" smtClean="0"/>
              <a:t>Приблизительно 1/3 часть </a:t>
            </a:r>
            <a:r>
              <a:rPr lang="ru-RU" sz="2000" dirty="0" smtClean="0"/>
              <a:t>проекта будет реализована в июле-сентябре 2019 года.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	</a:t>
            </a:r>
            <a:endParaRPr lang="ru-RU" sz="3200" b="1" dirty="0">
              <a:latin typeface="Georgia" pitchFamily="18" charset="0"/>
            </a:endParaRPr>
          </a:p>
        </p:txBody>
      </p:sp>
      <p:pic>
        <p:nvPicPr>
          <p:cNvPr id="9" name="Содержимое 8" descr="C:\Users\!\Desktop\вид парка\222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2780928"/>
            <a:ext cx="460851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!\Desktop\вид парка\33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933056"/>
            <a:ext cx="4497685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945976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143</Words>
  <Application>Microsoft Office PowerPoint</Application>
  <PresentationFormat>Экран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Муниципальное автономное общеобразовательное учреждение средняя общеобразовательная школа № 5</vt:lpstr>
      <vt:lpstr>Акция «Дерево-Память», 2016 год </vt:lpstr>
      <vt:lpstr>Вручение сертификатов, 2017 год</vt:lpstr>
      <vt:lpstr>Акция «Дерево-Память», май 2017</vt:lpstr>
      <vt:lpstr>Акция «Дерево-Память»,  май 2018</vt:lpstr>
      <vt:lpstr> Вид школьного парка,  который  мы имеем сейчас.   - нет ограждения, поэтому посаженные деревья в рамках ежегодной всенародной акции «Дерево-Память» не приживаются;  - нет лавочек;   - нет информационных стендов, в честь кого посажены деревья;  - нет четких аллей, где можно гулять, отдыхать, знакомиться с информацией. </vt:lpstr>
      <vt:lpstr>Проведен конкурс среди учащихся школы и создан общий эскиз школьного парка «Победы»</vt:lpstr>
      <vt:lpstr>   </vt:lpstr>
      <vt:lpstr> В реализацию данного проекта вовлечены предприятия северного микрорайона, депутаты, рабочая молодежь, волонтеры школы, родители.  Уже сейчас мы имеем эскизы, которые сделаны с учетом всех коммуникаций на территории парка (холодное и горячее водоснабжение, кабеля, гидрант), а также смету (на сумму более 2 500 000 млн.рублей), в которой учтены все строительные, монтажные работы. Приблизительно 1/3 часть проекта будет реализована в июле-сентябре 2019 года.   </vt:lpstr>
      <vt:lpstr>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общеобразовательное учреждение средняя общеобразовательная школа № 5</dc:title>
  <dc:creator>!</dc:creator>
  <cp:lastModifiedBy>!</cp:lastModifiedBy>
  <cp:revision>28</cp:revision>
  <dcterms:created xsi:type="dcterms:W3CDTF">2019-02-12T17:10:42Z</dcterms:created>
  <dcterms:modified xsi:type="dcterms:W3CDTF">2019-06-13T17:32:39Z</dcterms:modified>
</cp:coreProperties>
</file>