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9" r:id="rId3"/>
    <p:sldId id="290" r:id="rId4"/>
    <p:sldId id="266" r:id="rId5"/>
    <p:sldId id="267" r:id="rId6"/>
    <p:sldId id="289" r:id="rId7"/>
    <p:sldId id="286" r:id="rId8"/>
    <p:sldId id="291" r:id="rId9"/>
    <p:sldId id="292" r:id="rId10"/>
    <p:sldId id="271" r:id="rId11"/>
    <p:sldId id="285" r:id="rId12"/>
    <p:sldId id="300" r:id="rId13"/>
    <p:sldId id="298" r:id="rId14"/>
    <p:sldId id="287" r:id="rId15"/>
    <p:sldId id="293" r:id="rId16"/>
    <p:sldId id="297" r:id="rId17"/>
    <p:sldId id="294" r:id="rId18"/>
    <p:sldId id="295" r:id="rId19"/>
    <p:sldId id="296" r:id="rId20"/>
    <p:sldId id="280" r:id="rId21"/>
    <p:sldId id="29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07" autoAdjust="0"/>
    <p:restoredTop sz="96049" autoAdjust="0"/>
  </p:normalViewPr>
  <p:slideViewPr>
    <p:cSldViewPr>
      <p:cViewPr>
        <p:scale>
          <a:sx n="71" d="100"/>
          <a:sy n="71" d="100"/>
        </p:scale>
        <p:origin x="-181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9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CD66D-C3D1-478C-9A45-494F1BBDFE41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7E28B-692D-4CFB-A25F-134CB8F7E2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3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14C2-14AF-471C-9C56-F38712416537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858FC-AEC9-459A-8C2A-49C0820D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900igr.net/datai/biologija/Stroenie-rastitelnoj-kletki/0001-001-Prezentatsija-otkrytogo-uroka-v-6-klasse-na-temu-Stroenie-rastiteln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0" y="17312"/>
            <a:ext cx="9134080" cy="6858000"/>
          </a:xfrm>
          <a:prstGeom prst="rect">
            <a:avLst/>
          </a:prstGeom>
          <a:noFill/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611560" y="500042"/>
            <a:ext cx="8156193" cy="3643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  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   "Школьный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СКВЕР «ПОБЕДЫ»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1429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МКОУ «</a:t>
            </a:r>
            <a:r>
              <a:rPr lang="ru-RU" sz="2400" b="1" dirty="0" err="1" smtClean="0"/>
              <a:t>Самохваловская</a:t>
            </a:r>
            <a:r>
              <a:rPr lang="ru-RU" sz="2400" b="1" dirty="0" smtClean="0"/>
              <a:t> ООШ»</a:t>
            </a:r>
          </a:p>
          <a:p>
            <a:pPr algn="ctr"/>
            <a:r>
              <a:rPr lang="ru-RU" sz="2400" b="1" dirty="0" smtClean="0"/>
              <a:t>Курганская область, </a:t>
            </a:r>
            <a:r>
              <a:rPr lang="ru-RU" sz="2400" b="1" dirty="0" err="1" smtClean="0"/>
              <a:t>Шатровский</a:t>
            </a:r>
            <a:r>
              <a:rPr lang="ru-RU" sz="2400" b="1" dirty="0" smtClean="0"/>
              <a:t> район</a:t>
            </a:r>
            <a:endParaRPr lang="ru-RU" sz="2400" b="1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67544" y="4835736"/>
            <a:ext cx="86764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 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Соловьев Максим Сергеевич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               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9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46312"/>
            <a:ext cx="2929227" cy="311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369729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100" b="1" dirty="0"/>
              <a:t>Анализ социологического опроса и анкетирования.</a:t>
            </a:r>
            <a:r>
              <a:rPr lang="ru-RU" sz="5100" dirty="0"/>
              <a:t> </a:t>
            </a:r>
            <a:endParaRPr lang="ru-RU" sz="51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опросные листы заполнялись самими респондентами в нашем присутствии. В случае необходимости они получали наши разъяснения. В социологическом опросе приняли участие 30  респондентов, из них 30 % - работники школы, 10 % -местное население и  60 % - обучающиеся школы. На первый вопрос 100 % опрошенных ответили: «Да – проблема актуальна»; Что вам хотелось бы создать на территории сквера? – 50 % респондентов хотели бы создать цветники с использованием современных элементов ландшафтного дизайна; 30% - оборудовать места отдыха (беседки, скамейки);  50% -  улучшить школьный  сад. Заместитель  директора школы по УВР  Соловьева Л.Л.  предложила    выкорчевать старые кусты смородины,   на этом месте   распахать грядки   и посадить цветы. Ученики  8 класса  предложили  принести из дома цветочную рассаду. Учитель биологии </a:t>
            </a:r>
            <a:r>
              <a:rPr lang="ru-RU" sz="5000" dirty="0" err="1">
                <a:latin typeface="Times New Roman" pitchFamily="18" charset="0"/>
                <a:cs typeface="Times New Roman" pitchFamily="18" charset="0"/>
              </a:rPr>
              <a:t>Ядрышникова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 Л.Г. – предложила каждому классу с  1по 9  посадить в классе  рассаду цветов и затем высадить на свои,  закрепленные за каждым классов,  грядки. Я, Соловьев Максим предложил привлечь родителей и выпилить  разросшиеся кусты сирени и клена.  Спилить нижние ветви елей. Ученики 9 класса предложили разбить цветник у  подножия   «Стеллы Победы». Большинство опрошенных (90%) готовы принять участие в благоустройстве школьного сквера.  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weblancer.net/files/portfolio/410/41086/55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3628"/>
            <a:ext cx="8429684" cy="6270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50017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Каким вы хотите видеть школьный </a:t>
            </a:r>
            <a:r>
              <a:rPr lang="ru-RU" dirty="0" smtClean="0"/>
              <a:t>сквер «Победы»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928670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Анкета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214554"/>
            <a:ext cx="260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А) Красивым – </a:t>
            </a:r>
            <a:r>
              <a:rPr lang="ru-RU" dirty="0" smtClean="0"/>
              <a:t> 30чел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Б) </a:t>
            </a:r>
            <a:r>
              <a:rPr lang="ru-RU" dirty="0"/>
              <a:t> </a:t>
            </a:r>
            <a:r>
              <a:rPr lang="ru-RU" dirty="0" smtClean="0"/>
              <a:t> Ухоженным </a:t>
            </a:r>
            <a:r>
              <a:rPr lang="ru-RU" dirty="0" smtClean="0"/>
              <a:t>-  30 </a:t>
            </a:r>
            <a:r>
              <a:rPr lang="ru-RU" dirty="0" smtClean="0"/>
              <a:t>чел.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3571876"/>
            <a:ext cx="335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Что нужно сделать, чтобы украсить школьный </a:t>
            </a:r>
            <a:r>
              <a:rPr lang="ru-RU" dirty="0" smtClean="0"/>
              <a:t>сквер</a:t>
            </a:r>
            <a:r>
              <a:rPr lang="ru-RU" dirty="0" smtClean="0"/>
              <a:t>? </a:t>
            </a:r>
            <a:r>
              <a:rPr lang="ru-RU" dirty="0" smtClean="0"/>
              <a:t>Ваши предложения.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464344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Посадить </a:t>
            </a:r>
            <a:r>
              <a:rPr lang="ru-RU" dirty="0" smtClean="0"/>
              <a:t>цветы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25</a:t>
            </a:r>
            <a:r>
              <a:rPr lang="ru-RU" dirty="0" smtClean="0"/>
              <a:t> </a:t>
            </a:r>
            <a:r>
              <a:rPr lang="ru-RU" dirty="0" smtClean="0"/>
              <a:t>чел.</a:t>
            </a:r>
          </a:p>
          <a:p>
            <a:r>
              <a:rPr lang="ru-RU" dirty="0" smtClean="0"/>
              <a:t>Б) Посадить кустарники – </a:t>
            </a:r>
            <a:r>
              <a:rPr lang="ru-RU" dirty="0"/>
              <a:t>5</a:t>
            </a:r>
            <a:r>
              <a:rPr lang="ru-RU" dirty="0" smtClean="0"/>
              <a:t> </a:t>
            </a:r>
            <a:r>
              <a:rPr lang="ru-RU" dirty="0" smtClean="0"/>
              <a:t>чел.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1000108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В) </a:t>
            </a:r>
            <a:r>
              <a:rPr lang="ru-RU" dirty="0" smtClean="0"/>
              <a:t>Сделать </a:t>
            </a:r>
            <a:r>
              <a:rPr lang="ru-RU" dirty="0" smtClean="0"/>
              <a:t> клумбы с  </a:t>
            </a:r>
            <a:r>
              <a:rPr lang="ru-RU" dirty="0" smtClean="0"/>
              <a:t>цветами – </a:t>
            </a:r>
            <a:r>
              <a:rPr lang="ru-RU" dirty="0" smtClean="0"/>
              <a:t>30 </a:t>
            </a:r>
            <a:r>
              <a:rPr lang="ru-RU" dirty="0" smtClean="0"/>
              <a:t>чел.</a:t>
            </a:r>
          </a:p>
          <a:p>
            <a:r>
              <a:rPr lang="ru-RU" dirty="0" smtClean="0"/>
              <a:t>Г) </a:t>
            </a:r>
            <a:r>
              <a:rPr lang="ru-RU" dirty="0" smtClean="0"/>
              <a:t>Проложить  дорожки - 23 </a:t>
            </a:r>
            <a:r>
              <a:rPr lang="ru-RU" dirty="0" smtClean="0"/>
              <a:t>чел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Д) обновить изгородь – 30 чел.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28" y="2643182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Для чего нужно благоустраивать  школьный </a:t>
            </a:r>
            <a:r>
              <a:rPr lang="ru-RU" dirty="0" smtClean="0"/>
              <a:t>сквер</a:t>
            </a:r>
            <a:r>
              <a:rPr lang="ru-RU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3714752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Чтобы был порядок – </a:t>
            </a:r>
            <a:r>
              <a:rPr lang="ru-RU" dirty="0" smtClean="0"/>
              <a:t>30</a:t>
            </a:r>
            <a:r>
              <a:rPr lang="ru-RU" dirty="0" smtClean="0"/>
              <a:t> </a:t>
            </a:r>
            <a:r>
              <a:rPr lang="ru-RU" dirty="0" smtClean="0"/>
              <a:t>чел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/>
              <a:t>Б</a:t>
            </a:r>
            <a:r>
              <a:rPr lang="ru-RU" dirty="0" smtClean="0"/>
              <a:t>) </a:t>
            </a:r>
            <a:r>
              <a:rPr lang="ru-RU" dirty="0" smtClean="0"/>
              <a:t>Чтобы было где отдохнуть – </a:t>
            </a:r>
            <a:r>
              <a:rPr lang="ru-RU" dirty="0" smtClean="0"/>
              <a:t>17</a:t>
            </a:r>
            <a:r>
              <a:rPr lang="ru-RU" dirty="0" smtClean="0"/>
              <a:t> </a:t>
            </a:r>
            <a:r>
              <a:rPr lang="ru-RU" dirty="0" smtClean="0"/>
              <a:t>чел. 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756677"/>
              </p:ext>
            </p:extLst>
          </p:nvPr>
        </p:nvGraphicFramePr>
        <p:xfrm>
          <a:off x="971600" y="1628800"/>
          <a:ext cx="7704856" cy="4555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651"/>
                <a:gridCol w="3060757"/>
                <a:gridCol w="529651"/>
                <a:gridCol w="520305"/>
                <a:gridCol w="1532246"/>
                <a:gridCol w="1532246"/>
              </a:tblGrid>
              <a:tr h="709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 dirty="0">
                          <a:effectLst/>
                        </a:rPr>
                        <a:t>№ п/п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Мероприятие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сроки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ответственный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70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2018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2019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2020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243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1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Приобретение семян и выращивание рассады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Учитель биологии,  классные руководители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243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2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Посев цветочной рассады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Учитель биологии,  классные руководители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12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3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Выкорчевывание старых деревьев и кустарников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Родители 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128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 dirty="0">
                          <a:effectLst/>
                        </a:rPr>
                        <a:t>4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Вспашка и приготовление грядок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Завхоз школы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30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5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Доставка  перегноя на  грядки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Заместитель директора по УВР, завхоз школы,  родители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186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6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Высадка цветочной рассады в грунт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Учитель биологии, ученики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186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7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Полив рассады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Учитель биологии, ученики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186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8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Разбивка клумбы у подножия  «Стеллы Победы»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Учитель биологии, ученики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358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9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Обработка почвы и посадка рассады цветочных культур  в сквера.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Учитель биологии, цветоводства, члены инициативной группы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128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10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Строительство  и установка  лавочек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Родители 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128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11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Благоустройство и укладка дорожек школьной территории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Директор 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243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12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Разбивка новых клумб на территории школы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Учитель биологии, ученики 8-9 классов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358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13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Расширение цветочно-декоративного содержания клумб.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Учитель биологии, цветоводства, члены инициативной группы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215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14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Благоустройство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зоны отдыха на территории сквера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Учитель технологии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186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15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Акции    по благоустройству школьного сквера.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Классные руководители, обучающиеся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358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16.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Уход за посаженными цветочными культурами.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Учитель биологии, цветоводства, члены инициативной группы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243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17.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Осенние работы:</a:t>
                      </a:r>
                      <a:br>
                        <a:rPr lang="ru-RU" sz="300">
                          <a:effectLst/>
                        </a:rPr>
                      </a:br>
                      <a:r>
                        <a:rPr lang="ru-RU" sz="300">
                          <a:effectLst/>
                        </a:rPr>
                        <a:t>- подготовка семян к хранению;</a:t>
                      </a:r>
                      <a:br>
                        <a:rPr lang="ru-RU" sz="300">
                          <a:effectLst/>
                        </a:rPr>
                      </a:br>
                      <a:r>
                        <a:rPr lang="ru-RU" sz="300">
                          <a:effectLst/>
                        </a:rPr>
                        <a:t>- заготовка компоста;</a:t>
                      </a:r>
                      <a:br>
                        <a:rPr lang="ru-RU" sz="300">
                          <a:effectLst/>
                        </a:rPr>
                      </a:br>
                      <a:r>
                        <a:rPr lang="ru-RU" sz="300">
                          <a:effectLst/>
                        </a:rPr>
                        <a:t>- осенняя обработка почвы.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Учитель биологии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186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18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Установка и монтирование освещения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Администрация школы, родители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186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19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Замена изгороди 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Администрация школы, родители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  <a:tr h="186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20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Покраска изгороди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>
                          <a:effectLst/>
                        </a:rPr>
                        <a:t>+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300" dirty="0">
                          <a:effectLst/>
                        </a:rPr>
                        <a:t>Администрация школы, родители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" marR="6702" marT="6702" marB="6702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156381"/>
            <a:ext cx="8490789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мероприятий практического этапа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56784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 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    7 месяцев 2018 года    по  реализации   проекта 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   "Школьный сквер "Победы"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 </a:t>
            </a:r>
            <a:r>
              <a:rPr lang="ru-RU" dirty="0"/>
              <a:t>          В марте  2018 года все классные руководители 1-9 классов  вместе со своими детьми посадили рассаду цветов. Весной занимались благоустройством школьного  сквера: </a:t>
            </a:r>
          </a:p>
          <a:p>
            <a:r>
              <a:rPr lang="ru-RU" dirty="0"/>
              <a:t>1) Выкорчевали с правой стороны сквера все кусты смородины.</a:t>
            </a:r>
          </a:p>
          <a:p>
            <a:r>
              <a:rPr lang="ru-RU" dirty="0"/>
              <a:t>2) Вспахали  землю.</a:t>
            </a:r>
          </a:p>
          <a:p>
            <a:r>
              <a:rPr lang="ru-RU" dirty="0"/>
              <a:t>3) Родители привезли   целую машину перегноя.</a:t>
            </a:r>
          </a:p>
          <a:p>
            <a:r>
              <a:rPr lang="ru-RU" dirty="0"/>
              <a:t>4) Сделали грядки и клумбы.</a:t>
            </a:r>
          </a:p>
          <a:p>
            <a:r>
              <a:rPr lang="ru-RU" dirty="0"/>
              <a:t>5) Высадили рассаду цветов.</a:t>
            </a:r>
          </a:p>
          <a:p>
            <a:r>
              <a:rPr lang="ru-RU" dirty="0"/>
              <a:t>6)  Все лето ребята поливали и пололи  грядки и клумбы.</a:t>
            </a:r>
          </a:p>
          <a:p>
            <a:r>
              <a:rPr lang="ru-RU" dirty="0"/>
              <a:t>7) Спилили засохшие деревья, обрезали нижние ветви елей. </a:t>
            </a:r>
          </a:p>
          <a:p>
            <a:r>
              <a:rPr lang="ru-RU" dirty="0"/>
              <a:t>8) Сделали  2  красивые цветочные клумбы из  резиновых покрышек от колес автомобилей. </a:t>
            </a:r>
          </a:p>
          <a:p>
            <a:r>
              <a:rPr lang="ru-RU" dirty="0"/>
              <a:t>9) Выкосили  и собрали  траву.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4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«</a:t>
            </a:r>
            <a:r>
              <a:rPr lang="ru-RU" b="1" u="sng" dirty="0" smtClean="0">
                <a:solidFill>
                  <a:srgbClr val="FF0000"/>
                </a:solidFill>
              </a:rPr>
              <a:t>Результаты реализации проекта</a:t>
            </a:r>
            <a:r>
              <a:rPr lang="ru-RU" b="1" u="sng" dirty="0" smtClean="0">
                <a:solidFill>
                  <a:srgbClr val="FF0000"/>
                </a:solidFill>
              </a:rPr>
              <a:t>»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chool45-lipetsk.ru/content/images/2011-2012/n21_0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42915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259633" y="6207737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ДО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77141" y="5920860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ПОСЛЕ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8308"/>
            <a:ext cx="4464496" cy="464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М Видео\Desktop\IMG_20180614_0857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8635"/>
            <a:ext cx="3897129" cy="330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ДО   </a:t>
            </a:r>
            <a:r>
              <a:rPr lang="ru-RU" dirty="0" smtClean="0"/>
              <a:t>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ПОСЛЕ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C:\Users\М Видео\Desktop\IMG_20180614_0856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1" y="2348880"/>
            <a:ext cx="4257574" cy="330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 Видео\Desktop\IMG_20180614_0858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56792"/>
            <a:ext cx="4401185" cy="3300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7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b="1" dirty="0" smtClean="0">
                <a:solidFill>
                  <a:srgbClr val="0070C0"/>
                </a:solidFill>
              </a:rPr>
              <a:t>ДО   </a:t>
            </a:r>
            <a:r>
              <a:rPr lang="ru-RU" dirty="0" smtClean="0"/>
              <a:t>              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ПОСЛЕ</a:t>
            </a:r>
            <a:r>
              <a:rPr lang="ru-RU" dirty="0" smtClean="0"/>
              <a:t>                                                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М Видео\AppData\Local\Microsoft\Windows\INetCache\Content.Word\IMG_20180508_1104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03576"/>
            <a:ext cx="4176464" cy="330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 Видео\Desktop\01.08.2018  СОЛОВЬЕВА  Л.Л\ФОТО\IMG_20180731_1219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5" y="3068960"/>
            <a:ext cx="4110481" cy="3300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РЕЗУЛЬТАТЫ  РЕАЛИЗАЦИИ  </a:t>
            </a:r>
            <a:r>
              <a:rPr lang="ru-RU" sz="4000" b="1" dirty="0" smtClean="0">
                <a:solidFill>
                  <a:srgbClr val="0070C0"/>
                </a:solidFill>
              </a:rPr>
              <a:t>ПРОЕКТА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ДО     </a:t>
            </a:r>
            <a:r>
              <a:rPr lang="ru-RU" dirty="0" smtClean="0">
                <a:solidFill>
                  <a:srgbClr val="0070C0"/>
                </a:solidFill>
              </a:rPr>
              <a:t>       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ПОСЛЕ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М Видео\Desktop\ФОТО\IMG_20180614_0902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032448" cy="330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2100"/>
            <a:ext cx="3796482" cy="269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2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0070C0"/>
                </a:solidFill>
              </a:rPr>
              <a:t>ПОСЛЕ</a:t>
            </a:r>
          </a:p>
          <a:p>
            <a:endParaRPr lang="ru-RU" dirty="0"/>
          </a:p>
        </p:txBody>
      </p:sp>
      <p:pic>
        <p:nvPicPr>
          <p:cNvPr id="4" name="Рисунок 3" descr="C:\Users\М Видео\Desktop\01.08.2018  СОЛОВЬЕВА  Л.Л\ФОТО\IMG_20180731_1219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401185" cy="330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 Видео\Desktop\01.08.2018  СОЛОВЬЕВА  Л.Л\ФОТО\IMG_20180731_1219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401185" cy="3300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8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ПОСЛЕ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C:\Users\М Видео\Desktop\01.08.2018  СОЛОВЬЕВА  Л.Л\ФОТО\IMG_20180731_12195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" y="1484784"/>
            <a:ext cx="4401589" cy="330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 Видео\Desktop\01.08.2018  СОЛОВЬЕВА  Л.Л\ФОТО\IMG_20180731_1219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84984"/>
            <a:ext cx="4401185" cy="3300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3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6050" y="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Введение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755576" y="692036"/>
            <a:ext cx="81741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ШКОЛА – это один  из самых важных моментов жизни человека.  Ведь, именно  в школе  проходит   самая  веселая  и  беззаботная  пора  -  это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ДЕТСТВО!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Школа – наш второй дом, потому что большую часть своего времени мы проводим здесь.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    Моя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Самохваловская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школа -  это  маленькая сельская  школа, расположенная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Шатровском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районе, Курганской области.  Обучается всего 60 человек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Здание школы было построено в 1967 году.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Но,  несмотря на это наша школа уютная, в ней работают добрые, веселые, терпеливые, понимающие  педагоги и обучаются креативные, трудолюбивые ученики.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51" y="4149080"/>
            <a:ext cx="3562604" cy="243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Вывод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031836" cy="46805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Конечно впереди  еще  очень много работы. Но я  верю, что  все запланированное можно выполнить.  Необходимы только  денежные средства. Сил    учеников, педагогов и родителей  недостаточно.  Без финансовой помощи   нам  не  обновить изгородь, не проложить дорожки и не поставить беседки и столбы с фонарями.</a:t>
            </a:r>
          </a:p>
          <a:p>
            <a:r>
              <a:rPr lang="ru-RU" dirty="0"/>
              <a:t>Но уже в ходе проделанной работы   сквер "Победы"   стал  более чистым и уютным, клумбы ухоженными и красивыми.​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Наш школьный сквер    так хорош и прекрасен,</a:t>
            </a:r>
            <a:endParaRPr lang="ru-RU" sz="2600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В нём яркие клумбы, дорожки вокруг.</a:t>
            </a:r>
            <a:endParaRPr lang="ru-RU" sz="2600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Наш школьный  сквер   цветами украшен,</a:t>
            </a:r>
            <a:endParaRPr lang="ru-RU" sz="2600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Он создан трудами маленьких рук</a:t>
            </a:r>
            <a:r>
              <a:rPr lang="ru-RU" sz="2600" b="1" i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endParaRPr lang="ru-RU" sz="2600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     </a:t>
            </a:r>
            <a:r>
              <a:rPr lang="ru-RU" sz="2600" b="1" i="1" dirty="0" smtClean="0">
                <a:solidFill>
                  <a:srgbClr val="C00000"/>
                </a:solidFill>
                <a:latin typeface="Arial Black" pitchFamily="34" charset="0"/>
              </a:rPr>
              <a:t>В </a:t>
            </a:r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нём каждый цветочек к солнцу стремится,</a:t>
            </a:r>
            <a:endParaRPr lang="ru-RU" sz="2600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     </a:t>
            </a:r>
            <a:r>
              <a:rPr lang="ru-RU" sz="2600" b="1" i="1" dirty="0" smtClean="0">
                <a:solidFill>
                  <a:srgbClr val="C00000"/>
                </a:solidFill>
                <a:latin typeface="Arial Black" pitchFamily="34" charset="0"/>
              </a:rPr>
              <a:t>Искрящийся </a:t>
            </a:r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смех раздастся здесь вдруг,</a:t>
            </a:r>
            <a:endParaRPr lang="ru-RU" sz="2600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    </a:t>
            </a:r>
            <a:r>
              <a:rPr lang="ru-RU" sz="2600" b="1" i="1" dirty="0" smtClean="0">
                <a:solidFill>
                  <a:srgbClr val="C00000"/>
                </a:solidFill>
                <a:latin typeface="Arial Black" pitchFamily="34" charset="0"/>
              </a:rPr>
              <a:t>Ведь </a:t>
            </a:r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в жизни мы сможем успеха добиться,</a:t>
            </a:r>
            <a:endParaRPr lang="ru-RU" sz="2600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   </a:t>
            </a:r>
            <a:r>
              <a:rPr lang="ru-RU" sz="2600" b="1" i="1" dirty="0" smtClean="0">
                <a:solidFill>
                  <a:srgbClr val="C00000"/>
                </a:solidFill>
                <a:latin typeface="Arial Black" pitchFamily="34" charset="0"/>
              </a:rPr>
              <a:t>Когда </a:t>
            </a:r>
            <a:r>
              <a:rPr lang="ru-RU" sz="2600" b="1" i="1" dirty="0">
                <a:solidFill>
                  <a:srgbClr val="C00000"/>
                </a:solidFill>
                <a:latin typeface="Arial Black" pitchFamily="34" charset="0"/>
              </a:rPr>
              <a:t>всё красивым будет вокруг</a:t>
            </a:r>
            <a:r>
              <a:rPr lang="ru-RU" b="1" i="1" dirty="0"/>
              <a:t>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0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ИЗ ИСТОРИИ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Так  получилось, что на территории    школы расположен  сквер  «Победы». 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Располагается сквер  прямо  перед входом в школу.    Сквер «Победы»  был разбит в 1975 году, в честь 30-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Победы нашего народа  в Великой Отечественной войне на заработанные  комсомольцами деньги.  Ими были  посажены  ели, кедры, кусты сирени, клены.  Только одних кустов смородины было посажено 300  штук. А самое главное поставлена «Стелла Победы», ученикам и работникам школы, погибшим в годы Великой Отечественной войны.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       Когда-то,  наверное,  сквер "Победы"   был очень красивым, но с годами  сквер  приобрел неухоженный, запущенный вид, уменьшилась его площадь, которая на сегодняшний день составляет около 1800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7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57224" y="-175936"/>
            <a:ext cx="750099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19088" algn="l"/>
              </a:tabLst>
            </a:pPr>
            <a:r>
              <a:rPr lang="ru-RU" sz="2000" dirty="0" smtClean="0"/>
              <a:t>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19088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19088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моего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  благоустройство школьного сквера «Победы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расположенного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территории МКОУ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Самохваловская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ООШ",  возвращение  ему красивого, ухоженного вида, строительство на территории сквера  беседок,  клумб, дорожек, организация  освещения в темное время суток.  Обновление  Стеллы Победы, поставленной в  память об учениках и работниках школы, погибших в годы Великой Отечественной войны.    Тем самым  мы, ученики, учителя и родители,  те кто будет  реализовывать проект,    выразим  уважение, признательность, благодарность  людям, которые учились  в нашей  школе и погибли на фронтах Великой Отечественной войны защищая свою Родину.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1678"/>
            <a:ext cx="8858280" cy="714372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</a:t>
            </a:r>
            <a:r>
              <a:rPr lang="ru-RU" sz="2800" dirty="0" smtClean="0"/>
              <a:t> </a:t>
            </a:r>
            <a:r>
              <a:rPr lang="ru-RU" sz="2100" dirty="0" smtClean="0"/>
              <a:t>С каждым годом наш школьный </a:t>
            </a:r>
            <a:r>
              <a:rPr lang="ru-RU" sz="2100" dirty="0" smtClean="0"/>
              <a:t>сквер </a:t>
            </a:r>
            <a:r>
              <a:rPr lang="ru-RU" sz="2100" dirty="0" smtClean="0"/>
              <a:t> </a:t>
            </a:r>
            <a:r>
              <a:rPr lang="ru-RU" sz="2100" dirty="0" smtClean="0"/>
              <a:t>становится неуютным. Деревья требуют опиловки, кустарники обновления, клумбы с цветами ухода.</a:t>
            </a:r>
            <a:br>
              <a:rPr lang="ru-RU" sz="2100" dirty="0" smtClean="0"/>
            </a:br>
            <a:r>
              <a:rPr lang="ru-RU" sz="2100" dirty="0" smtClean="0"/>
              <a:t>     В оформление школьного двора  необходимо активное  участия всех учащихся школы, родителей, учителей. </a:t>
            </a:r>
            <a:br>
              <a:rPr lang="ru-RU" sz="2100" dirty="0" smtClean="0"/>
            </a:br>
            <a:r>
              <a:rPr lang="ru-RU" sz="2100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14290"/>
            <a:ext cx="3012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Актуальность.</a:t>
            </a: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8" y="3666556"/>
            <a:ext cx="3862168" cy="264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М Видео\AppData\Local\Microsoft\Windows\INetCache\Content.Word\IMG_20180508_1104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50043"/>
            <a:ext cx="3568744" cy="2658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ПРОБЛЕМЫ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/>
              <a:t>Школьный </a:t>
            </a:r>
            <a:r>
              <a:rPr lang="ru-RU" dirty="0" smtClean="0"/>
              <a:t>сквер</a:t>
            </a:r>
            <a:r>
              <a:rPr lang="ru-RU" dirty="0"/>
              <a:t>  зарос густым дерном  и  кустарниками.</a:t>
            </a:r>
          </a:p>
          <a:p>
            <a:r>
              <a:rPr lang="ru-RU" dirty="0"/>
              <a:t>Разрослись ели и  их ветви закрыли «Стеллу Победы».</a:t>
            </a:r>
          </a:p>
          <a:p>
            <a:r>
              <a:rPr lang="ru-RU" dirty="0"/>
              <a:t>Кусты сирени и клена  сильно разрослись и выглядят  неухоженными.</a:t>
            </a:r>
          </a:p>
          <a:p>
            <a:r>
              <a:rPr lang="ru-RU" dirty="0"/>
              <a:t>Кусты смородины, которые в прошлом давали много ягод,  из которых варили компот в школьной столовой, засохли или погибли.</a:t>
            </a:r>
          </a:p>
          <a:p>
            <a:r>
              <a:rPr lang="ru-RU" dirty="0"/>
              <a:t>Забор, огораживающий сквер победы покосился, штакетник и столбики изгнили.</a:t>
            </a:r>
          </a:p>
          <a:p>
            <a:r>
              <a:rPr lang="ru-RU" dirty="0"/>
              <a:t>Отсутствует  освещение.</a:t>
            </a:r>
          </a:p>
          <a:p>
            <a:r>
              <a:rPr lang="ru-RU" dirty="0"/>
              <a:t>Отсутствуют  клумбы и грядки с цветами.</a:t>
            </a: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​Не всегда выкошена трава.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Описание работы.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3857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r>
              <a:rPr lang="ru-RU" b="1" dirty="0" smtClean="0"/>
              <a:t>Сроки </a:t>
            </a:r>
            <a:r>
              <a:rPr lang="ru-RU" b="1" dirty="0"/>
              <a:t>реализации проекта</a:t>
            </a:r>
            <a:r>
              <a:rPr lang="ru-RU" dirty="0"/>
              <a:t>:  2018 г  - 2020 г.</a:t>
            </a:r>
          </a:p>
          <a:p>
            <a:r>
              <a:rPr lang="ru-RU" b="1" dirty="0"/>
              <a:t>Участники проекта:</a:t>
            </a:r>
            <a:r>
              <a:rPr lang="ru-RU" dirty="0"/>
              <a:t>  педагоги, ученики 1-9 классов, родители   (законные представители) обучающихся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 descr="http://zvillinga.clan.su/Photogalereya/School_ho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256"/>
            <a:ext cx="3195630" cy="23967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)  Благоустройство школьного сквера «Победы».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Выкорчевать старые кусты смородины.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Вспахать землю.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Привести  перегноя.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Приготовить грядки и клумбы  под цветы.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Высадить  рассаду цветов.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В летнее время ухаживать за грядками и клумбами (полив, прополка)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Выпилить  разросшиеся кусты сирени, кленов.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Спилить ветви елей, закрывавших Стеллу Победы.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Обновить изгородь.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Организовать  освещение.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Поставить  скамеечки для отдыха.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Проложить дорожки.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Обновить Стеллу Победы.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Выкосить и собрать траву.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500" dirty="0">
                <a:latin typeface="Times New Roman" pitchFamily="18" charset="0"/>
                <a:cs typeface="Times New Roman" pitchFamily="18" charset="0"/>
              </a:rPr>
            </a:br>
            <a:endParaRPr lang="ru-RU" sz="5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2) Воспитание патриотизма у обучающихся. Гордости за свою школу и земляков.</a:t>
            </a:r>
          </a:p>
          <a:p>
            <a:pPr marL="0" indent="0"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3) Формирование трудолюбия  у учеников.</a:t>
            </a:r>
          </a:p>
          <a:p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ЭТАПЫ РЕАЛИЗАЦИИ ПРОЕКТА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697794"/>
              </p:ext>
            </p:extLst>
          </p:nvPr>
        </p:nvGraphicFramePr>
        <p:xfrm>
          <a:off x="539555" y="1600200"/>
          <a:ext cx="7992886" cy="4850867"/>
        </p:xfrm>
        <a:graphic>
          <a:graphicData uri="http://schemas.openxmlformats.org/drawingml/2006/table">
            <a:tbl>
              <a:tblPr/>
              <a:tblGrid>
                <a:gridCol w="689040"/>
                <a:gridCol w="1378084"/>
                <a:gridCol w="1791510"/>
                <a:gridCol w="1584797"/>
                <a:gridCol w="2549455"/>
              </a:tblGrid>
              <a:tr h="344147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        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этапа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74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Подготовительный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Мотивация, целеполагание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Январь-февраль 2018 года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школы по УВР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74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Проектировочный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Написание проекта.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плана действий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2018 года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школы по УВР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4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Практический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   плана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гг.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биологии, классные руководители, родители, педагоги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35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Аналитико-коррекционный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промежуточных результатов работы и внесение изменений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2018года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2019года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школы по УВР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4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Заключительный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Сопоставление действительных и желаемых результатов работы.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  2020года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школы по УВР</a:t>
                      </a:r>
                    </a:p>
                  </a:txBody>
                  <a:tcPr marL="62148" marR="62148" marT="62148" marB="58264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3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</TotalTime>
  <Words>547</Words>
  <Application>Microsoft Office PowerPoint</Application>
  <PresentationFormat>Экран (4:3)</PresentationFormat>
  <Paragraphs>273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ИЗ ИСТОРИИ </vt:lpstr>
      <vt:lpstr>Презентация PowerPoint</vt:lpstr>
      <vt:lpstr>                                      С каждым годом наш школьный сквер  становится неуютным. Деревья требуют опиловки, кустарники обновления, клумбы с цветами ухода.      В оформление школьного двора  необходимо активное  участия всех учащихся школы, родителей, учителей.    </vt:lpstr>
      <vt:lpstr>ПРОБЛЕМЫ</vt:lpstr>
      <vt:lpstr>Описание работы.</vt:lpstr>
      <vt:lpstr>ЗАДАЧИ</vt:lpstr>
      <vt:lpstr>ЭТАПЫ РЕАЛИЗАЦИИ ПРОЕКТА</vt:lpstr>
      <vt:lpstr>  </vt:lpstr>
      <vt:lpstr>Презентация PowerPoint</vt:lpstr>
      <vt:lpstr>Презентация PowerPoint</vt:lpstr>
      <vt:lpstr>Анализ  работы  за    7 месяцев 2018 года    по  реализации   проекта        "Школьный сквер "Победы" </vt:lpstr>
      <vt:lpstr>«Результаты реализации проекта»</vt:lpstr>
      <vt:lpstr>ДО                                    ПОСЛЕ</vt:lpstr>
      <vt:lpstr>Презентация PowerPoint</vt:lpstr>
      <vt:lpstr>РЕЗУЛЬТАТЫ  РЕАЛИЗАЦИИ  ПРОЕКТА</vt:lpstr>
      <vt:lpstr>Презентация PowerPoint</vt:lpstr>
      <vt:lpstr>ПОСЛЕ</vt:lpstr>
      <vt:lpstr>Вывод  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Пользователь Windows</cp:lastModifiedBy>
  <cp:revision>181</cp:revision>
  <dcterms:created xsi:type="dcterms:W3CDTF">2013-02-23T05:52:34Z</dcterms:created>
  <dcterms:modified xsi:type="dcterms:W3CDTF">2018-08-05T14:47:54Z</dcterms:modified>
</cp:coreProperties>
</file>