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0" r:id="rId4"/>
    <p:sldId id="262" r:id="rId5"/>
    <p:sldId id="261" r:id="rId6"/>
    <p:sldId id="259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2FE4-01A1-49E7-B08F-9F9D48753A5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98095-CA28-4DE3-9C4D-335465731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pPr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1628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pPr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5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5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83F20D-140B-4B44-A89B-B8C42339E2D5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3F0D18-9F40-4AE3-8F8B-9445AC73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черное море алушт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947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39952" y="0"/>
            <a:ext cx="50040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«У нас нет никакой и не может быть никакой другой объединяющей идеи, кроме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ПАТРИОТИЗМа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Владимир Путин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49019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МОЛОДОГО</a:t>
            </a:r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ПАТРИОТА»</a:t>
            </a:r>
            <a:endParaRPr lang="ru-RU" sz="60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416824" cy="2952328"/>
          </a:xfrm>
        </p:spPr>
        <p:txBody>
          <a:bodyPr>
            <a:noAutofit/>
          </a:bodyPr>
          <a:lstStyle/>
          <a:p>
            <a:pPr>
              <a:spcBef>
                <a:spcPts val="12"/>
              </a:spcBef>
            </a:pP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современных условиях политического и социально-экономического уклада жизни общества система воспитания претерпевает значительные изменения: </a:t>
            </a:r>
          </a:p>
          <a:p>
            <a:pPr>
              <a:spcBef>
                <a:spcPts val="12"/>
              </a:spcBef>
              <a:buFontTx/>
              <a:buChar char="-"/>
            </a:pP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ослабевают внутрисемейные связи</a:t>
            </a:r>
          </a:p>
          <a:p>
            <a:pPr>
              <a:spcBef>
                <a:spcPts val="12"/>
              </a:spcBef>
              <a:buFontTx/>
              <a:buChar char="-"/>
            </a:pP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снижается влияние старшего поколения на детей</a:t>
            </a:r>
          </a:p>
          <a:p>
            <a:pPr>
              <a:spcBef>
                <a:spcPts val="12"/>
              </a:spcBef>
              <a:buFontTx/>
              <a:buChar char="-"/>
            </a:pP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ухудшается уровень жизни многих слоев населения</a:t>
            </a:r>
          </a:p>
          <a:p>
            <a:pPr>
              <a:spcBef>
                <a:spcPts val="12"/>
              </a:spcBef>
              <a:buFontTx/>
              <a:buChar char="-"/>
            </a:pP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идет переориентация на иные, чем раньше ценности. </a:t>
            </a:r>
            <a:endParaRPr lang="ru-RU" sz="2300" b="0" i="0" dirty="0">
              <a:latin typeface="Times New Roman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82557"/>
            <a:ext cx="3779912" cy="417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2996952"/>
            <a:ext cx="3960440" cy="2592288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идеологические установки приводят к изменению современных ценностей. Эти изменения требуют нового подхода в формировании военно-патриотического  и гражданского сознания молодежи.</a:t>
            </a:r>
            <a:endParaRPr lang="ru-RU" sz="2300" b="0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260648"/>
            <a:ext cx="6858000" cy="3474720"/>
          </a:xfrm>
        </p:spPr>
        <p:txBody>
          <a:bodyPr>
            <a:normAutofit/>
          </a:bodyPr>
          <a:lstStyle/>
          <a:p>
            <a:pPr>
              <a:spcBef>
                <a:spcPts val="12"/>
              </a:spcBef>
              <a:buNone/>
            </a:pPr>
            <a:r>
              <a:rPr lang="ru-RU" sz="4800" b="1" i="0" dirty="0" smtClean="0">
                <a:latin typeface="Times New Roman"/>
              </a:rPr>
              <a:t>Проблема:</a:t>
            </a:r>
            <a:endParaRPr lang="ru-RU" sz="4800" b="1" i="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проблема заключается в создании современной системы гражданско-патриотического воспитания молодого поколения, способного обеспечить  целенаправленное воздействие на юных граждан для возрождения, сохранения, формирования в новых условиях преданности чувства любви к Отечеству, озабоченности судьбой своей страны, готовности исполнить конституционный долг во имя интересов народа, общества, государства, уверенности в великом будущем России.</a:t>
            </a:r>
            <a:endParaRPr lang="ru-RU" sz="2000" b="0" i="0" dirty="0">
              <a:latin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5" y="0"/>
            <a:ext cx="324802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72350" cy="108267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Актуальность: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229200" cy="38884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всегда является актуальной темой, ведь с каждым годом поток информации увеличивается. Время отбрасывает нас вперед и предоставляет: новые исторические даты, легендарных личностей и отвлекает нас от наших истоков. Нужно не забывать о Родине и какими усилиями создавался мир, напоминать новым поколениям об истории, совершавшейся во имя нашего блага.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235" y="0"/>
            <a:ext cx="2744766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372350" cy="108267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Целевая аудитория: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6858000" cy="347472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Школьники города Алушты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возрасте от 12 до 18 лет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школьники алушты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5700035" cy="309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372350" cy="108267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ЦЕЛЬ: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16416" cy="1872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социально активной личности гражданина и патриота, обладающей чувством национальной гордости, гражданского достоинства, любви к Отечеству, своему народу и готовностью к его защите.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5364088" cy="288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372350" cy="1082674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30243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Воспитание у школьников любви и уважения к родному краю.</a:t>
            </a:r>
            <a:endParaRPr lang="ru-RU" dirty="0" smtClean="0"/>
          </a:p>
          <a:p>
            <a:pPr lvl="0"/>
            <a:r>
              <a:rPr lang="ru-RU" b="1" dirty="0" smtClean="0"/>
              <a:t>Подъём духовной и нравственной культуры подрастающего поколения.</a:t>
            </a:r>
            <a:endParaRPr lang="ru-RU" dirty="0" smtClean="0"/>
          </a:p>
          <a:p>
            <a:pPr lvl="0"/>
            <a:r>
              <a:rPr lang="ru-RU" b="1" dirty="0" smtClean="0"/>
              <a:t>Создание условий для творчества детей, их гражданского становления и формирование активной жизненной позиции школьников.</a:t>
            </a:r>
            <a:endParaRPr lang="ru-RU" dirty="0" smtClean="0"/>
          </a:p>
          <a:p>
            <a:pPr lvl="0"/>
            <a:r>
              <a:rPr lang="ru-RU" b="1" dirty="0" smtClean="0"/>
              <a:t>Приобщение учащихся к изучению героической истории Отечества, краеведческой и </a:t>
            </a:r>
            <a:r>
              <a:rPr lang="ru-RU" b="1" dirty="0" err="1" smtClean="0"/>
              <a:t>поисково</a:t>
            </a:r>
            <a:r>
              <a:rPr lang="ru-RU" b="1" dirty="0" smtClean="0"/>
              <a:t> - исследовательской деятельности.</a:t>
            </a:r>
            <a:endParaRPr lang="ru-RU" dirty="0" smtClean="0"/>
          </a:p>
          <a:p>
            <a:r>
              <a:rPr lang="ru-RU" b="1" dirty="0" smtClean="0"/>
              <a:t>Изучение  и пропаганда национальных традиций, культуры.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17032"/>
            <a:ext cx="4684191" cy="259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2204864"/>
            <a:ext cx="6408712" cy="24440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 </a:t>
            </a:r>
          </a:p>
          <a:p>
            <a:pPr algn="ctr"/>
            <a:r>
              <a:rPr lang="ru-RU" sz="4800" b="1" dirty="0" smtClean="0"/>
              <a:t>ЗА </a:t>
            </a:r>
          </a:p>
          <a:p>
            <a:pPr algn="ctr"/>
            <a:r>
              <a:rPr lang="ru-RU" sz="4800" b="1" dirty="0" smtClean="0"/>
              <a:t>ВНИМАНИЕ</a:t>
            </a:r>
            <a:endParaRPr lang="ru-RU" sz="48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155</TotalTime>
  <Words>243</Words>
  <Application>Microsoft Office PowerPoint</Application>
  <PresentationFormat>Экран (4:3)</PresentationFormat>
  <Paragraphs>33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Юные друзья: 16 x 9</vt:lpstr>
      <vt:lpstr>Слайд 1</vt:lpstr>
      <vt:lpstr>Новые идеологические установки приводят к изменению современных ценностей. Эти изменения требуют нового подхода в формировании военно-патриотического  и гражданского сознания молодежи.</vt:lpstr>
      <vt:lpstr>Слайд 3</vt:lpstr>
      <vt:lpstr>Актуальность:</vt:lpstr>
      <vt:lpstr>Целевая аудитория:</vt:lpstr>
      <vt:lpstr>ЦЕЛЬ:</vt:lpstr>
      <vt:lpstr>Задачи проекта: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16</cp:revision>
  <dcterms:created xsi:type="dcterms:W3CDTF">2017-04-18T19:48:31Z</dcterms:created>
  <dcterms:modified xsi:type="dcterms:W3CDTF">2017-04-18T22:25:40Z</dcterms:modified>
</cp:coreProperties>
</file>