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1" r:id="rId4"/>
    <p:sldId id="257" r:id="rId5"/>
    <p:sldId id="258" r:id="rId6"/>
    <p:sldId id="259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«Шустрые зайцы»</a:t>
            </a:r>
            <a:endParaRPr lang="ru-RU" dirty="0"/>
          </a:p>
        </p:txBody>
      </p:sp>
      <p:pic>
        <p:nvPicPr>
          <p:cNvPr id="5123" name="Picture 3" descr="C:\Users\Admin\Desktop\7YwL6PvBQ1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7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Награждение участников проекта</a:t>
            </a:r>
            <a:endParaRPr lang="ru-RU" dirty="0"/>
          </a:p>
        </p:txBody>
      </p:sp>
      <p:pic>
        <p:nvPicPr>
          <p:cNvPr id="10242" name="Picture 2" descr="C:\Users\Admin\Desktop\-qF8_uqw1M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2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Волонтеры ВО «ВМЕСТЕ»</a:t>
            </a:r>
            <a:endParaRPr lang="ru-RU" dirty="0"/>
          </a:p>
        </p:txBody>
      </p:sp>
      <p:pic>
        <p:nvPicPr>
          <p:cNvPr id="8194" name="Picture 2" descr="C:\Users\Admin\Desktop\AR8myQvY_u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Семья Матюшкиных</a:t>
            </a:r>
            <a:endParaRPr lang="ru-RU" dirty="0"/>
          </a:p>
        </p:txBody>
      </p:sp>
      <p:pic>
        <p:nvPicPr>
          <p:cNvPr id="6146" name="Picture 2" descr="C:\Users\Admin\Desktop\S_0165CLlX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Заячий забег</a:t>
            </a:r>
            <a:endParaRPr lang="ru-RU" dirty="0"/>
          </a:p>
        </p:txBody>
      </p:sp>
      <p:pic>
        <p:nvPicPr>
          <p:cNvPr id="2050" name="Picture 2" descr="C:\Users\Admin\Desktop\L5qtcSdOlx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 спешит на помощь</a:t>
            </a:r>
            <a:endParaRPr lang="ru-RU" dirty="0"/>
          </a:p>
        </p:txBody>
      </p:sp>
      <p:pic>
        <p:nvPicPr>
          <p:cNvPr id="3074" name="Picture 2" descr="C:\Users\Admin\Desktop\3wjNjD0mU7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Чемпионки </a:t>
            </a:r>
            <a:endParaRPr lang="ru-RU" dirty="0"/>
          </a:p>
        </p:txBody>
      </p:sp>
      <p:pic>
        <p:nvPicPr>
          <p:cNvPr id="4098" name="Picture 2" descr="C:\Users\Admin\Desktop\odqjinpn0X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Снежная крепость</a:t>
            </a:r>
            <a:endParaRPr lang="ru-RU" dirty="0"/>
          </a:p>
        </p:txBody>
      </p:sp>
      <p:pic>
        <p:nvPicPr>
          <p:cNvPr id="7170" name="Picture 2" descr="C:\Users\Admin\Desktop\3eKK1W8rvF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35" y="1600200"/>
            <a:ext cx="67833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юный участник проекта</a:t>
            </a:r>
            <a:endParaRPr lang="ru-RU" dirty="0"/>
          </a:p>
        </p:txBody>
      </p:sp>
      <p:pic>
        <p:nvPicPr>
          <p:cNvPr id="11266" name="Picture 2" descr="C:\Users\Admin\Desktop\NPYdG77ca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Полоса препятствий </a:t>
            </a:r>
            <a:endParaRPr lang="ru-RU" dirty="0"/>
          </a:p>
        </p:txBody>
      </p:sp>
      <p:pic>
        <p:nvPicPr>
          <p:cNvPr id="9218" name="Picture 2" descr="C:\Users\Admin\Desktop\R6zhR8eXYo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191" y="1600200"/>
            <a:ext cx="678761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«Шустрые зайцы»</vt:lpstr>
      <vt:lpstr>Волонтеры ВО «ВМЕСТЕ»</vt:lpstr>
      <vt:lpstr>Семья Матюшкиных</vt:lpstr>
      <vt:lpstr>Заячий забег</vt:lpstr>
      <vt:lpstr>Волонтер спешит на помощь</vt:lpstr>
      <vt:lpstr>Чемпионки </vt:lpstr>
      <vt:lpstr>Снежная крепость</vt:lpstr>
      <vt:lpstr>Самый юный участник проекта</vt:lpstr>
      <vt:lpstr>Полоса препятствий </vt:lpstr>
      <vt:lpstr>Награждение участников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2018-06-22T13:08:03Z</dcterms:created>
  <dcterms:modified xsi:type="dcterms:W3CDTF">2018-06-22T13:42:49Z</dcterms:modified>
</cp:coreProperties>
</file>