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520" r:id="rId2"/>
    <p:sldId id="518" r:id="rId3"/>
    <p:sldId id="515" r:id="rId4"/>
    <p:sldId id="516" r:id="rId5"/>
    <p:sldId id="517" r:id="rId6"/>
  </p:sldIdLst>
  <p:sldSz cx="9906000" cy="6858000" type="A4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DF4"/>
    <a:srgbClr val="800000"/>
    <a:srgbClr val="D0D8E8"/>
    <a:srgbClr val="4F81BD"/>
    <a:srgbClr val="006600"/>
    <a:srgbClr val="FD705D"/>
    <a:srgbClr val="008000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2473" autoAdjust="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190191-EE0B-4C33-B827-ABFB3AEC1F8B}" type="datetimeFigureOut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D48EC3-C2CC-4C34-B12B-BEF00068B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619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0BBF-FC77-4106-A5A2-5A487477037D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8198-82F7-4D6A-AB9B-2D746EF79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546627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C1F6-4CD9-4705-8DC1-38AEDC89BC34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3F57-C6B6-4D92-9CAA-46C83E488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737752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B532-C320-464C-8D23-7159BA56C49C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15EC-5CCF-4087-BEA8-39DAB7A1A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631288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C103-3CA1-48F8-A3C4-099AA5273887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0"/>
            <a:ext cx="31369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5F1D-63E2-4B8B-BBFE-6BCC4E41D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961685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1AFF-1D32-4CB6-B8DF-A50C3CBD8508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6013-7AA2-4208-A18E-17CB2297C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371806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4373-AFE4-4CC1-8237-46E49DCBC879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26FE-970B-4BBE-8953-72A178332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7708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C7D6-87AD-41C8-B2ED-823AFACF0CE9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9217-3931-4307-9104-7DB508E8B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67563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8A4E-D8A1-49C9-97D8-DE2186DCAFCA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9BFB-61FE-4F17-83A2-4ACE6FA3F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521375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B190-A179-447F-A635-ECDA7A1105C2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C1C4-2E5D-41F5-BC64-4F23A3AC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234753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244C-61F0-4EE3-9BDB-BC32CED61F97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89B2-629C-424B-ADE9-3CEE570DE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26636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C1FA-D797-43F3-B029-38C6B6C6EF5C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E652-A1A6-4030-812E-FD2C1914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752244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0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0EF7EB-4B4E-4C01-A4CA-79B166923B82}" type="datetime1">
              <a:rPr lang="ru-RU"/>
              <a:pPr>
                <a:defRPr/>
              </a:pPr>
              <a:t>14.08.2018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0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0"/>
            <a:ext cx="8255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471A6"/>
                </a:solidFill>
              </a:defRPr>
            </a:lvl1pPr>
          </a:lstStyle>
          <a:p>
            <a:pPr>
              <a:defRPr/>
            </a:pPr>
            <a:fld id="{5C0B4B2F-83A7-4A45-94D2-507C58D5E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0" r:id="rId4"/>
    <p:sldLayoutId id="2147484739" r:id="rId5"/>
    <p:sldLayoutId id="2147484731" r:id="rId6"/>
    <p:sldLayoutId id="2147484732" r:id="rId7"/>
    <p:sldLayoutId id="2147484740" r:id="rId8"/>
    <p:sldLayoutId id="2147484733" r:id="rId9"/>
    <p:sldLayoutId id="2147484734" r:id="rId10"/>
    <p:sldLayoutId id="2147484735" r:id="rId11"/>
  </p:sldLayoutIdLst>
  <p:transition spd="med">
    <p:push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150"/>
          <a:ext cx="9906000" cy="79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56961" marR="56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88938"/>
            <a:ext cx="9936163" cy="61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10" descr="Безымянный-1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925"/>
            <a:ext cx="1022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301163" y="42863"/>
            <a:ext cx="503237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30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13587"/>
            <a:ext cx="3888432" cy="5184575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22384" r="-451" b="17165"/>
          <a:stretch/>
        </p:blipFill>
        <p:spPr>
          <a:xfrm>
            <a:off x="4212000" y="1564521"/>
            <a:ext cx="5523401" cy="2504276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14721" r="-267" b="22216"/>
          <a:stretch/>
        </p:blipFill>
        <p:spPr>
          <a:xfrm>
            <a:off x="4212000" y="4170541"/>
            <a:ext cx="5523401" cy="2612346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953000" y="1588"/>
            <a:ext cx="41417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Сильные! Ловкие! Смелые!</a:t>
            </a:r>
            <a:endParaRPr lang="ru-RU" sz="2400" b="1" i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8684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150"/>
          <a:ext cx="9906000" cy="79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56961" marR="56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88938"/>
            <a:ext cx="9936163" cy="61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10" descr="Безымянный-1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925"/>
            <a:ext cx="1022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753200" y="1588"/>
            <a:ext cx="23415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Лидерство</a:t>
            </a:r>
            <a:endParaRPr lang="ru-RU" sz="2400" b="1" i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01163" y="42863"/>
            <a:ext cx="503237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 b="16507"/>
          <a:stretch/>
        </p:blipFill>
        <p:spPr>
          <a:xfrm>
            <a:off x="4830018" y="1622735"/>
            <a:ext cx="4953000" cy="2340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b="17051"/>
          <a:stretch/>
        </p:blipFill>
        <p:spPr>
          <a:xfrm>
            <a:off x="4830018" y="4068000"/>
            <a:ext cx="4953000" cy="2628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70" r="10590" b="715"/>
          <a:stretch/>
        </p:blipFill>
        <p:spPr>
          <a:xfrm>
            <a:off x="128464" y="1593080"/>
            <a:ext cx="4608000" cy="5076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59557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150"/>
          <a:ext cx="9906000" cy="79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56961" marR="56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88938"/>
            <a:ext cx="9936163" cy="61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10" descr="Безымянный-1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925"/>
            <a:ext cx="1022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301163" y="42863"/>
            <a:ext cx="503237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6362" r="4700" b="22716"/>
          <a:stretch/>
        </p:blipFill>
        <p:spPr>
          <a:xfrm>
            <a:off x="175097" y="4092402"/>
            <a:ext cx="5682505" cy="2628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 b="13580"/>
          <a:stretch/>
        </p:blipFill>
        <p:spPr>
          <a:xfrm>
            <a:off x="175012" y="1597316"/>
            <a:ext cx="5610269" cy="2412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443" r="6957" b="8593"/>
          <a:stretch/>
        </p:blipFill>
        <p:spPr>
          <a:xfrm>
            <a:off x="5956094" y="4057793"/>
            <a:ext cx="3744000" cy="2700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9290" r="-1190" b="10710"/>
          <a:stretch/>
        </p:blipFill>
        <p:spPr>
          <a:xfrm>
            <a:off x="5904000" y="1601846"/>
            <a:ext cx="3899925" cy="2340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753200" y="1588"/>
            <a:ext cx="23415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Лидерство</a:t>
            </a:r>
            <a:endParaRPr lang="ru-RU" sz="2400" b="1" i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081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150"/>
          <a:ext cx="9906000" cy="79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56961" marR="56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88938"/>
            <a:ext cx="9936163" cy="61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10" descr="Безымянный-1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925"/>
            <a:ext cx="1022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2" b="10014"/>
          <a:stretch/>
        </p:blipFill>
        <p:spPr>
          <a:xfrm>
            <a:off x="4143615" y="3705561"/>
            <a:ext cx="5682505" cy="3034154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844744"/>
            <a:ext cx="2985029" cy="2709102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1" b="465"/>
          <a:stretch/>
        </p:blipFill>
        <p:spPr>
          <a:xfrm>
            <a:off x="148796" y="1568004"/>
            <a:ext cx="3879214" cy="5171711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15" y="1594316"/>
            <a:ext cx="2670437" cy="2002828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1542"/>
          <a:stretch/>
        </p:blipFill>
        <p:spPr>
          <a:xfrm>
            <a:off x="6929657" y="1617144"/>
            <a:ext cx="2860975" cy="1980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753200" y="1588"/>
            <a:ext cx="23415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Лидерство</a:t>
            </a:r>
            <a:endParaRPr lang="ru-RU" sz="2400" b="1" i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6667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150"/>
          <a:ext cx="9906000" cy="79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56961" marR="56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88938"/>
            <a:ext cx="9936163" cy="61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10" descr="Безымянный-1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925"/>
            <a:ext cx="1022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301163" y="42863"/>
            <a:ext cx="503237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4530"/>
          <a:stretch/>
        </p:blipFill>
        <p:spPr>
          <a:xfrm>
            <a:off x="195933" y="4136988"/>
            <a:ext cx="4432275" cy="2592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 b="13146"/>
          <a:stretch/>
        </p:blipFill>
        <p:spPr>
          <a:xfrm>
            <a:off x="204842" y="1605444"/>
            <a:ext cx="4412729" cy="2412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9" b="4309"/>
          <a:stretch/>
        </p:blipFill>
        <p:spPr>
          <a:xfrm>
            <a:off x="4746423" y="3959012"/>
            <a:ext cx="4995416" cy="2772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b="30014"/>
          <a:stretch/>
        </p:blipFill>
        <p:spPr>
          <a:xfrm>
            <a:off x="4736976" y="1606456"/>
            <a:ext cx="4979886" cy="223200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753200" y="1588"/>
            <a:ext cx="23415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Лидерство</a:t>
            </a:r>
            <a:endParaRPr lang="ru-RU" sz="2400" b="1" i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8597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8600</TotalTime>
  <Words>16</Words>
  <Application>Microsoft Office PowerPoint</Application>
  <PresentationFormat>Лист A4 (210x297 мм)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Дима</cp:lastModifiedBy>
  <cp:revision>906</cp:revision>
  <cp:lastPrinted>2016-11-11T14:40:50Z</cp:lastPrinted>
  <dcterms:created xsi:type="dcterms:W3CDTF">2014-11-22T09:01:37Z</dcterms:created>
  <dcterms:modified xsi:type="dcterms:W3CDTF">2018-08-14T15:01:56Z</dcterms:modified>
</cp:coreProperties>
</file>