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75" r:id="rId5"/>
    <p:sldId id="276" r:id="rId6"/>
    <p:sldId id="258" r:id="rId7"/>
    <p:sldId id="263" r:id="rId8"/>
    <p:sldId id="261" r:id="rId9"/>
    <p:sldId id="277" r:id="rId10"/>
    <p:sldId id="262" r:id="rId11"/>
    <p:sldId id="264" r:id="rId12"/>
    <p:sldId id="279" r:id="rId13"/>
    <p:sldId id="266" r:id="rId14"/>
    <p:sldId id="278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A88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DF2131-52B0-48D6-B82C-B340E76DC892}" type="doc">
      <dgm:prSet loTypeId="urn:microsoft.com/office/officeart/2005/8/layout/vList4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BCD8DB87-1612-4CC9-80D8-5E5C26A84D76}">
      <dgm:prSet phldrT="[Текст]" custT="1"/>
      <dgm:spPr/>
      <dgm:t>
        <a:bodyPr/>
        <a:lstStyle/>
        <a:p>
          <a:r>
            <a:rPr lang="ru-RU" sz="3200" dirty="0" smtClean="0"/>
            <a:t>Овладение знаниями и умениями об окружающей среде</a:t>
          </a:r>
          <a:endParaRPr lang="ru-RU" sz="3200" dirty="0"/>
        </a:p>
      </dgm:t>
    </dgm:pt>
    <dgm:pt modelId="{4D5AA69A-D8F4-4468-922E-C20A5E813940}" type="parTrans" cxnId="{8F592FFE-D641-4D91-BB4D-EDBBE9FD7E56}">
      <dgm:prSet/>
      <dgm:spPr/>
      <dgm:t>
        <a:bodyPr/>
        <a:lstStyle/>
        <a:p>
          <a:endParaRPr lang="ru-RU"/>
        </a:p>
      </dgm:t>
    </dgm:pt>
    <dgm:pt modelId="{7CC8B31E-2322-477D-8414-1C537CC6DA41}" type="sibTrans" cxnId="{8F592FFE-D641-4D91-BB4D-EDBBE9FD7E56}">
      <dgm:prSet/>
      <dgm:spPr/>
      <dgm:t>
        <a:bodyPr/>
        <a:lstStyle/>
        <a:p>
          <a:endParaRPr lang="ru-RU"/>
        </a:p>
      </dgm:t>
    </dgm:pt>
    <dgm:pt modelId="{04B7BDFA-4ED2-41DB-8259-8BC6EF4ECA52}">
      <dgm:prSet phldrT="[Текст]" custT="1"/>
      <dgm:spPr/>
      <dgm:t>
        <a:bodyPr/>
        <a:lstStyle/>
        <a:p>
          <a:r>
            <a:rPr lang="ru-RU" sz="3200" dirty="0" smtClean="0"/>
            <a:t>Развитие деятельности по защите, уходу и улучшению природной среды.</a:t>
          </a:r>
          <a:endParaRPr lang="ru-RU" sz="3200" dirty="0"/>
        </a:p>
      </dgm:t>
    </dgm:pt>
    <dgm:pt modelId="{2E4C5C7A-94C0-4002-BB54-23F4B21E760D}" type="parTrans" cxnId="{C5BACAC8-2EF7-4B92-A64A-26EE059491E8}">
      <dgm:prSet/>
      <dgm:spPr/>
      <dgm:t>
        <a:bodyPr/>
        <a:lstStyle/>
        <a:p>
          <a:endParaRPr lang="ru-RU"/>
        </a:p>
      </dgm:t>
    </dgm:pt>
    <dgm:pt modelId="{B3E345AF-8FA0-4DED-BF21-1FA2EBEBD78F}" type="sibTrans" cxnId="{C5BACAC8-2EF7-4B92-A64A-26EE059491E8}">
      <dgm:prSet/>
      <dgm:spPr/>
      <dgm:t>
        <a:bodyPr/>
        <a:lstStyle/>
        <a:p>
          <a:endParaRPr lang="ru-RU"/>
        </a:p>
      </dgm:t>
    </dgm:pt>
    <dgm:pt modelId="{156E049E-E41C-459D-A742-645946055FDB}">
      <dgm:prSet phldrT="[Текст]" custT="1"/>
      <dgm:spPr/>
      <dgm:t>
        <a:bodyPr/>
        <a:lstStyle/>
        <a:p>
          <a:r>
            <a:rPr lang="ru-RU" sz="3200" dirty="0" smtClean="0"/>
            <a:t>Формирование социально активной жизненной позиции горожан</a:t>
          </a:r>
          <a:endParaRPr lang="ru-RU" sz="3200" dirty="0"/>
        </a:p>
      </dgm:t>
    </dgm:pt>
    <dgm:pt modelId="{4F1242EF-C01E-44A0-9F37-FF6BE0B15F1C}" type="parTrans" cxnId="{22347959-7A3F-4A4D-A340-E13C5AB51ADA}">
      <dgm:prSet/>
      <dgm:spPr/>
      <dgm:t>
        <a:bodyPr/>
        <a:lstStyle/>
        <a:p>
          <a:endParaRPr lang="ru-RU"/>
        </a:p>
      </dgm:t>
    </dgm:pt>
    <dgm:pt modelId="{395E5C03-1460-4A46-A0F6-7A1A37C6F7AA}" type="sibTrans" cxnId="{22347959-7A3F-4A4D-A340-E13C5AB51ADA}">
      <dgm:prSet/>
      <dgm:spPr/>
      <dgm:t>
        <a:bodyPr/>
        <a:lstStyle/>
        <a:p>
          <a:endParaRPr lang="ru-RU"/>
        </a:p>
      </dgm:t>
    </dgm:pt>
    <dgm:pt modelId="{4E4BE749-B6FE-460E-8BC5-C4852E8C99A3}" type="pres">
      <dgm:prSet presAssocID="{65DF2131-52B0-48D6-B82C-B340E76DC892}" presName="linear" presStyleCnt="0">
        <dgm:presLayoutVars>
          <dgm:dir/>
          <dgm:resizeHandles val="exact"/>
        </dgm:presLayoutVars>
      </dgm:prSet>
      <dgm:spPr/>
    </dgm:pt>
    <dgm:pt modelId="{313A0710-2E46-426B-85F4-2C282CB69268}" type="pres">
      <dgm:prSet presAssocID="{BCD8DB87-1612-4CC9-80D8-5E5C26A84D76}" presName="comp" presStyleCnt="0"/>
      <dgm:spPr/>
    </dgm:pt>
    <dgm:pt modelId="{1986D8E1-86BA-43D6-9DEE-3549186C665A}" type="pres">
      <dgm:prSet presAssocID="{BCD8DB87-1612-4CC9-80D8-5E5C26A84D76}" presName="box" presStyleLbl="node1" presStyleIdx="0" presStyleCnt="3"/>
      <dgm:spPr/>
      <dgm:t>
        <a:bodyPr/>
        <a:lstStyle/>
        <a:p>
          <a:endParaRPr lang="ru-RU"/>
        </a:p>
      </dgm:t>
    </dgm:pt>
    <dgm:pt modelId="{B1D0B974-2E42-4421-9E5E-1E9006FFC69D}" type="pres">
      <dgm:prSet presAssocID="{BCD8DB87-1612-4CC9-80D8-5E5C26A84D76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A3B695A-D0D8-4CEC-B915-B2680313C726}" type="pres">
      <dgm:prSet presAssocID="{BCD8DB87-1612-4CC9-80D8-5E5C26A84D76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594B1C-474A-4EF0-B967-9820A9FE2E5C}" type="pres">
      <dgm:prSet presAssocID="{7CC8B31E-2322-477D-8414-1C537CC6DA41}" presName="spacer" presStyleCnt="0"/>
      <dgm:spPr/>
    </dgm:pt>
    <dgm:pt modelId="{A8A917E6-B18B-4EDC-BEB0-5E1546136C8C}" type="pres">
      <dgm:prSet presAssocID="{04B7BDFA-4ED2-41DB-8259-8BC6EF4ECA52}" presName="comp" presStyleCnt="0"/>
      <dgm:spPr/>
    </dgm:pt>
    <dgm:pt modelId="{5AB3FABE-9E77-4BAB-863A-A712053C9106}" type="pres">
      <dgm:prSet presAssocID="{04B7BDFA-4ED2-41DB-8259-8BC6EF4ECA52}" presName="box" presStyleLbl="node1" presStyleIdx="1" presStyleCnt="3" custLinFactNeighborX="-749" custLinFactNeighborY="1942"/>
      <dgm:spPr/>
      <dgm:t>
        <a:bodyPr/>
        <a:lstStyle/>
        <a:p>
          <a:endParaRPr lang="ru-RU"/>
        </a:p>
      </dgm:t>
    </dgm:pt>
    <dgm:pt modelId="{79B76A9A-1EDB-40FD-8992-F507C84DD594}" type="pres">
      <dgm:prSet presAssocID="{04B7BDFA-4ED2-41DB-8259-8BC6EF4ECA52}" presName="img" presStyleLbl="fgImgPlace1" presStyleIdx="1" presStyleCnt="3" custLinFactNeighborX="-465" custLinFactNeighborY="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4805B799-2DB7-49FF-8976-6C4ECE1ADDD3}" type="pres">
      <dgm:prSet presAssocID="{04B7BDFA-4ED2-41DB-8259-8BC6EF4ECA52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A0F772-A6C9-49F7-BCB6-2680C0EC0C2F}" type="pres">
      <dgm:prSet presAssocID="{B3E345AF-8FA0-4DED-BF21-1FA2EBEBD78F}" presName="spacer" presStyleCnt="0"/>
      <dgm:spPr/>
    </dgm:pt>
    <dgm:pt modelId="{E19BB0A4-04E8-46C5-96DF-C34C1B2965D1}" type="pres">
      <dgm:prSet presAssocID="{156E049E-E41C-459D-A742-645946055FDB}" presName="comp" presStyleCnt="0"/>
      <dgm:spPr/>
    </dgm:pt>
    <dgm:pt modelId="{9573CD98-21F2-4601-85B4-1335C3E72FA1}" type="pres">
      <dgm:prSet presAssocID="{156E049E-E41C-459D-A742-645946055FDB}" presName="box" presStyleLbl="node1" presStyleIdx="2" presStyleCnt="3"/>
      <dgm:spPr/>
      <dgm:t>
        <a:bodyPr/>
        <a:lstStyle/>
        <a:p>
          <a:endParaRPr lang="ru-RU"/>
        </a:p>
      </dgm:t>
    </dgm:pt>
    <dgm:pt modelId="{6CD97CBF-E662-4D01-8348-569ADF09A96A}" type="pres">
      <dgm:prSet presAssocID="{156E049E-E41C-459D-A742-645946055FDB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2484C58F-4C05-4D01-8B95-A3112C7E3486}" type="pres">
      <dgm:prSet presAssocID="{156E049E-E41C-459D-A742-645946055FDB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F592FFE-D641-4D91-BB4D-EDBBE9FD7E56}" srcId="{65DF2131-52B0-48D6-B82C-B340E76DC892}" destId="{BCD8DB87-1612-4CC9-80D8-5E5C26A84D76}" srcOrd="0" destOrd="0" parTransId="{4D5AA69A-D8F4-4468-922E-C20A5E813940}" sibTransId="{7CC8B31E-2322-477D-8414-1C537CC6DA41}"/>
    <dgm:cxn modelId="{A44A5092-1A51-493E-BE2A-5B87C69A2FF4}" type="presOf" srcId="{04B7BDFA-4ED2-41DB-8259-8BC6EF4ECA52}" destId="{4805B799-2DB7-49FF-8976-6C4ECE1ADDD3}" srcOrd="1" destOrd="0" presId="urn:microsoft.com/office/officeart/2005/8/layout/vList4"/>
    <dgm:cxn modelId="{C5BACAC8-2EF7-4B92-A64A-26EE059491E8}" srcId="{65DF2131-52B0-48D6-B82C-B340E76DC892}" destId="{04B7BDFA-4ED2-41DB-8259-8BC6EF4ECA52}" srcOrd="1" destOrd="0" parTransId="{2E4C5C7A-94C0-4002-BB54-23F4B21E760D}" sibTransId="{B3E345AF-8FA0-4DED-BF21-1FA2EBEBD78F}"/>
    <dgm:cxn modelId="{14E99D52-D5B3-4EFF-A74D-09C1DA65E178}" type="presOf" srcId="{04B7BDFA-4ED2-41DB-8259-8BC6EF4ECA52}" destId="{5AB3FABE-9E77-4BAB-863A-A712053C9106}" srcOrd="0" destOrd="0" presId="urn:microsoft.com/office/officeart/2005/8/layout/vList4"/>
    <dgm:cxn modelId="{15734B6D-D903-4D9D-9129-7F1BD83BFBD0}" type="presOf" srcId="{BCD8DB87-1612-4CC9-80D8-5E5C26A84D76}" destId="{DA3B695A-D0D8-4CEC-B915-B2680313C726}" srcOrd="1" destOrd="0" presId="urn:microsoft.com/office/officeart/2005/8/layout/vList4"/>
    <dgm:cxn modelId="{22347959-7A3F-4A4D-A340-E13C5AB51ADA}" srcId="{65DF2131-52B0-48D6-B82C-B340E76DC892}" destId="{156E049E-E41C-459D-A742-645946055FDB}" srcOrd="2" destOrd="0" parTransId="{4F1242EF-C01E-44A0-9F37-FF6BE0B15F1C}" sibTransId="{395E5C03-1460-4A46-A0F6-7A1A37C6F7AA}"/>
    <dgm:cxn modelId="{D4ED2CA3-7CD9-40FD-9ABB-9C195F6637AC}" type="presOf" srcId="{156E049E-E41C-459D-A742-645946055FDB}" destId="{2484C58F-4C05-4D01-8B95-A3112C7E3486}" srcOrd="1" destOrd="0" presId="urn:microsoft.com/office/officeart/2005/8/layout/vList4"/>
    <dgm:cxn modelId="{6904241C-293C-4D9B-9177-3B275FC58249}" type="presOf" srcId="{156E049E-E41C-459D-A742-645946055FDB}" destId="{9573CD98-21F2-4601-85B4-1335C3E72FA1}" srcOrd="0" destOrd="0" presId="urn:microsoft.com/office/officeart/2005/8/layout/vList4"/>
    <dgm:cxn modelId="{10BEE4D6-C44D-4EDC-A04E-4ED5349EA6AB}" type="presOf" srcId="{65DF2131-52B0-48D6-B82C-B340E76DC892}" destId="{4E4BE749-B6FE-460E-8BC5-C4852E8C99A3}" srcOrd="0" destOrd="0" presId="urn:microsoft.com/office/officeart/2005/8/layout/vList4"/>
    <dgm:cxn modelId="{ACD77F71-80BB-49C7-AADA-DC5856917E59}" type="presOf" srcId="{BCD8DB87-1612-4CC9-80D8-5E5C26A84D76}" destId="{1986D8E1-86BA-43D6-9DEE-3549186C665A}" srcOrd="0" destOrd="0" presId="urn:microsoft.com/office/officeart/2005/8/layout/vList4"/>
    <dgm:cxn modelId="{27AD259D-6DFE-4496-91B5-C9B5E16E6B2B}" type="presParOf" srcId="{4E4BE749-B6FE-460E-8BC5-C4852E8C99A3}" destId="{313A0710-2E46-426B-85F4-2C282CB69268}" srcOrd="0" destOrd="0" presId="urn:microsoft.com/office/officeart/2005/8/layout/vList4"/>
    <dgm:cxn modelId="{9EF378B5-1BFB-4145-8C4C-81D7EC391584}" type="presParOf" srcId="{313A0710-2E46-426B-85F4-2C282CB69268}" destId="{1986D8E1-86BA-43D6-9DEE-3549186C665A}" srcOrd="0" destOrd="0" presId="urn:microsoft.com/office/officeart/2005/8/layout/vList4"/>
    <dgm:cxn modelId="{A0E47E1B-1BA0-4911-B597-0DBA78507147}" type="presParOf" srcId="{313A0710-2E46-426B-85F4-2C282CB69268}" destId="{B1D0B974-2E42-4421-9E5E-1E9006FFC69D}" srcOrd="1" destOrd="0" presId="urn:microsoft.com/office/officeart/2005/8/layout/vList4"/>
    <dgm:cxn modelId="{63F5DA97-0841-42FD-A721-8BE72512966D}" type="presParOf" srcId="{313A0710-2E46-426B-85F4-2C282CB69268}" destId="{DA3B695A-D0D8-4CEC-B915-B2680313C726}" srcOrd="2" destOrd="0" presId="urn:microsoft.com/office/officeart/2005/8/layout/vList4"/>
    <dgm:cxn modelId="{08BE09F3-6977-4FEC-909F-AF26210B9A3B}" type="presParOf" srcId="{4E4BE749-B6FE-460E-8BC5-C4852E8C99A3}" destId="{31594B1C-474A-4EF0-B967-9820A9FE2E5C}" srcOrd="1" destOrd="0" presId="urn:microsoft.com/office/officeart/2005/8/layout/vList4"/>
    <dgm:cxn modelId="{9015993E-DD3E-4339-B79A-FC978AC88E25}" type="presParOf" srcId="{4E4BE749-B6FE-460E-8BC5-C4852E8C99A3}" destId="{A8A917E6-B18B-4EDC-BEB0-5E1546136C8C}" srcOrd="2" destOrd="0" presId="urn:microsoft.com/office/officeart/2005/8/layout/vList4"/>
    <dgm:cxn modelId="{A2F6D1E9-0BBB-42CD-93AF-CC923069E058}" type="presParOf" srcId="{A8A917E6-B18B-4EDC-BEB0-5E1546136C8C}" destId="{5AB3FABE-9E77-4BAB-863A-A712053C9106}" srcOrd="0" destOrd="0" presId="urn:microsoft.com/office/officeart/2005/8/layout/vList4"/>
    <dgm:cxn modelId="{70F52029-45B5-45F6-9FEB-567F4FB9AD8F}" type="presParOf" srcId="{A8A917E6-B18B-4EDC-BEB0-5E1546136C8C}" destId="{79B76A9A-1EDB-40FD-8992-F507C84DD594}" srcOrd="1" destOrd="0" presId="urn:microsoft.com/office/officeart/2005/8/layout/vList4"/>
    <dgm:cxn modelId="{883DCD46-67D9-4BDE-A937-4EBA2DC7A536}" type="presParOf" srcId="{A8A917E6-B18B-4EDC-BEB0-5E1546136C8C}" destId="{4805B799-2DB7-49FF-8976-6C4ECE1ADDD3}" srcOrd="2" destOrd="0" presId="urn:microsoft.com/office/officeart/2005/8/layout/vList4"/>
    <dgm:cxn modelId="{6F195C57-F2F5-4118-AF07-66B0B43549C4}" type="presParOf" srcId="{4E4BE749-B6FE-460E-8BC5-C4852E8C99A3}" destId="{9FA0F772-A6C9-49F7-BCB6-2680C0EC0C2F}" srcOrd="3" destOrd="0" presId="urn:microsoft.com/office/officeart/2005/8/layout/vList4"/>
    <dgm:cxn modelId="{34C57975-89DA-4C1D-B734-BC5E0E6E629B}" type="presParOf" srcId="{4E4BE749-B6FE-460E-8BC5-C4852E8C99A3}" destId="{E19BB0A4-04E8-46C5-96DF-C34C1B2965D1}" srcOrd="4" destOrd="0" presId="urn:microsoft.com/office/officeart/2005/8/layout/vList4"/>
    <dgm:cxn modelId="{B0C2A227-6057-4711-ABAF-DFEAC4AEE21B}" type="presParOf" srcId="{E19BB0A4-04E8-46C5-96DF-C34C1B2965D1}" destId="{9573CD98-21F2-4601-85B4-1335C3E72FA1}" srcOrd="0" destOrd="0" presId="urn:microsoft.com/office/officeart/2005/8/layout/vList4"/>
    <dgm:cxn modelId="{53023E45-1795-46E9-9B93-6B5D3DC7D4A7}" type="presParOf" srcId="{E19BB0A4-04E8-46C5-96DF-C34C1B2965D1}" destId="{6CD97CBF-E662-4D01-8348-569ADF09A96A}" srcOrd="1" destOrd="0" presId="urn:microsoft.com/office/officeart/2005/8/layout/vList4"/>
    <dgm:cxn modelId="{FF54E883-0021-48DB-A595-52D81190C4F5}" type="presParOf" srcId="{E19BB0A4-04E8-46C5-96DF-C34C1B2965D1}" destId="{2484C58F-4C05-4D01-8B95-A3112C7E3486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FA8160-B0DA-4E5E-8EEA-6E7DB2822187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FC1747C-0EBA-45BA-9965-4B037A66D3EB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5D6F8AC2-408B-4CAC-A532-D0CD4A4B5BE7}" type="parTrans" cxnId="{FB5151E6-264E-4F08-96CD-E502B035E3D1}">
      <dgm:prSet/>
      <dgm:spPr/>
      <dgm:t>
        <a:bodyPr/>
        <a:lstStyle/>
        <a:p>
          <a:endParaRPr lang="ru-RU"/>
        </a:p>
      </dgm:t>
    </dgm:pt>
    <dgm:pt modelId="{540D1834-0F2E-44BD-8B4D-C66804DD0010}" type="sibTrans" cxnId="{FB5151E6-264E-4F08-96CD-E502B035E3D1}">
      <dgm:prSet/>
      <dgm:spPr/>
      <dgm:t>
        <a:bodyPr/>
        <a:lstStyle/>
        <a:p>
          <a:endParaRPr lang="ru-RU"/>
        </a:p>
      </dgm:t>
    </dgm:pt>
    <dgm:pt modelId="{EFDC9463-DBAE-4435-BFC2-4FAEFB975857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Анализ результатов субботников весны-осени 2017 г.;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A650B42-CFF4-4D69-B403-ADC774E1042D}" type="parTrans" cxnId="{B4DF44F3-4AA7-42A6-B8AD-48ED6087CE50}">
      <dgm:prSet/>
      <dgm:spPr/>
      <dgm:t>
        <a:bodyPr/>
        <a:lstStyle/>
        <a:p>
          <a:endParaRPr lang="ru-RU"/>
        </a:p>
      </dgm:t>
    </dgm:pt>
    <dgm:pt modelId="{42A04BD5-CBD5-4470-BAEB-EB8433D92BAC}" type="sibTrans" cxnId="{B4DF44F3-4AA7-42A6-B8AD-48ED6087CE50}">
      <dgm:prSet/>
      <dgm:spPr/>
      <dgm:t>
        <a:bodyPr/>
        <a:lstStyle/>
        <a:p>
          <a:endParaRPr lang="ru-RU"/>
        </a:p>
      </dgm:t>
    </dgm:pt>
    <dgm:pt modelId="{C68BDA32-3E52-4E24-8E0E-6C1F970A80B9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CF9057A7-E70A-4E42-A863-99EF542362D8}" type="parTrans" cxnId="{7A63FF54-96AD-4CDD-8FAD-4C05BACB50A5}">
      <dgm:prSet/>
      <dgm:spPr/>
      <dgm:t>
        <a:bodyPr/>
        <a:lstStyle/>
        <a:p>
          <a:endParaRPr lang="ru-RU"/>
        </a:p>
      </dgm:t>
    </dgm:pt>
    <dgm:pt modelId="{00A7F220-EAAF-46E6-8F25-5572B3E16622}" type="sibTrans" cxnId="{7A63FF54-96AD-4CDD-8FAD-4C05BACB50A5}">
      <dgm:prSet/>
      <dgm:spPr/>
      <dgm:t>
        <a:bodyPr/>
        <a:lstStyle/>
        <a:p>
          <a:endParaRPr lang="ru-RU"/>
        </a:p>
      </dgm:t>
    </dgm:pt>
    <dgm:pt modelId="{9DFF4D1F-7D31-4072-99CC-24C6669AF26E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1D50AE68-DC08-4E18-B7BD-8B4947C99FE3}" type="parTrans" cxnId="{68B22D23-FCD7-4F7D-9653-2B460A8376F8}">
      <dgm:prSet/>
      <dgm:spPr/>
      <dgm:t>
        <a:bodyPr/>
        <a:lstStyle/>
        <a:p>
          <a:endParaRPr lang="ru-RU"/>
        </a:p>
      </dgm:t>
    </dgm:pt>
    <dgm:pt modelId="{DE7B5437-FC37-4ACB-AAA2-050FC11C528C}" type="sibTrans" cxnId="{68B22D23-FCD7-4F7D-9653-2B460A8376F8}">
      <dgm:prSet/>
      <dgm:spPr/>
      <dgm:t>
        <a:bodyPr/>
        <a:lstStyle/>
        <a:p>
          <a:endParaRPr lang="ru-RU"/>
        </a:p>
      </dgm:t>
    </dgm:pt>
    <dgm:pt modelId="{5CAC25E9-8C71-4BD4-83F9-E87FB2635CC6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Вовлечение учащихся, родителей, учителей в игру "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ЭкоКвест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" и проведение ее на территории школы №14.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603FB7AE-8225-4227-AE61-181372A978A8}" type="parTrans" cxnId="{D100B477-BAD9-4E46-AB7B-3E99E58EA6B3}">
      <dgm:prSet/>
      <dgm:spPr/>
      <dgm:t>
        <a:bodyPr/>
        <a:lstStyle/>
        <a:p>
          <a:endParaRPr lang="ru-RU"/>
        </a:p>
      </dgm:t>
    </dgm:pt>
    <dgm:pt modelId="{57FACBFA-63E4-4E59-A73A-2B3985D4A5DC}" type="sibTrans" cxnId="{D100B477-BAD9-4E46-AB7B-3E99E58EA6B3}">
      <dgm:prSet/>
      <dgm:spPr/>
      <dgm:t>
        <a:bodyPr/>
        <a:lstStyle/>
        <a:p>
          <a:endParaRPr lang="ru-RU"/>
        </a:p>
      </dgm:t>
    </dgm:pt>
    <dgm:pt modelId="{1C5DD18A-14A0-43F5-9E85-7222188B3DEC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Разработка игры "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ЭкоКвест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" с определением правил игры, заданий и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т.д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02079429-342F-4957-84D9-42B011DB0B21}" type="sibTrans" cxnId="{58A557C3-88FE-4AC2-B98B-A79E208E378B}">
      <dgm:prSet/>
      <dgm:spPr/>
      <dgm:t>
        <a:bodyPr/>
        <a:lstStyle/>
        <a:p>
          <a:endParaRPr lang="ru-RU"/>
        </a:p>
      </dgm:t>
    </dgm:pt>
    <dgm:pt modelId="{D6CF0FCD-6988-4D0C-A413-0971D0B0D432}" type="parTrans" cxnId="{58A557C3-88FE-4AC2-B98B-A79E208E378B}">
      <dgm:prSet/>
      <dgm:spPr/>
      <dgm:t>
        <a:bodyPr/>
        <a:lstStyle/>
        <a:p>
          <a:endParaRPr lang="ru-RU"/>
        </a:p>
      </dgm:t>
    </dgm:pt>
    <dgm:pt modelId="{CC707AE4-6CBD-48A4-877F-5B752550F6C2}" type="pres">
      <dgm:prSet presAssocID="{29FA8160-B0DA-4E5E-8EEA-6E7DB282218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323B65-24C0-4C3D-8892-CBC6C3676EA4}" type="pres">
      <dgm:prSet presAssocID="{4FC1747C-0EBA-45BA-9965-4B037A66D3EB}" presName="composite" presStyleCnt="0"/>
      <dgm:spPr/>
    </dgm:pt>
    <dgm:pt modelId="{7649913D-8B14-4BFB-B854-C4C323787F4B}" type="pres">
      <dgm:prSet presAssocID="{4FC1747C-0EBA-45BA-9965-4B037A66D3EB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8FDC16-0D78-4541-A5C7-B8A4F1513BF3}" type="pres">
      <dgm:prSet presAssocID="{4FC1747C-0EBA-45BA-9965-4B037A66D3EB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7593E0-6F06-44B0-89F2-EBCA4CF42F0D}" type="pres">
      <dgm:prSet presAssocID="{540D1834-0F2E-44BD-8B4D-C66804DD0010}" presName="sp" presStyleCnt="0"/>
      <dgm:spPr/>
    </dgm:pt>
    <dgm:pt modelId="{3A28979D-3F9A-446B-91A4-6FDAA6375598}" type="pres">
      <dgm:prSet presAssocID="{C68BDA32-3E52-4E24-8E0E-6C1F970A80B9}" presName="composite" presStyleCnt="0"/>
      <dgm:spPr/>
    </dgm:pt>
    <dgm:pt modelId="{405D5E34-4777-4D0A-BC48-10572E9481AD}" type="pres">
      <dgm:prSet presAssocID="{C68BDA32-3E52-4E24-8E0E-6C1F970A80B9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E0C9CA-B029-45EA-8C1F-CBB26350AE46}" type="pres">
      <dgm:prSet presAssocID="{C68BDA32-3E52-4E24-8E0E-6C1F970A80B9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DA04AC-8FC4-42FE-A715-DB82FCE2AA6E}" type="pres">
      <dgm:prSet presAssocID="{00A7F220-EAAF-46E6-8F25-5572B3E16622}" presName="sp" presStyleCnt="0"/>
      <dgm:spPr/>
    </dgm:pt>
    <dgm:pt modelId="{6263A880-01CF-41E5-9F6B-44B54254E1FB}" type="pres">
      <dgm:prSet presAssocID="{9DFF4D1F-7D31-4072-99CC-24C6669AF26E}" presName="composite" presStyleCnt="0"/>
      <dgm:spPr/>
    </dgm:pt>
    <dgm:pt modelId="{CC15FDA8-2F02-46A1-A8F6-5AC5F385E674}" type="pres">
      <dgm:prSet presAssocID="{9DFF4D1F-7D31-4072-99CC-24C6669AF26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B70622-937D-4713-AFB7-F27F82B7338D}" type="pres">
      <dgm:prSet presAssocID="{9DFF4D1F-7D31-4072-99CC-24C6669AF26E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4DF44F3-4AA7-42A6-B8AD-48ED6087CE50}" srcId="{4FC1747C-0EBA-45BA-9965-4B037A66D3EB}" destId="{EFDC9463-DBAE-4435-BFC2-4FAEFB975857}" srcOrd="0" destOrd="0" parTransId="{DA650B42-CFF4-4D69-B403-ADC774E1042D}" sibTransId="{42A04BD5-CBD5-4470-BAEB-EB8433D92BAC}"/>
    <dgm:cxn modelId="{D100B477-BAD9-4E46-AB7B-3E99E58EA6B3}" srcId="{9DFF4D1F-7D31-4072-99CC-24C6669AF26E}" destId="{5CAC25E9-8C71-4BD4-83F9-E87FB2635CC6}" srcOrd="0" destOrd="0" parTransId="{603FB7AE-8225-4227-AE61-181372A978A8}" sibTransId="{57FACBFA-63E4-4E59-A73A-2B3985D4A5DC}"/>
    <dgm:cxn modelId="{68B22D23-FCD7-4F7D-9653-2B460A8376F8}" srcId="{29FA8160-B0DA-4E5E-8EEA-6E7DB2822187}" destId="{9DFF4D1F-7D31-4072-99CC-24C6669AF26E}" srcOrd="2" destOrd="0" parTransId="{1D50AE68-DC08-4E18-B7BD-8B4947C99FE3}" sibTransId="{DE7B5437-FC37-4ACB-AAA2-050FC11C528C}"/>
    <dgm:cxn modelId="{96FB7723-B67D-484A-8BCE-C1E8A1BE1234}" type="presOf" srcId="{9DFF4D1F-7D31-4072-99CC-24C6669AF26E}" destId="{CC15FDA8-2F02-46A1-A8F6-5AC5F385E674}" srcOrd="0" destOrd="0" presId="urn:microsoft.com/office/officeart/2005/8/layout/chevron2"/>
    <dgm:cxn modelId="{00E5AC39-3A3D-469C-8322-AC92C5B1FE4E}" type="presOf" srcId="{C68BDA32-3E52-4E24-8E0E-6C1F970A80B9}" destId="{405D5E34-4777-4D0A-BC48-10572E9481AD}" srcOrd="0" destOrd="0" presId="urn:microsoft.com/office/officeart/2005/8/layout/chevron2"/>
    <dgm:cxn modelId="{1413549B-E7B5-4985-869D-6A52C1661762}" type="presOf" srcId="{EFDC9463-DBAE-4435-BFC2-4FAEFB975857}" destId="{3A8FDC16-0D78-4541-A5C7-B8A4F1513BF3}" srcOrd="0" destOrd="0" presId="urn:microsoft.com/office/officeart/2005/8/layout/chevron2"/>
    <dgm:cxn modelId="{58A557C3-88FE-4AC2-B98B-A79E208E378B}" srcId="{C68BDA32-3E52-4E24-8E0E-6C1F970A80B9}" destId="{1C5DD18A-14A0-43F5-9E85-7222188B3DEC}" srcOrd="0" destOrd="0" parTransId="{D6CF0FCD-6988-4D0C-A413-0971D0B0D432}" sibTransId="{02079429-342F-4957-84D9-42B011DB0B21}"/>
    <dgm:cxn modelId="{4E1EFCC6-0665-4C3F-88AB-7DF3A87F7996}" type="presOf" srcId="{29FA8160-B0DA-4E5E-8EEA-6E7DB2822187}" destId="{CC707AE4-6CBD-48A4-877F-5B752550F6C2}" srcOrd="0" destOrd="0" presId="urn:microsoft.com/office/officeart/2005/8/layout/chevron2"/>
    <dgm:cxn modelId="{79B55EC7-6390-4F19-AA53-2352288FF96B}" type="presOf" srcId="{4FC1747C-0EBA-45BA-9965-4B037A66D3EB}" destId="{7649913D-8B14-4BFB-B854-C4C323787F4B}" srcOrd="0" destOrd="0" presId="urn:microsoft.com/office/officeart/2005/8/layout/chevron2"/>
    <dgm:cxn modelId="{7A63FF54-96AD-4CDD-8FAD-4C05BACB50A5}" srcId="{29FA8160-B0DA-4E5E-8EEA-6E7DB2822187}" destId="{C68BDA32-3E52-4E24-8E0E-6C1F970A80B9}" srcOrd="1" destOrd="0" parTransId="{CF9057A7-E70A-4E42-A863-99EF542362D8}" sibTransId="{00A7F220-EAAF-46E6-8F25-5572B3E16622}"/>
    <dgm:cxn modelId="{FB5151E6-264E-4F08-96CD-E502B035E3D1}" srcId="{29FA8160-B0DA-4E5E-8EEA-6E7DB2822187}" destId="{4FC1747C-0EBA-45BA-9965-4B037A66D3EB}" srcOrd="0" destOrd="0" parTransId="{5D6F8AC2-408B-4CAC-A532-D0CD4A4B5BE7}" sibTransId="{540D1834-0F2E-44BD-8B4D-C66804DD0010}"/>
    <dgm:cxn modelId="{F0743D42-D8CE-468E-848D-511A8074EEDC}" type="presOf" srcId="{5CAC25E9-8C71-4BD4-83F9-E87FB2635CC6}" destId="{64B70622-937D-4713-AFB7-F27F82B7338D}" srcOrd="0" destOrd="0" presId="urn:microsoft.com/office/officeart/2005/8/layout/chevron2"/>
    <dgm:cxn modelId="{F0DE5E5E-5B0E-4E4B-A650-ADF2F878BA96}" type="presOf" srcId="{1C5DD18A-14A0-43F5-9E85-7222188B3DEC}" destId="{3DE0C9CA-B029-45EA-8C1F-CBB26350AE46}" srcOrd="0" destOrd="0" presId="urn:microsoft.com/office/officeart/2005/8/layout/chevron2"/>
    <dgm:cxn modelId="{B9D63D48-239E-4D46-B395-26E1501BC061}" type="presParOf" srcId="{CC707AE4-6CBD-48A4-877F-5B752550F6C2}" destId="{3D323B65-24C0-4C3D-8892-CBC6C3676EA4}" srcOrd="0" destOrd="0" presId="urn:microsoft.com/office/officeart/2005/8/layout/chevron2"/>
    <dgm:cxn modelId="{29F694C4-EAD7-40E3-BA50-A0E71D5B81F3}" type="presParOf" srcId="{3D323B65-24C0-4C3D-8892-CBC6C3676EA4}" destId="{7649913D-8B14-4BFB-B854-C4C323787F4B}" srcOrd="0" destOrd="0" presId="urn:microsoft.com/office/officeart/2005/8/layout/chevron2"/>
    <dgm:cxn modelId="{2A61354E-C76A-41E4-9B08-C20741D07125}" type="presParOf" srcId="{3D323B65-24C0-4C3D-8892-CBC6C3676EA4}" destId="{3A8FDC16-0D78-4541-A5C7-B8A4F1513BF3}" srcOrd="1" destOrd="0" presId="urn:microsoft.com/office/officeart/2005/8/layout/chevron2"/>
    <dgm:cxn modelId="{147F32AA-E8FF-4A80-985F-D23488CD4631}" type="presParOf" srcId="{CC707AE4-6CBD-48A4-877F-5B752550F6C2}" destId="{677593E0-6F06-44B0-89F2-EBCA4CF42F0D}" srcOrd="1" destOrd="0" presId="urn:microsoft.com/office/officeart/2005/8/layout/chevron2"/>
    <dgm:cxn modelId="{EE72B298-7884-4D44-AF50-591FB4533949}" type="presParOf" srcId="{CC707AE4-6CBD-48A4-877F-5B752550F6C2}" destId="{3A28979D-3F9A-446B-91A4-6FDAA6375598}" srcOrd="2" destOrd="0" presId="urn:microsoft.com/office/officeart/2005/8/layout/chevron2"/>
    <dgm:cxn modelId="{3A0D0D1B-835F-4675-B489-79502884B59F}" type="presParOf" srcId="{3A28979D-3F9A-446B-91A4-6FDAA6375598}" destId="{405D5E34-4777-4D0A-BC48-10572E9481AD}" srcOrd="0" destOrd="0" presId="urn:microsoft.com/office/officeart/2005/8/layout/chevron2"/>
    <dgm:cxn modelId="{151EB50A-7AC8-4D95-B36F-E642B1003524}" type="presParOf" srcId="{3A28979D-3F9A-446B-91A4-6FDAA6375598}" destId="{3DE0C9CA-B029-45EA-8C1F-CBB26350AE46}" srcOrd="1" destOrd="0" presId="urn:microsoft.com/office/officeart/2005/8/layout/chevron2"/>
    <dgm:cxn modelId="{AED940C9-7E34-402C-A109-30F99448E890}" type="presParOf" srcId="{CC707AE4-6CBD-48A4-877F-5B752550F6C2}" destId="{BCDA04AC-8FC4-42FE-A715-DB82FCE2AA6E}" srcOrd="3" destOrd="0" presId="urn:microsoft.com/office/officeart/2005/8/layout/chevron2"/>
    <dgm:cxn modelId="{ABAE2415-22DE-4C2C-A7CD-D868F9115816}" type="presParOf" srcId="{CC707AE4-6CBD-48A4-877F-5B752550F6C2}" destId="{6263A880-01CF-41E5-9F6B-44B54254E1FB}" srcOrd="4" destOrd="0" presId="urn:microsoft.com/office/officeart/2005/8/layout/chevron2"/>
    <dgm:cxn modelId="{0BE88041-A6CE-4485-9969-982C29230EA1}" type="presParOf" srcId="{6263A880-01CF-41E5-9F6B-44B54254E1FB}" destId="{CC15FDA8-2F02-46A1-A8F6-5AC5F385E674}" srcOrd="0" destOrd="0" presId="urn:microsoft.com/office/officeart/2005/8/layout/chevron2"/>
    <dgm:cxn modelId="{76332635-19B1-4EAE-928A-94FD7FF022F6}" type="presParOf" srcId="{6263A880-01CF-41E5-9F6B-44B54254E1FB}" destId="{64B70622-937D-4713-AFB7-F27F82B7338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18A28EE-9744-42A5-B118-C9E9C1D0D457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F23C8D1-6F9E-4E01-A2BC-9A4107B24FCB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200" b="1" dirty="0" smtClean="0">
              <a:latin typeface="Times New Roman" pitchFamily="18" charset="0"/>
              <a:cs typeface="Times New Roman" pitchFamily="18" charset="0"/>
            </a:rPr>
            <a:t>Разработка карты маршрутов игры "</a:t>
          </a:r>
          <a:r>
            <a:rPr lang="ru-RU" sz="3200" b="1" dirty="0" err="1" smtClean="0">
              <a:latin typeface="Times New Roman" pitchFamily="18" charset="0"/>
              <a:cs typeface="Times New Roman" pitchFamily="18" charset="0"/>
            </a:rPr>
            <a:t>ЭкоКвест</a:t>
          </a:r>
          <a:r>
            <a:rPr lang="ru-RU" sz="3200" b="1" dirty="0" smtClean="0">
              <a:latin typeface="Times New Roman" pitchFamily="18" charset="0"/>
              <a:cs typeface="Times New Roman" pitchFamily="18" charset="0"/>
            </a:rPr>
            <a:t>" на одних их самых загрязненных территориях </a:t>
          </a:r>
          <a:r>
            <a:rPr lang="ru-RU" sz="3200" b="1" dirty="0" err="1" smtClean="0">
              <a:latin typeface="Times New Roman" pitchFamily="18" charset="0"/>
              <a:cs typeface="Times New Roman" pitchFamily="18" charset="0"/>
            </a:rPr>
            <a:t>Сатки</a:t>
          </a:r>
          <a:endParaRPr lang="ru-RU" sz="3200" b="1" dirty="0" smtClean="0">
            <a:latin typeface="Times New Roman" pitchFamily="18" charset="0"/>
            <a:cs typeface="Times New Roman" pitchFamily="18" charset="0"/>
          </a:endParaRPr>
        </a:p>
        <a:p>
          <a:pPr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b="1" dirty="0">
            <a:latin typeface="Times New Roman" pitchFamily="18" charset="0"/>
            <a:cs typeface="Times New Roman" pitchFamily="18" charset="0"/>
          </a:endParaRPr>
        </a:p>
      </dgm:t>
    </dgm:pt>
    <dgm:pt modelId="{3A714336-825D-4DE8-9D20-0FB77F8D8939}" type="parTrans" cxnId="{03D2F37F-3349-4AA4-83D4-97808010DBAD}">
      <dgm:prSet/>
      <dgm:spPr/>
      <dgm:t>
        <a:bodyPr/>
        <a:lstStyle/>
        <a:p>
          <a:endParaRPr lang="ru-RU"/>
        </a:p>
      </dgm:t>
    </dgm:pt>
    <dgm:pt modelId="{0CEBCC64-3CE2-4DD6-84A9-5E8756E5D528}" type="sibTrans" cxnId="{03D2F37F-3349-4AA4-83D4-97808010DBAD}">
      <dgm:prSet/>
      <dgm:spPr/>
      <dgm:t>
        <a:bodyPr/>
        <a:lstStyle/>
        <a:p>
          <a:endParaRPr lang="ru-RU"/>
        </a:p>
      </dgm:t>
    </dgm:pt>
    <dgm:pt modelId="{FCD25F76-4A67-46C4-BD98-9703F249BD2D}">
      <dgm:prSet phldrT="[Текст]" custT="1"/>
      <dgm:spPr/>
      <dgm:t>
        <a:bodyPr/>
        <a:lstStyle/>
        <a:p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Проведение мини-версий игры «</a:t>
          </a:r>
          <a:r>
            <a:rPr lang="ru-RU" sz="2800" b="1" dirty="0" err="1" smtClean="0">
              <a:latin typeface="Times New Roman" pitchFamily="18" charset="0"/>
              <a:cs typeface="Times New Roman" pitchFamily="18" charset="0"/>
            </a:rPr>
            <a:t>ЭкоКвест</a:t>
          </a:r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» на территориях школ района для обучения навыкам сортировки мусора и экологического воспитания подростков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7C88A524-1A42-4D62-BBFA-F016BF711718}" type="parTrans" cxnId="{20144E7E-BDF7-4742-AAB7-51DA2F799FE1}">
      <dgm:prSet/>
      <dgm:spPr/>
      <dgm:t>
        <a:bodyPr/>
        <a:lstStyle/>
        <a:p>
          <a:endParaRPr lang="ru-RU"/>
        </a:p>
      </dgm:t>
    </dgm:pt>
    <dgm:pt modelId="{8B2A79F9-2629-4945-A726-51512A27821A}" type="sibTrans" cxnId="{20144E7E-BDF7-4742-AAB7-51DA2F799FE1}">
      <dgm:prSet/>
      <dgm:spPr/>
      <dgm:t>
        <a:bodyPr/>
        <a:lstStyle/>
        <a:p>
          <a:endParaRPr lang="ru-RU"/>
        </a:p>
      </dgm:t>
    </dgm:pt>
    <dgm:pt modelId="{1E9A61D4-C564-4DE6-8ECB-9EEF8A0BFAAB}" type="pres">
      <dgm:prSet presAssocID="{B18A28EE-9744-42A5-B118-C9E9C1D0D45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3DE877-8996-4536-B647-5C31E468D7EC}" type="pres">
      <dgm:prSet presAssocID="{2F23C8D1-6F9E-4E01-A2BC-9A4107B24FCB}" presName="parentLin" presStyleCnt="0"/>
      <dgm:spPr/>
      <dgm:t>
        <a:bodyPr/>
        <a:lstStyle/>
        <a:p>
          <a:endParaRPr lang="ru-RU"/>
        </a:p>
      </dgm:t>
    </dgm:pt>
    <dgm:pt modelId="{6791C04D-2263-487D-BDC4-F8D72E808DEC}" type="pres">
      <dgm:prSet presAssocID="{2F23C8D1-6F9E-4E01-A2BC-9A4107B24FCB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32595E70-1C94-42A8-85AB-6F86B4080029}" type="pres">
      <dgm:prSet presAssocID="{2F23C8D1-6F9E-4E01-A2BC-9A4107B24FCB}" presName="parentText" presStyleLbl="node1" presStyleIdx="0" presStyleCnt="2" custScaleX="127761" custScaleY="22179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BD8DFE-7E8D-4139-A39A-9012B0578896}" type="pres">
      <dgm:prSet presAssocID="{2F23C8D1-6F9E-4E01-A2BC-9A4107B24FCB}" presName="negativeSpace" presStyleCnt="0"/>
      <dgm:spPr/>
      <dgm:t>
        <a:bodyPr/>
        <a:lstStyle/>
        <a:p>
          <a:endParaRPr lang="ru-RU"/>
        </a:p>
      </dgm:t>
    </dgm:pt>
    <dgm:pt modelId="{9F0094CB-8153-482D-9FA1-1241EF355CE0}" type="pres">
      <dgm:prSet presAssocID="{2F23C8D1-6F9E-4E01-A2BC-9A4107B24FCB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F1F85D-7770-4D00-B2EA-1B85E9A9E45A}" type="pres">
      <dgm:prSet presAssocID="{0CEBCC64-3CE2-4DD6-84A9-5E8756E5D528}" presName="spaceBetweenRectangles" presStyleCnt="0"/>
      <dgm:spPr/>
      <dgm:t>
        <a:bodyPr/>
        <a:lstStyle/>
        <a:p>
          <a:endParaRPr lang="ru-RU"/>
        </a:p>
      </dgm:t>
    </dgm:pt>
    <dgm:pt modelId="{27297F2D-EC7E-4430-9D77-D0198BDC89BC}" type="pres">
      <dgm:prSet presAssocID="{FCD25F76-4A67-46C4-BD98-9703F249BD2D}" presName="parentLin" presStyleCnt="0"/>
      <dgm:spPr/>
      <dgm:t>
        <a:bodyPr/>
        <a:lstStyle/>
        <a:p>
          <a:endParaRPr lang="ru-RU"/>
        </a:p>
      </dgm:t>
    </dgm:pt>
    <dgm:pt modelId="{EB59D4F6-860D-479B-B92D-BB3974A6D0CC}" type="pres">
      <dgm:prSet presAssocID="{FCD25F76-4A67-46C4-BD98-9703F249BD2D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F3E3AE26-8A44-4404-BCFA-F835F4870B76}" type="pres">
      <dgm:prSet presAssocID="{FCD25F76-4A67-46C4-BD98-9703F249BD2D}" presName="parentText" presStyleLbl="node1" presStyleIdx="1" presStyleCnt="2" custScaleX="127500" custScaleY="270783" custLinFactNeighborX="7513" custLinFactNeighborY="750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F7CA0C-C6C1-4FBB-893B-28BE4008A13D}" type="pres">
      <dgm:prSet presAssocID="{FCD25F76-4A67-46C4-BD98-9703F249BD2D}" presName="negativeSpace" presStyleCnt="0"/>
      <dgm:spPr/>
      <dgm:t>
        <a:bodyPr/>
        <a:lstStyle/>
        <a:p>
          <a:endParaRPr lang="ru-RU"/>
        </a:p>
      </dgm:t>
    </dgm:pt>
    <dgm:pt modelId="{A012E4DE-E5DB-4A0E-8A61-B64BEA31B0FF}" type="pres">
      <dgm:prSet presAssocID="{FCD25F76-4A67-46C4-BD98-9703F249BD2D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0144E7E-BDF7-4742-AAB7-51DA2F799FE1}" srcId="{B18A28EE-9744-42A5-B118-C9E9C1D0D457}" destId="{FCD25F76-4A67-46C4-BD98-9703F249BD2D}" srcOrd="1" destOrd="0" parTransId="{7C88A524-1A42-4D62-BBFA-F016BF711718}" sibTransId="{8B2A79F9-2629-4945-A726-51512A27821A}"/>
    <dgm:cxn modelId="{07A07FB1-FA38-415E-BA15-A2350E9863F3}" type="presOf" srcId="{2F23C8D1-6F9E-4E01-A2BC-9A4107B24FCB}" destId="{6791C04D-2263-487D-BDC4-F8D72E808DEC}" srcOrd="0" destOrd="0" presId="urn:microsoft.com/office/officeart/2005/8/layout/list1"/>
    <dgm:cxn modelId="{EC01C7CE-C53A-4621-A363-6D05DBBE2067}" type="presOf" srcId="{2F23C8D1-6F9E-4E01-A2BC-9A4107B24FCB}" destId="{32595E70-1C94-42A8-85AB-6F86B4080029}" srcOrd="1" destOrd="0" presId="urn:microsoft.com/office/officeart/2005/8/layout/list1"/>
    <dgm:cxn modelId="{69E832D0-08E4-4BA1-BEBD-63DF5FF2E7A8}" type="presOf" srcId="{B18A28EE-9744-42A5-B118-C9E9C1D0D457}" destId="{1E9A61D4-C564-4DE6-8ECB-9EEF8A0BFAAB}" srcOrd="0" destOrd="0" presId="urn:microsoft.com/office/officeart/2005/8/layout/list1"/>
    <dgm:cxn modelId="{306FD75C-F234-45B0-9006-E5D89C6DEC7E}" type="presOf" srcId="{FCD25F76-4A67-46C4-BD98-9703F249BD2D}" destId="{F3E3AE26-8A44-4404-BCFA-F835F4870B76}" srcOrd="1" destOrd="0" presId="urn:microsoft.com/office/officeart/2005/8/layout/list1"/>
    <dgm:cxn modelId="{010DEA30-391A-441A-AA6A-40CB951C845A}" type="presOf" srcId="{FCD25F76-4A67-46C4-BD98-9703F249BD2D}" destId="{EB59D4F6-860D-479B-B92D-BB3974A6D0CC}" srcOrd="0" destOrd="0" presId="urn:microsoft.com/office/officeart/2005/8/layout/list1"/>
    <dgm:cxn modelId="{03D2F37F-3349-4AA4-83D4-97808010DBAD}" srcId="{B18A28EE-9744-42A5-B118-C9E9C1D0D457}" destId="{2F23C8D1-6F9E-4E01-A2BC-9A4107B24FCB}" srcOrd="0" destOrd="0" parTransId="{3A714336-825D-4DE8-9D20-0FB77F8D8939}" sibTransId="{0CEBCC64-3CE2-4DD6-84A9-5E8756E5D528}"/>
    <dgm:cxn modelId="{F7540295-C7A6-4BDE-8B71-F38B8FA26A75}" type="presParOf" srcId="{1E9A61D4-C564-4DE6-8ECB-9EEF8A0BFAAB}" destId="{E23DE877-8996-4536-B647-5C31E468D7EC}" srcOrd="0" destOrd="0" presId="urn:microsoft.com/office/officeart/2005/8/layout/list1"/>
    <dgm:cxn modelId="{CA1E49AB-FF9A-48F7-93D3-0B247F4C946E}" type="presParOf" srcId="{E23DE877-8996-4536-B647-5C31E468D7EC}" destId="{6791C04D-2263-487D-BDC4-F8D72E808DEC}" srcOrd="0" destOrd="0" presId="urn:microsoft.com/office/officeart/2005/8/layout/list1"/>
    <dgm:cxn modelId="{7A1B55DC-D346-459A-A90B-A94DA74A02F6}" type="presParOf" srcId="{E23DE877-8996-4536-B647-5C31E468D7EC}" destId="{32595E70-1C94-42A8-85AB-6F86B4080029}" srcOrd="1" destOrd="0" presId="urn:microsoft.com/office/officeart/2005/8/layout/list1"/>
    <dgm:cxn modelId="{59719F5D-696C-43C4-846C-FB6846ADF3B7}" type="presParOf" srcId="{1E9A61D4-C564-4DE6-8ECB-9EEF8A0BFAAB}" destId="{49BD8DFE-7E8D-4139-A39A-9012B0578896}" srcOrd="1" destOrd="0" presId="urn:microsoft.com/office/officeart/2005/8/layout/list1"/>
    <dgm:cxn modelId="{C69D3F8B-3CAD-4F82-9588-86C9D096D618}" type="presParOf" srcId="{1E9A61D4-C564-4DE6-8ECB-9EEF8A0BFAAB}" destId="{9F0094CB-8153-482D-9FA1-1241EF355CE0}" srcOrd="2" destOrd="0" presId="urn:microsoft.com/office/officeart/2005/8/layout/list1"/>
    <dgm:cxn modelId="{28E80010-CD1C-4158-AA68-182DE78D7EE2}" type="presParOf" srcId="{1E9A61D4-C564-4DE6-8ECB-9EEF8A0BFAAB}" destId="{4AF1F85D-7770-4D00-B2EA-1B85E9A9E45A}" srcOrd="3" destOrd="0" presId="urn:microsoft.com/office/officeart/2005/8/layout/list1"/>
    <dgm:cxn modelId="{50457A95-3D44-4D0E-942E-D1E5E3884678}" type="presParOf" srcId="{1E9A61D4-C564-4DE6-8ECB-9EEF8A0BFAAB}" destId="{27297F2D-EC7E-4430-9D77-D0198BDC89BC}" srcOrd="4" destOrd="0" presId="urn:microsoft.com/office/officeart/2005/8/layout/list1"/>
    <dgm:cxn modelId="{88E328C0-343B-4B5A-92A1-7DEDE7F1E722}" type="presParOf" srcId="{27297F2D-EC7E-4430-9D77-D0198BDC89BC}" destId="{EB59D4F6-860D-479B-B92D-BB3974A6D0CC}" srcOrd="0" destOrd="0" presId="urn:microsoft.com/office/officeart/2005/8/layout/list1"/>
    <dgm:cxn modelId="{4A5B547B-D86E-41FC-8AD9-F3031271DE66}" type="presParOf" srcId="{27297F2D-EC7E-4430-9D77-D0198BDC89BC}" destId="{F3E3AE26-8A44-4404-BCFA-F835F4870B76}" srcOrd="1" destOrd="0" presId="urn:microsoft.com/office/officeart/2005/8/layout/list1"/>
    <dgm:cxn modelId="{6C39B895-4D63-4ABD-A1B7-46DFAAFE1CF4}" type="presParOf" srcId="{1E9A61D4-C564-4DE6-8ECB-9EEF8A0BFAAB}" destId="{0BF7CA0C-C6C1-4FBB-893B-28BE4008A13D}" srcOrd="5" destOrd="0" presId="urn:microsoft.com/office/officeart/2005/8/layout/list1"/>
    <dgm:cxn modelId="{178A3F97-97FC-4ED1-B5E5-1938EA1F60D1}" type="presParOf" srcId="{1E9A61D4-C564-4DE6-8ECB-9EEF8A0BFAAB}" destId="{A012E4DE-E5DB-4A0E-8A61-B64BEA31B0FF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986D8E1-86BA-43D6-9DEE-3549186C665A}">
      <dsp:nvSpPr>
        <dsp:cNvPr id="0" name=""/>
        <dsp:cNvSpPr/>
      </dsp:nvSpPr>
      <dsp:spPr>
        <a:xfrm>
          <a:off x="0" y="0"/>
          <a:ext cx="8229599" cy="162018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Овладение знаниями и умениями об окружающей среде</a:t>
          </a:r>
          <a:endParaRPr lang="ru-RU" sz="3200" kern="1200" dirty="0"/>
        </a:p>
      </dsp:txBody>
      <dsp:txXfrm>
        <a:off x="1807938" y="0"/>
        <a:ext cx="6421661" cy="1620180"/>
      </dsp:txXfrm>
    </dsp:sp>
    <dsp:sp modelId="{B1D0B974-2E42-4421-9E5E-1E9006FFC69D}">
      <dsp:nvSpPr>
        <dsp:cNvPr id="0" name=""/>
        <dsp:cNvSpPr/>
      </dsp:nvSpPr>
      <dsp:spPr>
        <a:xfrm>
          <a:off x="162018" y="162018"/>
          <a:ext cx="1645919" cy="129614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B3FABE-9E77-4BAB-863A-A712053C9106}">
      <dsp:nvSpPr>
        <dsp:cNvPr id="0" name=""/>
        <dsp:cNvSpPr/>
      </dsp:nvSpPr>
      <dsp:spPr>
        <a:xfrm>
          <a:off x="0" y="1813662"/>
          <a:ext cx="8229599" cy="1620180"/>
        </a:xfrm>
        <a:prstGeom prst="roundRect">
          <a:avLst>
            <a:gd name="adj" fmla="val 10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Развитие деятельности по защите, уходу и улучшению природной среды.</a:t>
          </a:r>
          <a:endParaRPr lang="ru-RU" sz="3200" kern="1200" dirty="0"/>
        </a:p>
      </dsp:txBody>
      <dsp:txXfrm>
        <a:off x="1807938" y="1813662"/>
        <a:ext cx="6421661" cy="1620180"/>
      </dsp:txXfrm>
    </dsp:sp>
    <dsp:sp modelId="{79B76A9A-1EDB-40FD-8992-F507C84DD594}">
      <dsp:nvSpPr>
        <dsp:cNvPr id="0" name=""/>
        <dsp:cNvSpPr/>
      </dsp:nvSpPr>
      <dsp:spPr>
        <a:xfrm>
          <a:off x="154364" y="1944216"/>
          <a:ext cx="1645919" cy="129614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73CD98-21F2-4601-85B4-1335C3E72FA1}">
      <dsp:nvSpPr>
        <dsp:cNvPr id="0" name=""/>
        <dsp:cNvSpPr/>
      </dsp:nvSpPr>
      <dsp:spPr>
        <a:xfrm>
          <a:off x="0" y="3564396"/>
          <a:ext cx="8229599" cy="1620180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Формирование социально активной жизненной позиции горожан</a:t>
          </a:r>
          <a:endParaRPr lang="ru-RU" sz="3200" kern="1200" dirty="0"/>
        </a:p>
      </dsp:txBody>
      <dsp:txXfrm>
        <a:off x="1807938" y="3564396"/>
        <a:ext cx="6421661" cy="1620180"/>
      </dsp:txXfrm>
    </dsp:sp>
    <dsp:sp modelId="{6CD97CBF-E662-4D01-8348-569ADF09A96A}">
      <dsp:nvSpPr>
        <dsp:cNvPr id="0" name=""/>
        <dsp:cNvSpPr/>
      </dsp:nvSpPr>
      <dsp:spPr>
        <a:xfrm>
          <a:off x="162018" y="3726414"/>
          <a:ext cx="1645919" cy="129614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649913D-8B14-4BFB-B854-C4C323787F4B}">
      <dsp:nvSpPr>
        <dsp:cNvPr id="0" name=""/>
        <dsp:cNvSpPr/>
      </dsp:nvSpPr>
      <dsp:spPr>
        <a:xfrm rot="5400000">
          <a:off x="-278341" y="278936"/>
          <a:ext cx="1855612" cy="1298928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1</a:t>
          </a:r>
          <a:endParaRPr lang="ru-RU" sz="3600" kern="1200" dirty="0"/>
        </a:p>
      </dsp:txBody>
      <dsp:txXfrm rot="5400000">
        <a:off x="-278341" y="278936"/>
        <a:ext cx="1855612" cy="1298928"/>
      </dsp:txXfrm>
    </dsp:sp>
    <dsp:sp modelId="{3A8FDC16-0D78-4541-A5C7-B8A4F1513BF3}">
      <dsp:nvSpPr>
        <dsp:cNvPr id="0" name=""/>
        <dsp:cNvSpPr/>
      </dsp:nvSpPr>
      <dsp:spPr>
        <a:xfrm rot="5400000">
          <a:off x="4161190" y="-2861666"/>
          <a:ext cx="1206148" cy="69306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Анализ результатов субботников весны-осени 2017 г.;</a:t>
          </a:r>
          <a:endParaRPr lang="ru-RU" sz="26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161190" y="-2861666"/>
        <a:ext cx="1206148" cy="6930671"/>
      </dsp:txXfrm>
    </dsp:sp>
    <dsp:sp modelId="{405D5E34-4777-4D0A-BC48-10572E9481AD}">
      <dsp:nvSpPr>
        <dsp:cNvPr id="0" name=""/>
        <dsp:cNvSpPr/>
      </dsp:nvSpPr>
      <dsp:spPr>
        <a:xfrm rot="5400000">
          <a:off x="-278341" y="1942823"/>
          <a:ext cx="1855612" cy="1298928"/>
        </a:xfrm>
        <a:prstGeom prst="chevron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2</a:t>
          </a:r>
          <a:endParaRPr lang="ru-RU" sz="3600" kern="1200" dirty="0"/>
        </a:p>
      </dsp:txBody>
      <dsp:txXfrm rot="5400000">
        <a:off x="-278341" y="1942823"/>
        <a:ext cx="1855612" cy="1298928"/>
      </dsp:txXfrm>
    </dsp:sp>
    <dsp:sp modelId="{3DE0C9CA-B029-45EA-8C1F-CBB26350AE46}">
      <dsp:nvSpPr>
        <dsp:cNvPr id="0" name=""/>
        <dsp:cNvSpPr/>
      </dsp:nvSpPr>
      <dsp:spPr>
        <a:xfrm rot="5400000">
          <a:off x="4161190" y="-1197779"/>
          <a:ext cx="1206148" cy="69306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Разработка игры "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ЭкоКвест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" с определением правил игры, заданий и 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т.д</a:t>
          </a:r>
          <a:endParaRPr lang="ru-RU" sz="26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161190" y="-1197779"/>
        <a:ext cx="1206148" cy="6930671"/>
      </dsp:txXfrm>
    </dsp:sp>
    <dsp:sp modelId="{CC15FDA8-2F02-46A1-A8F6-5AC5F385E674}">
      <dsp:nvSpPr>
        <dsp:cNvPr id="0" name=""/>
        <dsp:cNvSpPr/>
      </dsp:nvSpPr>
      <dsp:spPr>
        <a:xfrm rot="5400000">
          <a:off x="-278341" y="3606710"/>
          <a:ext cx="1855612" cy="1298928"/>
        </a:xfrm>
        <a:prstGeom prst="chevron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3</a:t>
          </a:r>
          <a:endParaRPr lang="ru-RU" sz="3600" kern="1200" dirty="0"/>
        </a:p>
      </dsp:txBody>
      <dsp:txXfrm rot="5400000">
        <a:off x="-278341" y="3606710"/>
        <a:ext cx="1855612" cy="1298928"/>
      </dsp:txXfrm>
    </dsp:sp>
    <dsp:sp modelId="{64B70622-937D-4713-AFB7-F27F82B7338D}">
      <dsp:nvSpPr>
        <dsp:cNvPr id="0" name=""/>
        <dsp:cNvSpPr/>
      </dsp:nvSpPr>
      <dsp:spPr>
        <a:xfrm rot="5400000">
          <a:off x="4161190" y="466107"/>
          <a:ext cx="1206148" cy="69306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Вовлечение учащихся, родителей, учителей в игру "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ЭкоКвест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" и проведение ее на территории школы №14.</a:t>
          </a:r>
          <a:endParaRPr lang="ru-RU" sz="26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161190" y="466107"/>
        <a:ext cx="1206148" cy="693067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F0094CB-8153-482D-9FA1-1241EF355CE0}">
      <dsp:nvSpPr>
        <dsp:cNvPr id="0" name=""/>
        <dsp:cNvSpPr/>
      </dsp:nvSpPr>
      <dsp:spPr>
        <a:xfrm>
          <a:off x="0" y="1538468"/>
          <a:ext cx="8229599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595E70-1C94-42A8-85AB-6F86B4080029}">
      <dsp:nvSpPr>
        <dsp:cNvPr id="0" name=""/>
        <dsp:cNvSpPr/>
      </dsp:nvSpPr>
      <dsp:spPr>
        <a:xfrm>
          <a:off x="411479" y="17052"/>
          <a:ext cx="7359953" cy="196421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200" b="1" kern="1200" dirty="0" smtClean="0">
              <a:latin typeface="Times New Roman" pitchFamily="18" charset="0"/>
              <a:cs typeface="Times New Roman" pitchFamily="18" charset="0"/>
            </a:rPr>
            <a:t>Разработка карты маршрутов игры "</a:t>
          </a:r>
          <a:r>
            <a:rPr lang="ru-RU" sz="3200" b="1" kern="1200" dirty="0" err="1" smtClean="0">
              <a:latin typeface="Times New Roman" pitchFamily="18" charset="0"/>
              <a:cs typeface="Times New Roman" pitchFamily="18" charset="0"/>
            </a:rPr>
            <a:t>ЭкоКвест</a:t>
          </a:r>
          <a:r>
            <a:rPr lang="ru-RU" sz="3200" b="1" kern="1200" dirty="0" smtClean="0">
              <a:latin typeface="Times New Roman" pitchFamily="18" charset="0"/>
              <a:cs typeface="Times New Roman" pitchFamily="18" charset="0"/>
            </a:rPr>
            <a:t>" на одних их самых загрязненных территориях </a:t>
          </a:r>
          <a:r>
            <a:rPr lang="ru-RU" sz="3200" b="1" kern="1200" dirty="0" err="1" smtClean="0">
              <a:latin typeface="Times New Roman" pitchFamily="18" charset="0"/>
              <a:cs typeface="Times New Roman" pitchFamily="18" charset="0"/>
            </a:rPr>
            <a:t>Сатки</a:t>
          </a:r>
          <a:endParaRPr lang="ru-RU" sz="32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1479" y="17052"/>
        <a:ext cx="7359953" cy="1964216"/>
      </dsp:txXfrm>
    </dsp:sp>
    <dsp:sp modelId="{A012E4DE-E5DB-4A0E-8A61-B64BEA31B0FF}">
      <dsp:nvSpPr>
        <dsp:cNvPr id="0" name=""/>
        <dsp:cNvSpPr/>
      </dsp:nvSpPr>
      <dsp:spPr>
        <a:xfrm>
          <a:off x="0" y="4411722"/>
          <a:ext cx="8229599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E3AE26-8A44-4404-BCFA-F835F4870B76}">
      <dsp:nvSpPr>
        <dsp:cNvPr id="0" name=""/>
        <dsp:cNvSpPr/>
      </dsp:nvSpPr>
      <dsp:spPr>
        <a:xfrm>
          <a:off x="441962" y="2522941"/>
          <a:ext cx="7337745" cy="2398054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Проведение мини-версий игры «</a:t>
          </a:r>
          <a:r>
            <a:rPr lang="ru-RU" sz="2800" b="1" kern="1200" dirty="0" err="1" smtClean="0">
              <a:latin typeface="Times New Roman" pitchFamily="18" charset="0"/>
              <a:cs typeface="Times New Roman" pitchFamily="18" charset="0"/>
            </a:rPr>
            <a:t>ЭкоКвест</a:t>
          </a: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» на территориях школ района для обучения навыкам сортировки мусора и экологического воспитания подростков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41962" y="2522941"/>
        <a:ext cx="7337745" cy="23980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1899642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Социальный проект 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6000" b="1" dirty="0" err="1" smtClean="0">
                <a:latin typeface="Times New Roman" pitchFamily="18" charset="0"/>
                <a:cs typeface="Times New Roman" pitchFamily="18" charset="0"/>
              </a:rPr>
              <a:t>ЭкоКвест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6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Номинация «Экологические проблемы»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12976"/>
            <a:ext cx="6944816" cy="2952328"/>
          </a:xfrm>
        </p:spPr>
        <p:txBody>
          <a:bodyPr>
            <a:normAutofit/>
          </a:bodyPr>
          <a:lstStyle/>
          <a:p>
            <a:pPr algn="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Авторы проекта: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ученицы 7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класса МОУ «СОШ №14» Дубровина Софья,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Буянова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Татьяна,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Сибагатова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Александра.</a:t>
            </a:r>
          </a:p>
          <a:p>
            <a:pPr algn="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Научные руководители:</a:t>
            </a:r>
          </a:p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Н.М.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Пупышева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А.В.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Лунина,</a:t>
            </a:r>
          </a:p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учителя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истории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ЭкоКвест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 - новая форма экологических мероприятий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D:\Школа\Конкурсы детей\Конкурсы 2017-2018 уч год\Я гражданин России\Логотип Экоквест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556792"/>
            <a:ext cx="3927351" cy="3466903"/>
          </a:xfrm>
          <a:prstGeom prst="rect">
            <a:avLst/>
          </a:prstGeom>
          <a:noFill/>
        </p:spPr>
      </p:pic>
      <p:sp>
        <p:nvSpPr>
          <p:cNvPr id="6" name="Стрелка влево 5"/>
          <p:cNvSpPr/>
          <p:nvPr/>
        </p:nvSpPr>
        <p:spPr>
          <a:xfrm>
            <a:off x="1979712" y="2780928"/>
            <a:ext cx="1008112" cy="504056"/>
          </a:xfrm>
          <a:prstGeom prst="leftArrow">
            <a:avLst/>
          </a:prstGeom>
          <a:solidFill>
            <a:srgbClr val="64A884"/>
          </a:solidFill>
          <a:ln>
            <a:solidFill>
              <a:srgbClr val="64A8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лево 6"/>
          <p:cNvSpPr/>
          <p:nvPr/>
        </p:nvSpPr>
        <p:spPr>
          <a:xfrm rot="19857437">
            <a:off x="2267744" y="4221088"/>
            <a:ext cx="1008112" cy="504056"/>
          </a:xfrm>
          <a:prstGeom prst="leftArrow">
            <a:avLst/>
          </a:prstGeom>
          <a:solidFill>
            <a:srgbClr val="64A884"/>
          </a:solidFill>
          <a:ln>
            <a:solidFill>
              <a:srgbClr val="64A8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лево 7"/>
          <p:cNvSpPr/>
          <p:nvPr/>
        </p:nvSpPr>
        <p:spPr>
          <a:xfrm rot="16200000">
            <a:off x="4067944" y="4869160"/>
            <a:ext cx="936104" cy="504056"/>
          </a:xfrm>
          <a:prstGeom prst="leftArrow">
            <a:avLst/>
          </a:prstGeom>
          <a:solidFill>
            <a:srgbClr val="64A884"/>
          </a:solidFill>
          <a:ln>
            <a:solidFill>
              <a:srgbClr val="64A8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лево 8"/>
          <p:cNvSpPr/>
          <p:nvPr/>
        </p:nvSpPr>
        <p:spPr>
          <a:xfrm rot="12424053">
            <a:off x="5783602" y="4134817"/>
            <a:ext cx="1008112" cy="504056"/>
          </a:xfrm>
          <a:prstGeom prst="leftArrow">
            <a:avLst/>
          </a:prstGeom>
          <a:solidFill>
            <a:srgbClr val="64A884"/>
          </a:solidFill>
          <a:ln>
            <a:solidFill>
              <a:srgbClr val="64A8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лево 9"/>
          <p:cNvSpPr/>
          <p:nvPr/>
        </p:nvSpPr>
        <p:spPr>
          <a:xfrm rot="10800000">
            <a:off x="6084168" y="2708920"/>
            <a:ext cx="1008112" cy="504056"/>
          </a:xfrm>
          <a:prstGeom prst="leftArrow">
            <a:avLst/>
          </a:prstGeom>
          <a:solidFill>
            <a:srgbClr val="64A884"/>
          </a:solidFill>
          <a:ln>
            <a:solidFill>
              <a:srgbClr val="64A8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" y="2492896"/>
            <a:ext cx="1907704" cy="101566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Качественная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чистка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территорий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5676" y="4365104"/>
            <a:ext cx="165051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Сортировка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бытового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мусора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60460" y="5661248"/>
            <a:ext cx="20583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«Вторая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жизнь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вещей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27690" y="4437112"/>
            <a:ext cx="19906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Экологическое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воспитание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72916" y="2708920"/>
            <a:ext cx="17652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Дружеское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соревнование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Правила игры «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ЭкоКвест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539552" y="1124744"/>
            <a:ext cx="828092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	Территория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ЭкоКвеста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", предварительно разделяется на маршруты по количеству зарегистрированных команд.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	На старте игры команды получают маршрутную карту, где они будут собирать и сортировать мусор, запас мешков, перчатки, минимальный инвентарь.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	На карте маршрута будут обозначены места сдачи мусора в переработку, места конкурсов, игр (интеллектуальных, спортивных, туристическая полоса препятствий), за прохождение которых команды будут получать дополнительные баллы.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	Задача команд - очистить территорию проведения игры и набрать как можно больше баллов, которые начисляются за сбор мусора.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435280" cy="85010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ЭкоКвест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» на территории школы №14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 descr="D:\Школа\Конкурсы детей\Конкурсы 2017-2018 уч год\Я гражданин России\экоквес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424872">
            <a:off x="255881" y="940103"/>
            <a:ext cx="4139952" cy="3104964"/>
          </a:xfrm>
          <a:prstGeom prst="rect">
            <a:avLst/>
          </a:prstGeom>
          <a:noFill/>
        </p:spPr>
      </p:pic>
      <p:pic>
        <p:nvPicPr>
          <p:cNvPr id="35843" name="Picture 3" descr="D:\Школа\Конкурсы детей\Конкурсы 2017-2018 уч год\Я гражданин России\Экоквест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07551">
            <a:off x="4998424" y="850971"/>
            <a:ext cx="3689115" cy="3263099"/>
          </a:xfrm>
          <a:prstGeom prst="rect">
            <a:avLst/>
          </a:prstGeom>
          <a:noFill/>
        </p:spPr>
      </p:pic>
      <p:pic>
        <p:nvPicPr>
          <p:cNvPr id="35844" name="Picture 4" descr="D:\Школа\Конкурсы детей\Конкурсы 2017-2018 уч год\Я гражданин России\эк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28356">
            <a:off x="2496546" y="3717177"/>
            <a:ext cx="4176464" cy="31323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35280" cy="85010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ЭкоКвест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» на территории школы №14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3" name="Picture 1" descr="D:\Школа\Конкурсы детей\Конкурсы 2017-2018 уч год\Я гражданин России\Маршрут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4601289" cy="4277494"/>
          </a:xfrm>
          <a:prstGeom prst="rect">
            <a:avLst/>
          </a:prstGeom>
          <a:noFill/>
        </p:spPr>
      </p:pic>
      <p:pic>
        <p:nvPicPr>
          <p:cNvPr id="13314" name="Picture 2" descr="D:\Школа\Конкурсы детей\Конкурсы 2017-2018 уч год\Я гражданин России\Маршрут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988840"/>
            <a:ext cx="4427984" cy="42074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435280" cy="85010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ЭкоКвест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» на территории школы №14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5" name="Picture 5" descr="D:\Школа\Конкурсы детей\Конкурсы 2017-2018 уч год\Я гражданин России\3ZrRZW9JpdU.jpg"/>
          <p:cNvPicPr>
            <a:picLocks noChangeAspect="1" noChangeArrowheads="1"/>
          </p:cNvPicPr>
          <p:nvPr/>
        </p:nvPicPr>
        <p:blipFill>
          <a:blip r:embed="rId2" cstate="print"/>
          <a:srcRect l="10515" t="9355"/>
          <a:stretch>
            <a:fillRect/>
          </a:stretch>
        </p:blipFill>
        <p:spPr bwMode="auto">
          <a:xfrm rot="381499">
            <a:off x="320408" y="976412"/>
            <a:ext cx="3991762" cy="3032614"/>
          </a:xfrm>
          <a:prstGeom prst="rect">
            <a:avLst/>
          </a:prstGeom>
          <a:noFill/>
        </p:spPr>
      </p:pic>
      <p:pic>
        <p:nvPicPr>
          <p:cNvPr id="35846" name="Picture 6" descr="D:\Школа\Конкурсы детей\Конкурсы 2017-2018 уч год\Я гражданин России\DGwBtMv6Ag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26540">
            <a:off x="4689781" y="925594"/>
            <a:ext cx="4174059" cy="3130544"/>
          </a:xfrm>
          <a:prstGeom prst="rect">
            <a:avLst/>
          </a:prstGeom>
          <a:noFill/>
        </p:spPr>
      </p:pic>
      <p:pic>
        <p:nvPicPr>
          <p:cNvPr id="35847" name="Picture 7" descr="D:\Школа\Конкурсы детей\Конкурсы 2017-2018 уч год\Я гражданин России\asRNEdZYWS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49120">
            <a:off x="2165650" y="3584307"/>
            <a:ext cx="4379979" cy="32849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50106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Перспективы проекта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268413"/>
          <a:ext cx="8229600" cy="518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Проблема № 1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Саткинского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района – замусоренность бытовыми отходами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Свалка в  п.Теплый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Сатка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D:\Школа\Конкурсы детей\Конкурсы 2017-2018 уч год\Я гражданин России\свалка на теплом.jpg"/>
          <p:cNvPicPr>
            <a:picLocks noChangeAspect="1" noChangeArrowheads="1"/>
          </p:cNvPicPr>
          <p:nvPr/>
        </p:nvPicPr>
        <p:blipFill>
          <a:blip r:embed="rId2" cstate="print"/>
          <a:srcRect t="11812"/>
          <a:stretch>
            <a:fillRect/>
          </a:stretch>
        </p:blipFill>
        <p:spPr bwMode="auto">
          <a:xfrm>
            <a:off x="971600" y="1556792"/>
            <a:ext cx="7348784" cy="3888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78098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Экологическое воспитание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052735"/>
          <a:ext cx="8229600" cy="51845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Опрос пользователей социальной сети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ВКонтакте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на тему: "Будете ли вы участвовать в весенних субботниках весной 2018?"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:\Школа\Конкурсы детей\Конкурсы 2017-2018 уч год\Я гражданин России\Опрос.jpg"/>
          <p:cNvPicPr/>
          <p:nvPr/>
        </p:nvPicPr>
        <p:blipFill>
          <a:blip r:embed="rId2" cstate="print"/>
          <a:srcRect t="5797"/>
          <a:stretch>
            <a:fillRect/>
          </a:stretch>
        </p:blipFill>
        <p:spPr bwMode="auto">
          <a:xfrm>
            <a:off x="1115616" y="1628800"/>
            <a:ext cx="7128792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Цель проекта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39552" y="1196752"/>
            <a:ext cx="799288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Создание командной игры-соревнования на местности, в ходе которой будет проведена очистка окружающей среды, а мусор рассортирован и отправлен в переработку.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 descr="D:\Школа\Конкурсы детей\Конкурсы 2017-2018 уч год\Я гражданин России\Логотип Экоквест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996952"/>
            <a:ext cx="4143375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50106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 проекта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39552" y="1268760"/>
          <a:ext cx="822960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Социальные партнеры проекта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Туристическое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объединение «Путники» МОУ «СОШ №14»;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База отдыха «Горный дом» на оз. Зюраткуль;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Отдел по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охране окружающей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среды Управления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строительства и архитектуры администрации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Саткинского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района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3610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Экологические мероприятия в районе весной-осенью 2017 г.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363272" cy="532859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/>
          </a:p>
        </p:txBody>
      </p:sp>
      <p:pic>
        <p:nvPicPr>
          <p:cNvPr id="18433" name="Picture 1" descr="D:\Школа\Конкурсы детей\Конкурсы 2017-2018 уч год\Я гражданин России\PWWwI8sOD6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196752"/>
            <a:ext cx="4572000" cy="2842581"/>
          </a:xfrm>
          <a:prstGeom prst="rect">
            <a:avLst/>
          </a:prstGeom>
          <a:noFill/>
        </p:spPr>
      </p:pic>
      <p:pic>
        <p:nvPicPr>
          <p:cNvPr id="18434" name="Picture 2" descr="D:\Школа\Конкурсы детей\Конкурсы 2017-2018 уч год\Я гражданин России\зр.jpg"/>
          <p:cNvPicPr>
            <a:picLocks noChangeAspect="1" noChangeArrowheads="1"/>
          </p:cNvPicPr>
          <p:nvPr/>
        </p:nvPicPr>
        <p:blipFill>
          <a:blip r:embed="rId3" cstate="print"/>
          <a:srcRect l="3083" r="7520" b="14142"/>
          <a:stretch>
            <a:fillRect/>
          </a:stretch>
        </p:blipFill>
        <p:spPr bwMode="auto">
          <a:xfrm>
            <a:off x="1763688" y="3933056"/>
            <a:ext cx="5328592" cy="2878665"/>
          </a:xfrm>
          <a:prstGeom prst="rect">
            <a:avLst/>
          </a:prstGeom>
          <a:noFill/>
        </p:spPr>
      </p:pic>
      <p:pic>
        <p:nvPicPr>
          <p:cNvPr id="18435" name="Picture 3" descr="D:\Школа\Конкурсы детей\Конкурсы 2017-2018 уч год\Я гражданин России\субботник в городе.jpg"/>
          <p:cNvPicPr>
            <a:picLocks noChangeAspect="1" noChangeArrowheads="1"/>
          </p:cNvPicPr>
          <p:nvPr/>
        </p:nvPicPr>
        <p:blipFill>
          <a:blip r:embed="rId4" cstate="print"/>
          <a:srcRect l="7273" b="12727"/>
          <a:stretch>
            <a:fillRect/>
          </a:stretch>
        </p:blipFill>
        <p:spPr bwMode="auto">
          <a:xfrm>
            <a:off x="263522" y="1268760"/>
            <a:ext cx="3876432" cy="273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3610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Экологические мероприятия в районе весной-осенью 2017 г.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3" name="Picture 1" descr="D:\Школа\Конкурсы детей\Конкурсы 2017-2018 уч год\Я гражданин России\PWWwI8sOD6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196753"/>
            <a:ext cx="4248472" cy="2641432"/>
          </a:xfrm>
          <a:prstGeom prst="rect">
            <a:avLst/>
          </a:prstGeom>
          <a:noFill/>
        </p:spPr>
      </p:pic>
      <p:pic>
        <p:nvPicPr>
          <p:cNvPr id="18434" name="Picture 2" descr="D:\Школа\Конкурсы детей\Конкурсы 2017-2018 уч год\Я гражданин России\зр.jpg"/>
          <p:cNvPicPr>
            <a:picLocks noChangeAspect="1" noChangeArrowheads="1"/>
          </p:cNvPicPr>
          <p:nvPr/>
        </p:nvPicPr>
        <p:blipFill>
          <a:blip r:embed="rId3" cstate="print"/>
          <a:srcRect l="3083" r="7520" b="14142"/>
          <a:stretch>
            <a:fillRect/>
          </a:stretch>
        </p:blipFill>
        <p:spPr bwMode="auto">
          <a:xfrm>
            <a:off x="251520" y="1412776"/>
            <a:ext cx="4265324" cy="230425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51520" y="3933056"/>
            <a:ext cx="41764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Зеленая Россия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Около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5600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участников,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более 40 предприятий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организаций.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Собрано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вывезено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более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180 тонн мусора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88024" y="4005064"/>
            <a:ext cx="41764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#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Вызов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Участники – все школы района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Собраны сотни мешков с рассортированным мусором для переработки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360</Words>
  <Application>Microsoft Office PowerPoint</Application>
  <PresentationFormat>Экран (4:3)</PresentationFormat>
  <Paragraphs>76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Социальный проект «ЭкоКвест» Номинация «Экологические проблемы»</vt:lpstr>
      <vt:lpstr>Проблема № 1 Саткинского района – замусоренность бытовыми отходами</vt:lpstr>
      <vt:lpstr>Экологическое воспитание</vt:lpstr>
      <vt:lpstr>Опрос пользователей социальной сети ВКонтакте на тему: "Будете ли вы участвовать в весенних субботниках весной 2018?" </vt:lpstr>
      <vt:lpstr>Цель проекта</vt:lpstr>
      <vt:lpstr>Задачи проекта</vt:lpstr>
      <vt:lpstr>Социальные партнеры проекта</vt:lpstr>
      <vt:lpstr>Экологические мероприятия в районе весной-осенью 2017 г.</vt:lpstr>
      <vt:lpstr>Экологические мероприятия в районе весной-осенью 2017 г.</vt:lpstr>
      <vt:lpstr>«ЭкоКвест» - новая форма экологических мероприятий</vt:lpstr>
      <vt:lpstr>Правила игры «ЭкоКвест» </vt:lpstr>
      <vt:lpstr>«ЭкоКвест» на территории школы №14</vt:lpstr>
      <vt:lpstr>«ЭкоКвест» на территории школы №14</vt:lpstr>
      <vt:lpstr>«ЭкоКвест» на территории школы №14</vt:lpstr>
      <vt:lpstr>Перспективы проекта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Социальный проект «Вещеворот»</dc:title>
  <dc:creator>Пользователь</dc:creator>
  <cp:lastModifiedBy>Пользователь</cp:lastModifiedBy>
  <cp:revision>29</cp:revision>
  <dcterms:created xsi:type="dcterms:W3CDTF">2017-04-03T17:04:18Z</dcterms:created>
  <dcterms:modified xsi:type="dcterms:W3CDTF">2018-03-01T18:02:45Z</dcterms:modified>
</cp:coreProperties>
</file>