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3" r:id="rId4"/>
    <p:sldId id="265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782F-F285-45B3-988C-47A6CAD3E8C0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CD41-0441-4377-A736-27094577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9EA-00BD-45DB-9A82-C83AE6AB98B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96E0-712C-4CCC-A3D4-9AA2BA7D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51D0-BB01-4383-A07C-67AECD5CC48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80AC-01F5-41DB-A5A7-73C2AF78D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5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5387-8E4B-424E-9AAA-7478D53DA27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0005-820B-4CBD-9E33-A2007B527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2B62-1E29-4746-B31C-390A915D6029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C82E-527F-449F-AF62-62A4732FC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8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EF54-0745-423C-B053-97835DAF0D62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A878-028F-43D1-B96F-9A985411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2A61-D471-4DC0-BF00-B19F43834500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4E41-CE37-4E60-8A12-FA979AADD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36B0-31C5-47B6-93D7-142880C7E6A2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5735-0F17-4641-9584-C25EE495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FDA4-2EC5-4D91-9C1E-50F99FBDAFC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558C-9877-4FAC-8484-A4FBBC47C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2C9A-0B6D-4AD4-8628-F4846EFF700F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6ECA-E6A9-423D-AF4B-191EC7935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3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6503-7540-4E63-95AE-E07151E7EA7C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ACBE-B0E7-43B3-AC03-6DD09E64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883-0971-4252-85F1-A49970BDD6A1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B0F6-705A-4FD8-AC10-2F5BB83C5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1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5E3F-681F-469F-8275-9B4148767B9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B486-6798-475F-8A5C-765A6EA9B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7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B98A-E8EC-42B4-B205-B9F35A9A2430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9EDC-DC14-4DC0-BEA2-3E6EED142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AC3D-340C-4446-8EF0-2449B8505369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E0A9-780E-4334-BC1F-4C68287E2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4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BABC-E19C-4A3B-8415-C6DE0A5BF3AA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F38A-C07A-4F14-A3D9-1769BA283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D0115-62AD-411D-AFCB-5E56A99BFAC6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CD0E4160-F6B3-4694-9150-A7BA75BDE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23" r:id="rId11"/>
    <p:sldLayoutId id="2147483718" r:id="rId12"/>
    <p:sldLayoutId id="2147483724" r:id="rId13"/>
    <p:sldLayoutId id="2147483719" r:id="rId14"/>
    <p:sldLayoutId id="2147483720" r:id="rId15"/>
    <p:sldLayoutId id="214748372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vk.com/centermol_34" TargetMode="External"/><Relationship Id="rId7" Type="http://schemas.openxmlformats.org/officeDocument/2006/relationships/hyperlink" Target="https://vk.com/write?email=ecograd34@yandex.ru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lodej34@centermol.ru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vk.com/away.php?to=https://www.facebook.com/centermol34/&amp;cc_key=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vk.com/ecograd34" TargetMode="Externa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/>
          <a:stretch/>
        </p:blipFill>
        <p:spPr bwMode="auto">
          <a:xfrm>
            <a:off x="3355327" y="1566498"/>
            <a:ext cx="8836673" cy="50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71492"/>
              </p:ext>
            </p:extLst>
          </p:nvPr>
        </p:nvGraphicFramePr>
        <p:xfrm>
          <a:off x="9850221" y="80917"/>
          <a:ext cx="2131522" cy="142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221" y="80917"/>
                        <a:ext cx="2131522" cy="1420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8" y="204062"/>
            <a:ext cx="1321675" cy="1362436"/>
          </a:xfrm>
          <a:prstGeom prst="rect">
            <a:avLst/>
          </a:prstGeom>
        </p:spPr>
      </p:pic>
      <p:pic>
        <p:nvPicPr>
          <p:cNvPr id="5128" name="Picture 8" descr="C:\Users\Иван\Desktop\DH-xqZAWHl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7" r="10567" b="86960"/>
          <a:stretch/>
        </p:blipFill>
        <p:spPr bwMode="auto">
          <a:xfrm>
            <a:off x="1763486" y="57376"/>
            <a:ext cx="2762831" cy="14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23" y="2483579"/>
            <a:ext cx="7268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Экологическая деятельность</a:t>
            </a: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Волгоградской области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966792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Региональный волонтёрский экологический штаб </a:t>
            </a:r>
            <a:br>
              <a:rPr lang="ru-RU" altLang="ru-RU" dirty="0" smtClean="0"/>
            </a:br>
            <a:r>
              <a:rPr lang="ru-RU" altLang="ru-RU" dirty="0" smtClean="0"/>
              <a:t>(функционирует с 2017 года)</a:t>
            </a:r>
            <a:endParaRPr lang="ru-RU" altLang="ru-RU" sz="22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34171" y="1320799"/>
            <a:ext cx="7643178" cy="515837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 u="sng" dirty="0" smtClean="0"/>
              <a:t>На 2018 год в состав регионального волонтёрского экологического штаба вошли 36 организаций:</a:t>
            </a:r>
          </a:p>
          <a:p>
            <a:pPr>
              <a:buFontTx/>
              <a:buChar char="-"/>
            </a:pPr>
            <a:r>
              <a:rPr lang="ru-RU" altLang="ru-RU" sz="2000" dirty="0" smtClean="0"/>
              <a:t>дошкольные общеобразовательные организации;</a:t>
            </a:r>
          </a:p>
          <a:p>
            <a:pPr>
              <a:buFontTx/>
              <a:buChar char="-"/>
            </a:pPr>
            <a:r>
              <a:rPr lang="ru-RU" altLang="ru-RU" sz="2000" dirty="0"/>
              <a:t>о</a:t>
            </a:r>
            <a:r>
              <a:rPr lang="ru-RU" altLang="ru-RU" sz="2000" dirty="0" smtClean="0"/>
              <a:t>бщеобразовательные организации;</a:t>
            </a:r>
          </a:p>
          <a:p>
            <a:pPr>
              <a:buFontTx/>
              <a:buChar char="-"/>
            </a:pPr>
            <a:r>
              <a:rPr lang="ru-RU" altLang="ru-RU" sz="2000" dirty="0"/>
              <a:t>о</a:t>
            </a:r>
            <a:r>
              <a:rPr lang="ru-RU" altLang="ru-RU" sz="2000" dirty="0" smtClean="0"/>
              <a:t>бразовательные организации высшего и средне-специального образования;</a:t>
            </a:r>
          </a:p>
          <a:p>
            <a:pPr>
              <a:buFontTx/>
              <a:buChar char="-"/>
            </a:pPr>
            <a:r>
              <a:rPr lang="ru-RU" altLang="ru-RU" sz="2000" dirty="0"/>
              <a:t>м</a:t>
            </a:r>
            <a:r>
              <a:rPr lang="ru-RU" altLang="ru-RU" sz="2000" dirty="0" smtClean="0"/>
              <a:t>униципальные учреждения;</a:t>
            </a:r>
          </a:p>
          <a:p>
            <a:pPr>
              <a:buFontTx/>
              <a:buChar char="-"/>
            </a:pPr>
            <a:r>
              <a:rPr lang="ru-RU" altLang="ru-RU" sz="2000" dirty="0"/>
              <a:t>д</a:t>
            </a:r>
            <a:r>
              <a:rPr lang="ru-RU" altLang="ru-RU" sz="2000" dirty="0" smtClean="0"/>
              <a:t>обровольческие объединения и организации.</a:t>
            </a:r>
            <a:endParaRPr lang="en-US" altLang="ru-RU" sz="2000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b="1" i="1" u="sng" dirty="0" smtClean="0"/>
              <a:t>Количество активистов регионального волонтёрского экологического штаба более 1000 человек.</a:t>
            </a:r>
            <a:endParaRPr lang="ru-RU" altLang="ru-RU" sz="2000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/>
          <a:stretch/>
        </p:blipFill>
        <p:spPr bwMode="auto">
          <a:xfrm>
            <a:off x="6993001" y="3531797"/>
            <a:ext cx="3522683" cy="19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Иван\Desktop\10GmS-ro1w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7116" b="11422"/>
          <a:stretch/>
        </p:blipFill>
        <p:spPr bwMode="auto">
          <a:xfrm>
            <a:off x="7315266" y="1410787"/>
            <a:ext cx="3639186" cy="18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Региональный экологический конкурс "Жизнь в стиле Эко« </a:t>
            </a:r>
            <a:r>
              <a:rPr lang="ru-RU" altLang="ru-RU" sz="2200" dirty="0" smtClean="0"/>
              <a:t>(ежегодно </a:t>
            </a:r>
            <a:r>
              <a:rPr lang="ru-RU" altLang="ru-RU" sz="2200" dirty="0" smtClean="0"/>
              <a:t>апрель-ноябрь)</a:t>
            </a:r>
            <a:endParaRPr lang="ru-RU" altLang="ru-RU" sz="22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16607" y="1098725"/>
            <a:ext cx="7340733" cy="515837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 u="sng" dirty="0" smtClean="0"/>
              <a:t>Цель</a:t>
            </a:r>
            <a:r>
              <a:rPr lang="ru-RU" altLang="ru-RU" sz="2000" b="1" i="1" dirty="0" smtClean="0"/>
              <a:t>: </a:t>
            </a:r>
            <a:r>
              <a:rPr lang="ru-RU" altLang="ru-RU" sz="2000" dirty="0" smtClean="0"/>
              <a:t>Выявление и распространение передового опыта в проведении мероприятий/реализации проектов в области экологии.</a:t>
            </a:r>
            <a:endParaRPr lang="en-US" altLang="ru-RU" sz="2000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b="1" i="1" u="sng" dirty="0" smtClean="0"/>
              <a:t>Участники</a:t>
            </a:r>
            <a:r>
              <a:rPr lang="ru-RU" altLang="ru-RU" sz="2000" b="1" i="1" dirty="0" smtClean="0"/>
              <a:t>: </a:t>
            </a:r>
            <a:r>
              <a:rPr lang="ru-RU" altLang="ru-RU" sz="2000" dirty="0" smtClean="0"/>
              <a:t>педагоги, обучающиеся образовательных организаций,  студенты, специалисты по работе с молодежью, члены детских и молодежных общественных организаций, активисты и лидеры добровольческих </a:t>
            </a:r>
            <a:r>
              <a:rPr lang="ru-RU" altLang="ru-RU" sz="2000" dirty="0" smtClean="0"/>
              <a:t>объединений (14-30 лет)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ru-RU" altLang="ru-RU" sz="2000" b="1" u="sng" dirty="0" smtClean="0"/>
              <a:t>Номинации</a:t>
            </a:r>
            <a:r>
              <a:rPr lang="ru-RU" altLang="ru-RU" sz="2000" dirty="0" smtClean="0"/>
              <a:t>:</a:t>
            </a:r>
            <a:br>
              <a:rPr lang="ru-RU" altLang="ru-RU" sz="2000" dirty="0" smtClean="0"/>
            </a:br>
            <a:r>
              <a:rPr lang="ru-RU" altLang="ru-RU" sz="2000" dirty="0" smtClean="0"/>
              <a:t>- методическая разработка мероприятия в области сохранения окружающей природной среды и экологии;</a:t>
            </a:r>
            <a:br>
              <a:rPr lang="ru-RU" altLang="ru-RU" sz="2000" dirty="0" smtClean="0"/>
            </a:br>
            <a:r>
              <a:rPr lang="ru-RU" altLang="ru-RU" sz="2000" dirty="0" smtClean="0"/>
              <a:t>- презентация по экологической тематике с планом проведения занятия;</a:t>
            </a:r>
            <a:br>
              <a:rPr lang="ru-RU" altLang="ru-RU" sz="2000" dirty="0" smtClean="0"/>
            </a:br>
            <a:r>
              <a:rPr lang="ru-RU" altLang="ru-RU" sz="2000" dirty="0" smtClean="0"/>
              <a:t>- экологический проект;</a:t>
            </a:r>
            <a:br>
              <a:rPr lang="ru-RU" altLang="ru-RU" sz="2000" dirty="0" smtClean="0"/>
            </a:br>
            <a:r>
              <a:rPr lang="ru-RU" altLang="ru-RU" sz="2000" dirty="0" smtClean="0"/>
              <a:t>- социальная реклама по теме "</a:t>
            </a:r>
            <a:r>
              <a:rPr lang="ru-RU" altLang="ru-RU" sz="2000" dirty="0" smtClean="0"/>
              <a:t>Экология« 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ru-RU" altLang="ru-RU" sz="2000" dirty="0" smtClean="0"/>
              <a:t>(видео, социальный плакат)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689">
            <a:off x="7751148" y="2075861"/>
            <a:ext cx="4115029" cy="27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77863" y="-78378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Всероссийская экологическая акция </a:t>
            </a:r>
            <a:br>
              <a:rPr lang="ru-RU" altLang="ru-RU" dirty="0" smtClean="0"/>
            </a:br>
            <a:r>
              <a:rPr lang="ru-RU" altLang="ru-RU" dirty="0" smtClean="0"/>
              <a:t>«Вода России»</a:t>
            </a:r>
            <a:r>
              <a:rPr lang="ru-RU" altLang="ru-RU" dirty="0" smtClean="0"/>
              <a:t> </a:t>
            </a:r>
            <a:r>
              <a:rPr lang="ru-RU" altLang="ru-RU" sz="2200" dirty="0" smtClean="0"/>
              <a:t>(ежегодно </a:t>
            </a:r>
            <a:r>
              <a:rPr lang="ru-RU" altLang="ru-RU" sz="2200" dirty="0" smtClean="0"/>
              <a:t>апрель-ноябрь)</a:t>
            </a:r>
            <a:endParaRPr lang="ru-RU" altLang="ru-RU" sz="22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16607" y="1137914"/>
            <a:ext cx="7340733" cy="5158377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u="sng" dirty="0" smtClean="0"/>
              <a:t>Цель</a:t>
            </a:r>
            <a:r>
              <a:rPr lang="ru-RU" altLang="ru-RU" b="1" i="1" dirty="0" smtClean="0"/>
              <a:t>: </a:t>
            </a:r>
            <a:r>
              <a:rPr lang="ru-RU" altLang="ru-RU" dirty="0" smtClean="0"/>
              <a:t>С</a:t>
            </a:r>
            <a:r>
              <a:rPr lang="ru-RU" altLang="ru-RU" dirty="0" smtClean="0"/>
              <a:t>оздание </a:t>
            </a:r>
            <a:r>
              <a:rPr lang="ru-RU" altLang="ru-RU" dirty="0"/>
              <a:t>условий для развития чувства ответственности за природу родного края, как части национального природного богатства, улучшения состояния водных объектов на территории Волгоградской области и выявление рек и водоемов, требующих пристального внимания</a:t>
            </a:r>
            <a:r>
              <a:rPr lang="ru-RU" altLang="ru-RU" dirty="0" smtClean="0"/>
              <a:t>.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  <a:p>
            <a:pPr marL="0" indent="0">
              <a:buNone/>
            </a:pPr>
            <a:r>
              <a:rPr lang="ru-RU" altLang="ru-RU" b="1" i="1" u="sng" dirty="0" smtClean="0"/>
              <a:t>Участники</a:t>
            </a:r>
            <a:r>
              <a:rPr lang="ru-RU" altLang="ru-RU" b="1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участники регионального волонтерского экологического штаба;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активисты специализированных учреждений по работе с молодежью в муниципальных образованиях Волгоградской области;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обучающиеся общеобразовательных организаций;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обучающиеся образовательных организаций среднего профессионального, высшего профессионального и дополнительного образования;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добровольческие объединения/организации Волгоградской области;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	активисты экологического движения и </a:t>
            </a:r>
            <a:r>
              <a:rPr lang="ru-RU" altLang="ru-RU" dirty="0" smtClean="0"/>
              <a:t>волонтеры.</a:t>
            </a:r>
            <a:endParaRPr lang="ru-RU" altLang="ru-RU" dirty="0"/>
          </a:p>
          <a:p>
            <a:pPr marL="0" indent="0">
              <a:buNone/>
            </a:pPr>
            <a:endParaRPr lang="ru-RU" altLang="ru-RU" sz="2000" dirty="0" smtClean="0"/>
          </a:p>
        </p:txBody>
      </p:sp>
      <p:pic>
        <p:nvPicPr>
          <p:cNvPr id="3" name="Picture 2" descr="C:\Users\Иван\Desktop\ekologiya-1_ef06f09eb75b1a0212bc9640ceaafe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33" y="903943"/>
            <a:ext cx="2989761" cy="19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ан\Desktop\4MT9jfOvy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53" y="3095897"/>
            <a:ext cx="4291609" cy="28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3208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Участие во всероссийских и региональных мероприятиях в области экологии: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48193" y="1320799"/>
            <a:ext cx="6962504" cy="53673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2000" dirty="0" smtClean="0"/>
              <a:t> Акция "Чистый двор" с апреля по </a:t>
            </a:r>
            <a:r>
              <a:rPr lang="ru-RU" altLang="ru-RU" sz="2000" dirty="0" smtClean="0"/>
              <a:t>октябрь</a:t>
            </a:r>
            <a:r>
              <a:rPr lang="ru-RU" alt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Всероссийская акция «День леса» 21 марта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Всероссийский день водных ресурсов 22 марта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Международный день птиц 1 апреля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Всероссийская акция «День Земли» 22 апреля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Всероссийская акция «Красная книга» 10-16 апреля</a:t>
            </a:r>
            <a:endParaRPr lang="ru-RU" altLang="ru-RU" sz="2000" dirty="0" smtClean="0"/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День Волги 21 мая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Всероссийская акция, посвященная Дню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dirty="0"/>
              <a:t>э</a:t>
            </a:r>
            <a:r>
              <a:rPr lang="ru-RU" altLang="ru-RU" sz="2000" dirty="0" smtClean="0"/>
              <a:t>колога и Всемирному дню окружающей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dirty="0" smtClean="0"/>
              <a:t>среды 5 июня</a:t>
            </a:r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Всемирный день животных 1 октября</a:t>
            </a:r>
            <a:endParaRPr lang="en-US" altLang="ru-RU" sz="2000" dirty="0" smtClean="0"/>
          </a:p>
          <a:p>
            <a:pPr>
              <a:spcBef>
                <a:spcPts val="0"/>
              </a:spcBef>
            </a:pPr>
            <a:r>
              <a:rPr lang="ru-RU" altLang="ru-RU" sz="2000" dirty="0" smtClean="0"/>
              <a:t>РЭД (Региональный экологический </a:t>
            </a:r>
            <a:r>
              <a:rPr lang="ru-RU" altLang="ru-RU" sz="2000" dirty="0" smtClean="0"/>
              <a:t>день)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dirty="0" smtClean="0"/>
              <a:t>для </a:t>
            </a:r>
            <a:r>
              <a:rPr lang="ru-RU" altLang="ru-RU" sz="2000" dirty="0" smtClean="0"/>
              <a:t>проведения в пришкольных и загородных детских </a:t>
            </a:r>
            <a:r>
              <a:rPr lang="ru-RU" altLang="ru-RU" sz="2000" dirty="0" smtClean="0"/>
              <a:t>лагерях (июнь-август)</a:t>
            </a: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78">
            <a:off x="8226563" y="1072605"/>
            <a:ext cx="3651341" cy="2431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72187"/>
            <a:ext cx="4021327" cy="301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1320800"/>
          </a:xfrm>
        </p:spPr>
        <p:txBody>
          <a:bodyPr/>
          <a:lstStyle/>
          <a:p>
            <a:r>
              <a:rPr lang="ru-RU" altLang="ru-RU" dirty="0" smtClean="0"/>
              <a:t>Было </a:t>
            </a:r>
            <a:r>
              <a:rPr lang="ru-RU" altLang="ru-RU" dirty="0" smtClean="0"/>
              <a:t>проведено в 2018 году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977" y="1013823"/>
            <a:ext cx="8596312" cy="52197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мастер-классы и информационно-практические семинары по организации мероприятий для молодёжи, направленные на экологическое воспитание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подготовке актива экологического движения Волгоградской области для реализации проектов "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Эколята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-дошколята", "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Эколята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защитники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природы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добровольцами в области охраны окружающей природной среды (Региональный добровольческий экологический штаб)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Всероссийская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акция, посвящённая Дню Леса, Дню Красной Книги, Международному дню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Земли, Акция «Чистый двор»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знаковых событиях региона: Фестиваль энергосбережения 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энергоэффективности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ВМЕСТЕЯРЧЕ»; Всероссийская экологическая акция «Вода России»; Проект «Чистые игры»; Всемирный день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природолюбия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Всемирный день уборки «СДЕЛАЕМ»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Регионального волонтерского экологического штаба Волгоградской области провели: конкурсы по сбору макулатуры, субботники, экологические уроки в образовательных организациях, высадку деревьев, формирование цветочных клумб, экологические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флэшмобы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уроки по изготовлению поделок из бытовых отходов, конкурсы экологических рисунков, экологические марафоны и не только.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2" y="4097528"/>
            <a:ext cx="921844" cy="921844"/>
          </a:xfrm>
          <a:prstGeom prst="rect">
            <a:avLst/>
          </a:prstGeom>
        </p:spPr>
      </p:pic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893797" y="653143"/>
            <a:ext cx="8596312" cy="5998391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b="1" dirty="0" smtClean="0"/>
              <a:t> </a:t>
            </a:r>
            <a:endParaRPr lang="en-US" altLang="ru-RU" b="1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b="1" dirty="0" smtClean="0"/>
              <a:t>ГБУ ВО </a:t>
            </a:r>
            <a:r>
              <a:rPr lang="en-US" altLang="ru-RU" b="1" dirty="0" smtClean="0"/>
              <a:t>“</a:t>
            </a:r>
            <a:r>
              <a:rPr lang="ru-RU" altLang="ru-RU" b="1" dirty="0" smtClean="0"/>
              <a:t>Центр молодежной политики</a:t>
            </a:r>
            <a:r>
              <a:rPr lang="en-US" altLang="ru-RU" b="1" dirty="0" smtClean="0"/>
              <a:t>”</a:t>
            </a:r>
            <a:endParaRPr lang="ru-RU" altLang="ru-RU" b="1" dirty="0" smtClean="0"/>
          </a:p>
          <a:p>
            <a:pPr marL="0" indent="0">
              <a:buNone/>
            </a:pPr>
            <a:r>
              <a:rPr lang="pt-BR" altLang="ru-RU" dirty="0" smtClean="0"/>
              <a:t>ВК: </a:t>
            </a:r>
            <a:r>
              <a:rPr lang="pt-BR" altLang="ru-RU" dirty="0" smtClean="0">
                <a:hlinkClick r:id="rId3"/>
              </a:rPr>
              <a:t>https://vk.com/centermol_34</a:t>
            </a:r>
            <a:r>
              <a:rPr lang="ru-RU" altLang="ru-RU" dirty="0"/>
              <a:t> </a:t>
            </a:r>
            <a:r>
              <a:rPr lang="ru-RU" altLang="ru-RU" dirty="0" smtClean="0"/>
              <a:t>  </a:t>
            </a:r>
            <a:r>
              <a:rPr lang="pt-BR" altLang="ru-RU" dirty="0" smtClean="0">
                <a:hlinkClick r:id="rId4"/>
              </a:rPr>
              <a:t>https</a:t>
            </a:r>
            <a:r>
              <a:rPr lang="pt-BR" altLang="ru-RU" dirty="0">
                <a:hlinkClick r:id="rId4"/>
              </a:rPr>
              <a:t>://</a:t>
            </a:r>
            <a:r>
              <a:rPr lang="pt-BR" altLang="ru-RU" dirty="0" smtClean="0">
                <a:hlinkClick r:id="rId4"/>
              </a:rPr>
              <a:t>vk.com/ecograd34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pt-BR" altLang="ru-RU" dirty="0" smtClean="0"/>
              <a:t/>
            </a:r>
            <a:br>
              <a:rPr lang="pt-BR" altLang="ru-RU" dirty="0" smtClean="0"/>
            </a:br>
            <a:r>
              <a:rPr lang="pt-BR" altLang="ru-RU" dirty="0" smtClean="0"/>
              <a:t>Fb: </a:t>
            </a:r>
            <a:r>
              <a:rPr lang="pt-BR" altLang="ru-RU" dirty="0" smtClean="0">
                <a:hlinkClick r:id="rId5"/>
              </a:rPr>
              <a:t>https://www.facebook.com/centermol34/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ru-RU" dirty="0" smtClean="0"/>
              <a:t>Mail</a:t>
            </a:r>
            <a:r>
              <a:rPr lang="ru-RU" altLang="ru-RU" dirty="0" smtClean="0"/>
              <a:t>: </a:t>
            </a:r>
            <a:r>
              <a:rPr lang="en-US" altLang="ru-RU" dirty="0" smtClean="0">
                <a:hlinkClick r:id="rId6"/>
              </a:rPr>
              <a:t>molodej34@centermol.ru</a:t>
            </a:r>
            <a:r>
              <a:rPr lang="ru-RU" altLang="ru-RU" dirty="0" smtClean="0"/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pt-BR" altLang="ru-RU" dirty="0" smtClean="0"/>
              <a:t/>
            </a:r>
            <a:br>
              <a:rPr lang="pt-BR" altLang="ru-RU" dirty="0" smtClean="0"/>
            </a:br>
            <a:r>
              <a:rPr lang="pt-BR" altLang="ru-RU" dirty="0" smtClean="0"/>
              <a:t>Insta: centermol34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pt-BR" altLang="ru-RU" dirty="0" smtClean="0"/>
              <a:t/>
            </a:r>
            <a:br>
              <a:rPr lang="pt-BR" altLang="ru-RU" dirty="0" smtClean="0"/>
            </a:br>
            <a:r>
              <a:rPr lang="pt-BR" altLang="ru-RU" dirty="0" smtClean="0"/>
              <a:t>Youtube: centermol34tv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dirty="0" smtClean="0"/>
              <a:t>Тел:</a:t>
            </a:r>
            <a:r>
              <a:rPr lang="ru-RU" altLang="ru-RU" i="1" dirty="0" smtClean="0"/>
              <a:t>(8442)</a:t>
            </a:r>
            <a:r>
              <a:rPr lang="ru-RU" altLang="ru-RU" dirty="0" smtClean="0"/>
              <a:t> </a:t>
            </a:r>
            <a:r>
              <a:rPr lang="ru-RU" altLang="ru-RU" i="1" dirty="0" smtClean="0"/>
              <a:t>60-16-47 </a:t>
            </a:r>
          </a:p>
          <a:p>
            <a:pPr marL="0" indent="0">
              <a:buNone/>
            </a:pPr>
            <a:r>
              <a:rPr lang="ru-RU" dirty="0" smtClean="0"/>
              <a:t>Тел.+7(906)402-13-99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en-US" altLang="ru-RU" dirty="0" smtClean="0"/>
              <a:t>“</a:t>
            </a:r>
            <a:r>
              <a:rPr lang="ru-RU" altLang="ru-RU" dirty="0" smtClean="0"/>
              <a:t>Региональный волонтерский экологический Штаб</a:t>
            </a:r>
            <a:r>
              <a:rPr lang="en-US" altLang="ru-RU" dirty="0" smtClean="0"/>
              <a:t>”</a:t>
            </a:r>
            <a:r>
              <a:rPr lang="ru-RU" altLang="ru-RU" dirty="0" smtClean="0"/>
              <a:t> Петров Иван Юрьевич</a:t>
            </a:r>
            <a:endParaRPr lang="ru-RU" alt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ru-RU" dirty="0" smtClean="0"/>
              <a:t>Mail</a:t>
            </a:r>
            <a:r>
              <a:rPr lang="ru-RU" altLang="ru-RU" dirty="0" smtClean="0"/>
              <a:t>: </a:t>
            </a:r>
            <a:r>
              <a:rPr lang="ru-RU" altLang="ru-RU" dirty="0" smtClean="0">
                <a:hlinkClick r:id="rId7"/>
              </a:rPr>
              <a:t>ecograd34@yandex.ru</a:t>
            </a:r>
            <a:endParaRPr lang="ru-RU" altLang="ru-RU" dirty="0" smtClean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39763" y="0"/>
            <a:ext cx="8596312" cy="1320800"/>
          </a:xfrm>
        </p:spPr>
        <p:txBody>
          <a:bodyPr/>
          <a:lstStyle/>
          <a:p>
            <a:pPr algn="ctr"/>
            <a:r>
              <a:rPr lang="ru-RU" altLang="ru-RU" dirty="0" smtClean="0"/>
              <a:t>Контактная информация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76" y="2161540"/>
            <a:ext cx="454803" cy="454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14" y="3560306"/>
            <a:ext cx="727891" cy="727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52" y="2881944"/>
            <a:ext cx="486214" cy="486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76" y="1434562"/>
            <a:ext cx="503419" cy="503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5" y="5910522"/>
            <a:ext cx="602048" cy="60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allAtOnce"/>
      <p:bldP spid="11267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384</Words>
  <Application>Microsoft Office PowerPoint</Application>
  <PresentationFormat>Произвольный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Грань</vt:lpstr>
      <vt:lpstr>PDF</vt:lpstr>
      <vt:lpstr>Презентация PowerPoint</vt:lpstr>
      <vt:lpstr>Региональный волонтёрский экологический штаб  (функционирует с 2017 года)</vt:lpstr>
      <vt:lpstr>Региональный экологический конкурс "Жизнь в стиле Эко« (ежегодно апрель-ноябрь)</vt:lpstr>
      <vt:lpstr>Всероссийская экологическая акция  «Вода России» (ежегодно апрель-ноябрь)</vt:lpstr>
      <vt:lpstr>Участие во всероссийских и региональных мероприятиях в области экологии:</vt:lpstr>
      <vt:lpstr>Было проведено в 2018 году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Заседания Регионального волонтёрского экологического штаба</dc:title>
  <dc:creator>Пользователь Windows</dc:creator>
  <cp:lastModifiedBy>Иван</cp:lastModifiedBy>
  <cp:revision>22</cp:revision>
  <dcterms:created xsi:type="dcterms:W3CDTF">2017-04-17T10:15:23Z</dcterms:created>
  <dcterms:modified xsi:type="dcterms:W3CDTF">2019-01-31T09:30:44Z</dcterms:modified>
</cp:coreProperties>
</file>