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0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9" d="100"/>
          <a:sy n="79" d="100"/>
        </p:scale>
        <p:origin x="49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014DD-3BAA-4993-B76A-3857CFF278CB}" type="datetimeFigureOut">
              <a:rPr lang="ru-RU" smtClean="0"/>
              <a:t>30.06.2019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749A-1AC2-4DF1-B303-C10861F284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499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014DD-3BAA-4993-B76A-3857CFF278CB}" type="datetimeFigureOut">
              <a:rPr lang="ru-RU" smtClean="0"/>
              <a:t>30.06.2019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749A-1AC2-4DF1-B303-C10861F284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056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014DD-3BAA-4993-B76A-3857CFF278CB}" type="datetimeFigureOut">
              <a:rPr lang="ru-RU" smtClean="0"/>
              <a:t>30.06.2019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749A-1AC2-4DF1-B303-C10861F284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143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014DD-3BAA-4993-B76A-3857CFF278CB}" type="datetimeFigureOut">
              <a:rPr lang="ru-RU" smtClean="0"/>
              <a:t>30.06.2019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749A-1AC2-4DF1-B303-C10861F284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684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014DD-3BAA-4993-B76A-3857CFF278CB}" type="datetimeFigureOut">
              <a:rPr lang="ru-RU" smtClean="0"/>
              <a:t>30.06.2019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749A-1AC2-4DF1-B303-C10861F284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470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014DD-3BAA-4993-B76A-3857CFF278CB}" type="datetimeFigureOut">
              <a:rPr lang="ru-RU" smtClean="0"/>
              <a:t>30.06.2019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749A-1AC2-4DF1-B303-C10861F284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2729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014DD-3BAA-4993-B76A-3857CFF278CB}" type="datetimeFigureOut">
              <a:rPr lang="ru-RU" smtClean="0"/>
              <a:t>30.06.2019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749A-1AC2-4DF1-B303-C10861F284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29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014DD-3BAA-4993-B76A-3857CFF278CB}" type="datetimeFigureOut">
              <a:rPr lang="ru-RU" smtClean="0"/>
              <a:t>30.06.2019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749A-1AC2-4DF1-B303-C10861F284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387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014DD-3BAA-4993-B76A-3857CFF278CB}" type="datetimeFigureOut">
              <a:rPr lang="ru-RU" smtClean="0"/>
              <a:t>30.06.2019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749A-1AC2-4DF1-B303-C10861F284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753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014DD-3BAA-4993-B76A-3857CFF278CB}" type="datetimeFigureOut">
              <a:rPr lang="ru-RU" smtClean="0"/>
              <a:t>30.06.2019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749A-1AC2-4DF1-B303-C10861F284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259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014DD-3BAA-4993-B76A-3857CFF278CB}" type="datetimeFigureOut">
              <a:rPr lang="ru-RU" smtClean="0"/>
              <a:t>30.06.2019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749A-1AC2-4DF1-B303-C10861F284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401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014DD-3BAA-4993-B76A-3857CFF278CB}" type="datetimeFigureOut">
              <a:rPr lang="ru-RU" smtClean="0"/>
              <a:t>30.06.2019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1749A-1AC2-4DF1-B303-C10861F284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647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91745" y="477981"/>
            <a:ext cx="5257800" cy="3031981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ЭКОЛОГИЧЕСКИЙ </a:t>
            </a:r>
            <a:br>
              <a:rPr lang="ru-RU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br>
              <a:rPr lang="ru-RU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«НАЕДИНЕ </a:t>
            </a:r>
            <a:br>
              <a:rPr lang="ru-RU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ПРИРОДОЙ»</a:t>
            </a:r>
            <a:endParaRPr lang="ru-RU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26827" y="3948545"/>
            <a:ext cx="5205846" cy="2751427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ЧЛЕНЫ ШКОЛЬНОГО ЛЕСНИЧЕСТВА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ДРУЗЬЯ ЛЕСА»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МОУ «СОШ №3 г. ВОЛЬСКА»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Палутина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Т.Б.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78" y="1672937"/>
            <a:ext cx="6304157" cy="502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99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	</a:t>
            </a:r>
            <a:r>
              <a:rPr lang="ru-RU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Конкурсная деятельность:</a:t>
            </a:r>
            <a:endParaRPr lang="ru-RU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0892" y="1527464"/>
            <a:ext cx="4817917" cy="5094786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ежегодное участие в региональных конкурсах, конференциях, слётах при поддержке СГАУ;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конференция «Зелёный город», призёры 2016, 2017, 2018 г.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слёт школьных лесничеств в г. Саратове 2017 г.- лауреаты.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791" y="1527464"/>
            <a:ext cx="3065318" cy="25266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810" y="1527464"/>
            <a:ext cx="3692236" cy="25266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810" y="4215889"/>
            <a:ext cx="3692236" cy="24063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791" y="4215889"/>
            <a:ext cx="3266208" cy="240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9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6904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Воспитательная деятельность: </a:t>
            </a:r>
            <a:endParaRPr lang="ru-RU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0555" y="1537854"/>
            <a:ext cx="5185063" cy="52266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с окрестными детскими садами «Ласточка», «Росинка», «Сказка»; 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игр, эстафет, конкурсов, бесед о пользе и охране леса, постановка экологических сказок.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99" y="1537855"/>
            <a:ext cx="3314701" cy="24860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99" y="4260273"/>
            <a:ext cx="3314701" cy="24106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618" y="1537855"/>
            <a:ext cx="2992581" cy="24860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356" y="4239707"/>
            <a:ext cx="2919844" cy="243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78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любовь к природе и её дарам, необходимо прививать с раннего детства, только тогда можно будет воспитать чувство гуманного отношения к ней у подрастающего поколения.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50" y="1776414"/>
            <a:ext cx="3478067" cy="26085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823" y="1776414"/>
            <a:ext cx="3478067" cy="26085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50" y="4527622"/>
            <a:ext cx="3407783" cy="22576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280" y="1776415"/>
            <a:ext cx="3551418" cy="49761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823" y="4527622"/>
            <a:ext cx="3478067" cy="225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6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8266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СОЦИАЛЬНЫЕ ПАРТНЁРЫ:</a:t>
            </a:r>
            <a:endParaRPr lang="ru-RU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15636" y="1454728"/>
            <a:ext cx="5164282" cy="5185062"/>
          </a:xfrm>
        </p:spPr>
        <p:txBody>
          <a:bodyPr>
            <a:normAutofit fontScale="925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«ВОЛГАСТРОЙПРОЕКТ» (Кожевников А.Н.)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Вольское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лесничество (Яковлев С.Г., Сотников А.В.)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Центральная Детская  Библиотека (Юдина Р.)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СГАУ (Д. Еськин)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Краеведческий музей (Отдел природы и картинная галерея (Н.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Холматова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МДОУ №1 и МДОУ №30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Вольский лесхоз (А. Чекалин)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74772" y="1267691"/>
            <a:ext cx="5985164" cy="537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7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" y="187037"/>
            <a:ext cx="11430000" cy="9455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сохраним природу родного края!</a:t>
            </a:r>
            <a:endParaRPr lang="ru-RU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4" y="1153392"/>
            <a:ext cx="3426305" cy="256972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692" y="1198130"/>
            <a:ext cx="3702626" cy="25249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09" y="3878193"/>
            <a:ext cx="3299113" cy="28367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830" y="1153392"/>
            <a:ext cx="3745243" cy="5449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986" y="3878192"/>
            <a:ext cx="3659331" cy="283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74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864" y="-1"/>
            <a:ext cx="8887691" cy="669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56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80" y="337704"/>
            <a:ext cx="3782291" cy="28367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763" y="337704"/>
            <a:ext cx="3685309" cy="27639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80" y="3478361"/>
            <a:ext cx="3671550" cy="28990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288" y="3478361"/>
            <a:ext cx="3697518" cy="28990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065" y="337704"/>
            <a:ext cx="3685309" cy="27639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065" y="3496542"/>
            <a:ext cx="3642147" cy="289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12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" y="644235"/>
            <a:ext cx="3699164" cy="27743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" y="3782290"/>
            <a:ext cx="3810000" cy="28211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554" y="623453"/>
            <a:ext cx="3726873" cy="27951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609" y="3818659"/>
            <a:ext cx="3713018" cy="27847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836" y="623453"/>
            <a:ext cx="3868882" cy="27743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836" y="3782291"/>
            <a:ext cx="3976255" cy="278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8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58" y="353291"/>
            <a:ext cx="3685309" cy="28471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572" y="353291"/>
            <a:ext cx="3796145" cy="28471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16" y="3553690"/>
            <a:ext cx="3591791" cy="26938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317" y="3540702"/>
            <a:ext cx="3591790" cy="26938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573" y="3540702"/>
            <a:ext cx="3588327" cy="26912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317" y="353291"/>
            <a:ext cx="3796145" cy="284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8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845" y="176645"/>
            <a:ext cx="11211791" cy="1514043"/>
          </a:xfrm>
        </p:spPr>
        <p:txBody>
          <a:bodyPr>
            <a:normAutofit/>
          </a:bodyPr>
          <a:lstStyle/>
          <a:p>
            <a:r>
              <a:rPr lang="ru-RU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работы:</a:t>
            </a:r>
            <a:r>
              <a:rPr lang="ru-RU" sz="3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показать важность участия в решении экологической проблемы общества ученического самоуправления совместно с социальными партнёрами.</a:t>
            </a:r>
            <a:endParaRPr lang="ru-RU" sz="3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900" y="1859973"/>
            <a:ext cx="5517573" cy="4790062"/>
          </a:xfrm>
        </p:spPr>
        <p:txBody>
          <a:bodyPr>
            <a:norm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 </a:t>
            </a:r>
          </a:p>
          <a:p>
            <a:pPr marL="180340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научиться работать с источниками полезной информации в архиве,  библиотеке, музее;</a:t>
            </a:r>
          </a:p>
          <a:p>
            <a:pPr marL="180340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скоординировать план работы с социальными партнёрами;    </a:t>
            </a:r>
          </a:p>
          <a:p>
            <a:pPr marL="90170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транслировать полученные знания в деле экологического воспитания дошкольникам и младшим школьникам.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384" y="1859973"/>
            <a:ext cx="5990356" cy="479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0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9155" y="249381"/>
            <a:ext cx="11118272" cy="126769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	</a:t>
            </a:r>
            <a:r>
              <a:rPr lang="ru-RU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Природоохранная деятельность: </a:t>
            </a:r>
            <a:endParaRPr lang="ru-RU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0556" y="1828800"/>
            <a:ext cx="5694217" cy="47694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экологических десантов по борьбе с бытовым мусором в лесу;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10 кормушек и 7 скворечников и размещение их во дворе школы и окрестном лесу.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(предоставление материалов Вольским лесничеством и лесхозом; участковый лесничий А. Сотников)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111" y="1828800"/>
            <a:ext cx="5683827" cy="482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3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49383"/>
            <a:ext cx="10515600" cy="1080653"/>
          </a:xfrm>
        </p:spPr>
        <p:txBody>
          <a:bodyPr/>
          <a:lstStyle/>
          <a:p>
            <a:r>
              <a:rPr lang="ru-RU" dirty="0" smtClean="0"/>
              <a:t>	</a:t>
            </a:r>
            <a:r>
              <a:rPr lang="ru-RU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Рекреационная деятельность: </a:t>
            </a:r>
            <a:endParaRPr lang="ru-RU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7818" y="1780308"/>
            <a:ext cx="5725391" cy="4883728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зон отдыха в лесу, установление аншлагов; 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эстетическое оформление местных холмов при поддержке нашего партнёра ООО «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Волгастройпроект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(генеральный директор А. Кожевников).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110" y="1496291"/>
            <a:ext cx="5167745" cy="516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7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8209"/>
            <a:ext cx="10515600" cy="97674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	</a:t>
            </a:r>
            <a:r>
              <a:rPr lang="ru-RU" sz="49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и общественная деятельность: 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4464" y="1454726"/>
            <a:ext cx="5143500" cy="52785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истории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Вольского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лесничества; выступление на научных конференциях, проводимых вузами г. Саратова; 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с экологической агитбригадой в канун Дня работников леса в краеведческом музее города Вольска.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79419"/>
            <a:ext cx="5846618" cy="476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8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63" y="83127"/>
            <a:ext cx="11284527" cy="955965"/>
          </a:xfrm>
        </p:spPr>
        <p:txBody>
          <a:bodyPr>
            <a:noAutofit/>
          </a:bodyPr>
          <a:lstStyle/>
          <a:p>
            <a:r>
              <a:rPr lang="ru-RU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Природовосстановительная</a:t>
            </a:r>
            <a:r>
              <a:rPr lang="ru-RU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деятельность: </a:t>
            </a:r>
            <a:endParaRPr lang="ru-RU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7427" y="1475506"/>
            <a:ext cx="5766955" cy="5195456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ежегодное участие в экологических акциях: «Береги лес! «Живи лес», «Сохраним лес!», «Посади лес- дыши вместе с планетой»;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посадка саженцев сосны, берёзы, осины;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сбор семян желудей, каштанов, рябины и передача их в качестве посадочного материала в Вольский лесхоз.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482" y="1361209"/>
            <a:ext cx="2472171" cy="29198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785" y="1361209"/>
            <a:ext cx="3232437" cy="29510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785" y="4447309"/>
            <a:ext cx="3232437" cy="22236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482" y="4447308"/>
            <a:ext cx="2641884" cy="222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73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402</Words>
  <Application>Microsoft Office PowerPoint</Application>
  <PresentationFormat>Широкоэкранный</PresentationFormat>
  <Paragraphs>41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ЭКОЛОГИЧЕСКИЙ  ПРОЕКТ «НАЕДИНЕ  С ПРИРОДОЙ»</vt:lpstr>
      <vt:lpstr>Презентация PowerPoint</vt:lpstr>
      <vt:lpstr>Презентация PowerPoint</vt:lpstr>
      <vt:lpstr>Презентация PowerPoint</vt:lpstr>
      <vt:lpstr>Цель работы: показать важность участия в решении экологической проблемы общества ученического самоуправления совместно с социальными партнёрами.</vt:lpstr>
      <vt:lpstr> Природоохранная деятельность: </vt:lpstr>
      <vt:lpstr> Рекреационная деятельность: </vt:lpstr>
      <vt:lpstr> Научная и общественная деятельность: </vt:lpstr>
      <vt:lpstr>Природовосстановительная деятельность: </vt:lpstr>
      <vt:lpstr> Конкурсная деятельность:</vt:lpstr>
      <vt:lpstr>Воспитательная деятельность: </vt:lpstr>
      <vt:lpstr>Вывод: любовь к природе и её дарам, необходимо прививать с раннего детства, только тогда можно будет воспитать чувство гуманного отношения к ней у подрастающего поколения. </vt:lpstr>
      <vt:lpstr>НАШИ СОЦИАЛЬНЫЕ ПАРТНЁРЫ:</vt:lpstr>
      <vt:lpstr>Вместе сохраним природу родного края!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ЭКОЛОГИЧЕСКИЙ  ПРОЕКТ «НАЕДИНЕ  С ПРИРОДОЙ»</dc:title>
  <dc:creator>Пользователь Windows</dc:creator>
  <cp:lastModifiedBy>Пользователь Windows</cp:lastModifiedBy>
  <cp:revision>16</cp:revision>
  <dcterms:created xsi:type="dcterms:W3CDTF">2018-10-31T17:16:41Z</dcterms:created>
  <dcterms:modified xsi:type="dcterms:W3CDTF">2019-06-30T12:35:23Z</dcterms:modified>
</cp:coreProperties>
</file>