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6" r:id="rId5"/>
    <p:sldId id="278" r:id="rId6"/>
    <p:sldId id="280" r:id="rId7"/>
    <p:sldId id="288" r:id="rId8"/>
    <p:sldId id="281" r:id="rId9"/>
    <p:sldId id="282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4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9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4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9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6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0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0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EDC3-E3CA-4106-88C2-98BFBF54992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86A0-0BEF-4F7F-94DA-73FB30166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1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-117764"/>
            <a:ext cx="7093527" cy="70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2550" y="1638300"/>
            <a:ext cx="9791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Полина Решетина – руководитель проекта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Члены команды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Медиа-направление;</a:t>
            </a:r>
            <a:endParaRPr lang="ru-RU" sz="2800" b="1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EVENT</a:t>
            </a:r>
            <a:r>
              <a:rPr lang="ru-RU" sz="2800" b="1" dirty="0" smtClean="0">
                <a:solidFill>
                  <a:schemeClr val="bg1"/>
                </a:solidFill>
              </a:rPr>
              <a:t>-направление;</a:t>
            </a:r>
            <a:endParaRPr lang="ru-RU" sz="2800" b="1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Партнеры (взаимодействие с бизнес сообществом, некоммерческим сектором</a:t>
            </a:r>
            <a:r>
              <a:rPr lang="ru-RU" sz="2800" b="1" dirty="0" smtClean="0">
                <a:solidFill>
                  <a:schemeClr val="bg1"/>
                </a:solidFill>
              </a:rPr>
              <a:t>);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Эксперт по работе с эко-наставниками.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22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причин ухудшения экологической ситуации в стране и истощения её природных ресурсов, согласно Концепции национальной безопасности РФ, является низкий уровень экологической культуры общества.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 детей и молодежи напрямую зависит от формирования у всех слоёв населения экологически ответственного мировоззрения.</a:t>
            </a:r>
          </a:p>
        </p:txBody>
      </p:sp>
    </p:spTree>
    <p:extLst>
      <p:ext uri="{BB962C8B-B14F-4D97-AF65-F5344CB8AC3E}">
        <p14:creationId xmlns:p14="http://schemas.microsoft.com/office/powerpoint/2010/main" val="40556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760" y="1637545"/>
            <a:ext cx="7333860" cy="3550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экологической культуре и  проблемам детей  и молодежь в возрасте от 12 до 30 лет, посредствам проведения ряда экологических мероприятий в рамках проекта (не менее чем 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50)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срок реализации проекта с привлечением около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38" y="2612572"/>
            <a:ext cx="2726163" cy="24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7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039091"/>
            <a:ext cx="10515600" cy="55141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 и экологического сознания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молодежи;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содействие нравственному и эстетическому развитию молодежи;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 к поиску механизмов решения актуальных проблем местного сообщества через разработку и реализацию социально значимых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личной ответственности за состояние окружающей среды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просветительской работы по пропаганде экологической культуры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 водных, воздушных, почвенных ресурсов Тульской области, анализ результатов, формирование мероприятий  по их оптимальному использованию.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граждан в процесс непосредственной деятельности по улучшению окружающей их среды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эколого-правовой грамотности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2971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264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298" y="1671840"/>
            <a:ext cx="48643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программы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Договоренность с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администрациями школ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42" y="973905"/>
            <a:ext cx="3732245" cy="248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64" y="3749332"/>
            <a:ext cx="3732245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524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ЭКО-УРОК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34150" y="1577974"/>
            <a:ext cx="5181600" cy="487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Первый эко-урок является ознакомительным и нужен для того, чтобы определить уровень заинтересованности школьников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Последующие эко-уроки будут проходить раз в неделю и будет уникален в плане темы и информативности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" y="1061238"/>
            <a:ext cx="3979440" cy="2651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40" y="4017961"/>
            <a:ext cx="3548594" cy="26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9575" y="5451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ЭКО-УБОРКА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1066800"/>
            <a:ext cx="5781183" cy="3848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25" y="3743504"/>
            <a:ext cx="4499825" cy="29951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25" y="247649"/>
            <a:ext cx="417195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2460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ЭКО-КВЕСТ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2413"/>
            <a:ext cx="3739601" cy="249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61" y="234628"/>
            <a:ext cx="3769577" cy="2512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73" y="3603948"/>
            <a:ext cx="4419599" cy="2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151" y="2784475"/>
            <a:ext cx="9881199" cy="1120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ЭКОЛОГИЧЕСКИЙ ФЕСТИВАЛЬ ГОРОДА ТУЛЫ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3" y="247650"/>
            <a:ext cx="3594699" cy="2381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20" y="256505"/>
            <a:ext cx="3560340" cy="2372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3" y="3985531"/>
            <a:ext cx="3930051" cy="2502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20" y="3930768"/>
            <a:ext cx="3922391" cy="26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207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Актуальность проекта</vt:lpstr>
      <vt:lpstr>Цель проекта:   привлечь к экологической культуре и  проблемам детей  и молодежь в возрасте от 12 до 30 лет, посредствам проведения ряда экологических мероприятий в рамках проекта (не менее чем  50) за срок реализации проекта с привлечением около 800 человек.</vt:lpstr>
      <vt:lpstr>Задачи проекта:</vt:lpstr>
      <vt:lpstr>Подготовительный этап</vt:lpstr>
      <vt:lpstr>ЭКО-УРОК</vt:lpstr>
      <vt:lpstr>ЭКО-УБОРКА</vt:lpstr>
      <vt:lpstr>ЭКО-КВЕСТ</vt:lpstr>
      <vt:lpstr>БОЛЬШОЙ ЭКОЛОГИЧЕСКИЙ ФЕСТИВАЛЬ ГОРОДА ТУЛЫ</vt:lpstr>
      <vt:lpstr>Команда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Gloria</cp:lastModifiedBy>
  <cp:revision>91</cp:revision>
  <dcterms:created xsi:type="dcterms:W3CDTF">2018-09-17T13:13:14Z</dcterms:created>
  <dcterms:modified xsi:type="dcterms:W3CDTF">2019-06-16T15:05:06Z</dcterms:modified>
</cp:coreProperties>
</file>