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0" r:id="rId7"/>
    <p:sldId id="262" r:id="rId8"/>
    <p:sldId id="267" r:id="rId9"/>
    <p:sldId id="266" r:id="rId10"/>
    <p:sldId id="263" r:id="rId11"/>
    <p:sldId id="265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x-none" b="1" smtClean="0"/>
              <a:t>Экология человека: профилактика негативных явлений в молодёжной среде, здоровый образ жизни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2928934"/>
            <a:ext cx="6900882" cy="3197229"/>
          </a:xfrm>
        </p:spPr>
        <p:txBody>
          <a:bodyPr/>
          <a:lstStyle/>
          <a:p>
            <a:r>
              <a:rPr lang="ru-RU" dirty="0" smtClean="0"/>
              <a:t>                    </a:t>
            </a:r>
          </a:p>
          <a:p>
            <a:endParaRPr lang="ru-RU" dirty="0"/>
          </a:p>
        </p:txBody>
      </p:sp>
      <p:pic>
        <p:nvPicPr>
          <p:cNvPr id="1026" name="Picture 2" descr="C:\Users\User\Desktop\2017-2018год\волонтеры\эмблема пе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073393" cy="309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1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36"/>
            <a:ext cx="7143800" cy="5357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акция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4071934" cy="5929354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2017-2018год\волонтеры\акция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5005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К</a:t>
            </a:r>
            <a:r>
              <a:rPr lang="ru-RU" sz="3100" dirty="0" smtClean="0"/>
              <a:t>онсолидация </a:t>
            </a:r>
            <a:r>
              <a:rPr lang="ru-RU" sz="3100" dirty="0" smtClean="0"/>
              <a:t>активистов средних профессиональных учебных заведений по проведению совместных акций </a:t>
            </a:r>
            <a:br>
              <a:rPr lang="ru-RU" sz="3100" dirty="0" smtClean="0"/>
            </a:br>
            <a:r>
              <a:rPr lang="ru-RU" sz="3100" dirty="0" smtClean="0"/>
              <a:t>«Ты здоров - страна здорова»</a:t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4" name="Содержимое 3" descr="спи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4264783" cy="3197121"/>
          </a:xfrm>
        </p:spPr>
      </p:pic>
      <p:pic>
        <p:nvPicPr>
          <p:cNvPr id="3074" name="Picture 2" descr="C:\Users\User\Desktop\2017-2018год\волонтеры\день здоров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494495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формирование культуры экологии человека, организации здорового образа жизни студентов. </a:t>
            </a:r>
          </a:p>
          <a:p>
            <a:r>
              <a:rPr lang="ru-RU" b="1" smtClean="0"/>
              <a:t>Задачи проекта: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изучение состояния здоровья студентов;</a:t>
            </a:r>
          </a:p>
          <a:p>
            <a:pPr>
              <a:buNone/>
            </a:pPr>
            <a:r>
              <a:rPr lang="ru-RU" dirty="0" smtClean="0"/>
              <a:t>• изучение факторов как отрицательно, так и положительно влияющих на состояние здоровья; </a:t>
            </a:r>
          </a:p>
          <a:p>
            <a:pPr>
              <a:buNone/>
            </a:pPr>
            <a:r>
              <a:rPr lang="ru-RU" dirty="0" smtClean="0"/>
              <a:t>• проведение просветительской работы среди различных социальных групп;</a:t>
            </a:r>
          </a:p>
          <a:p>
            <a:pPr>
              <a:buNone/>
            </a:pPr>
            <a:r>
              <a:rPr lang="ru-RU" dirty="0" smtClean="0"/>
              <a:t> • консолидация активистов средних профессиональных учебных заведений по проведению совместных акций «Ты здоров - страна здорова»;</a:t>
            </a:r>
          </a:p>
          <a:p>
            <a:pPr fontAlgn="base">
              <a:buNone/>
            </a:pPr>
            <a:r>
              <a:rPr lang="ru-RU" dirty="0" smtClean="0"/>
              <a:t> • планирование  конечных результатов и итогов реализации проекта, расчет трудовых и финансовых ресурсов для реализации 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д волонт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96274" cy="60722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Проведение просветительской работы среди различных социальных групп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4929222" cy="49292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1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9383" y="2143116"/>
            <a:ext cx="6034617" cy="4525963"/>
          </a:xfrm>
        </p:spPr>
      </p:pic>
      <p:pic>
        <p:nvPicPr>
          <p:cNvPr id="6" name="Содержимое 3" descr="акция сообщи где  торгуют смерть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048253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акции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4643470" cy="4643470"/>
          </a:xfrm>
        </p:spPr>
      </p:pic>
      <p:pic>
        <p:nvPicPr>
          <p:cNvPr id="5122" name="Picture 2" descr="C:\Users\User\Desktop\2017-2018год\волонтеры\волонтеры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643306" cy="485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Акции по профилактике здорового образа жизни</a:t>
            </a:r>
            <a:endParaRPr lang="ru-RU" dirty="0"/>
          </a:p>
        </p:txBody>
      </p:sp>
      <p:pic>
        <p:nvPicPr>
          <p:cNvPr id="6" name="Содержимое 5" descr="ак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571900" cy="4762534"/>
          </a:xfrm>
        </p:spPr>
      </p:pic>
      <p:pic>
        <p:nvPicPr>
          <p:cNvPr id="2050" name="Picture 2" descr="C:\Users\User\Desktop\2017-2018год\волонтеры\день волонте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2017-2018год\волонтеры\урок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ция красная лен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93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Проект Экология человека: профилактика негативных явлений в молодёжной среде, здоровый образ жизни </vt:lpstr>
      <vt:lpstr>Слайд 2</vt:lpstr>
      <vt:lpstr>Слайд 3</vt:lpstr>
      <vt:lpstr> Проведение просветительской работы среди различных социальных групп </vt:lpstr>
      <vt:lpstr>Слайд 5</vt:lpstr>
      <vt:lpstr>Экологические акции</vt:lpstr>
      <vt:lpstr>Акции по профилактике здорового образа жизни</vt:lpstr>
      <vt:lpstr>Слайд 8</vt:lpstr>
      <vt:lpstr>Слайд 9</vt:lpstr>
      <vt:lpstr>Слайд 10</vt:lpstr>
      <vt:lpstr>Слайд 11</vt:lpstr>
      <vt:lpstr> Консолидация активистов средних профессиональных учебных заведений по проведению совместных акций  «Ты здоров - страна здорова»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Проект Экология человека: профилактика негативных явлений в молодёжной среде, здоровый образ жизни </dc:title>
  <dc:creator>User</dc:creator>
  <cp:lastModifiedBy>User</cp:lastModifiedBy>
  <cp:revision>4</cp:revision>
  <dcterms:created xsi:type="dcterms:W3CDTF">2018-06-23T04:11:14Z</dcterms:created>
  <dcterms:modified xsi:type="dcterms:W3CDTF">2018-06-23T06:13:40Z</dcterms:modified>
</cp:coreProperties>
</file>