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%23%D0%92%D0%9D%D0%9410" TargetMode="External"/><Relationship Id="rId2" Type="http://schemas.openxmlformats.org/officeDocument/2006/relationships/hyperlink" Target="https://vk.com/feed?section=search&amp;q=%23ECOwee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броцентр10\Desktop\фото для статьи\magni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503" y="3501008"/>
            <a:ext cx="4794496" cy="3356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EcoWeek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English language school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44644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Экологическая неделя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14-20.04.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2019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Экологический </a:t>
            </a:r>
            <a:r>
              <a:rPr lang="ru-RU" b="1" dirty="0" err="1" smtClean="0">
                <a:solidFill>
                  <a:schemeClr val="bg1"/>
                </a:solidFill>
              </a:rPr>
              <a:t>флешмоб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apf.mail.ru/cgi-bin/readmsg/magnit-12.jpg?id=15566339591370832926%3B0%3B4&amp;x-email=anionchic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apf.mail.ru/cgi-bin/readmsg/magnit-12.jpg?id=15566339591370832926%3B0%3B4&amp;x-email=anionchic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Доброцентр10\Desktop\фото для статьи\264B7680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102161" cy="4578326"/>
          </a:xfrm>
          <a:prstGeom prst="rect">
            <a:avLst/>
          </a:prstGeom>
          <a:noFill/>
        </p:spPr>
      </p:pic>
      <p:pic>
        <p:nvPicPr>
          <p:cNvPr id="6149" name="Picture 5" descr="C:\Users\Доброцентр10\Desktop\magnit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46235"/>
            <a:ext cx="2987824" cy="2111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Выставка </a:t>
            </a:r>
            <a:r>
              <a:rPr lang="ru-RU" b="1" dirty="0" err="1" smtClean="0">
                <a:solidFill>
                  <a:schemeClr val="bg1"/>
                </a:solidFill>
              </a:rPr>
              <a:t>экоплакатов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56992"/>
            <a:ext cx="4752528" cy="309634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 время экологической недели наша школа приобрела особый внешний вид, наши учащиеся совместно с учителями создали огромное количество необыкновенных плакатов на тему экологии. Всех участников творческого задания мы наградили магнитиками с рисунками их же плакатов, чему и дети и подростки были необыкновенно рады.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1" name="Picture 1" descr="C:\Users\Доброцентр10\Desktop\magnit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448272" cy="1730415"/>
          </a:xfrm>
          <a:prstGeom prst="rect">
            <a:avLst/>
          </a:prstGeom>
          <a:noFill/>
        </p:spPr>
      </p:pic>
      <p:pic>
        <p:nvPicPr>
          <p:cNvPr id="5122" name="Picture 2" descr="C:\Users\Доброцентр10\Desktop\magnit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2448322" cy="1730450"/>
          </a:xfrm>
          <a:prstGeom prst="rect">
            <a:avLst/>
          </a:prstGeom>
          <a:noFill/>
        </p:spPr>
      </p:pic>
      <p:pic>
        <p:nvPicPr>
          <p:cNvPr id="5123" name="Picture 3" descr="C:\Users\Доброцентр10\Desktop\фото для статьи\P_20190423_204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240360" cy="2185555"/>
          </a:xfrm>
          <a:prstGeom prst="rect">
            <a:avLst/>
          </a:prstGeom>
          <a:noFill/>
        </p:spPr>
      </p:pic>
      <p:pic>
        <p:nvPicPr>
          <p:cNvPr id="8" name="Picture 1" descr="C:\Users\Доброцентр10\Desktop\magnit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2581647" cy="182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Доброцентр10\Desktop\magni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4313237"/>
            <a:ext cx="3600450" cy="2544763"/>
          </a:xfrm>
          <a:prstGeom prst="rect">
            <a:avLst/>
          </a:prstGeom>
          <a:noFill/>
        </p:spPr>
      </p:pic>
      <p:pic>
        <p:nvPicPr>
          <p:cNvPr id="20482" name="Picture 2" descr="C:\Users\Доброцентр10\Desktop\фото для статьи\magni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6192688" cy="4335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оброцентр10\Desktop\фото для статьи\HKS33xbLi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560507" cy="25652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Эко-дерево</a:t>
            </a:r>
            <a:r>
              <a:rPr lang="ru-RU" b="1" dirty="0" smtClean="0">
                <a:solidFill>
                  <a:schemeClr val="bg1"/>
                </a:solidFill>
              </a:rPr>
              <a:t> – общее творческое дело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2632" y="3717032"/>
            <a:ext cx="6141368" cy="28697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Общим творческим делом для всей школы стало </a:t>
            </a:r>
            <a:r>
              <a:rPr lang="ru-RU" b="1" dirty="0" err="1" smtClean="0">
                <a:solidFill>
                  <a:schemeClr val="bg1"/>
                </a:solidFill>
              </a:rPr>
              <a:t>экодерево</a:t>
            </a:r>
            <a:r>
              <a:rPr lang="ru-RU" b="1" dirty="0" smtClean="0">
                <a:solidFill>
                  <a:schemeClr val="bg1"/>
                </a:solidFill>
              </a:rPr>
              <a:t>, на листочках которого ребята писали свои мысли о том, как можно помогать природе, и что именно они любят в ней.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Награждение участников творческого задания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Доброцентр10\Desktop\фото для статьи\P_20190507_17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5976664" cy="3361874"/>
          </a:xfrm>
          <a:prstGeom prst="rect">
            <a:avLst/>
          </a:prstGeom>
          <a:noFill/>
        </p:spPr>
      </p:pic>
      <p:pic>
        <p:nvPicPr>
          <p:cNvPr id="4100" name="Picture 4" descr="C:\Users\Доброцентр10\Desktop\фото для статьи\P_20190507_14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96926"/>
            <a:ext cx="2256381" cy="3508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7667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Экофото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4546848" cy="219310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Были сделаны </a:t>
            </a:r>
            <a:r>
              <a:rPr lang="ru-RU" b="1" dirty="0" smtClean="0">
                <a:solidFill>
                  <a:schemeClr val="bg1"/>
                </a:solidFill>
              </a:rPr>
              <a:t>ряд групповых фотографий и выложили их в </a:t>
            </a:r>
            <a:r>
              <a:rPr lang="ru-RU" b="1" dirty="0" err="1" smtClean="0">
                <a:solidFill>
                  <a:schemeClr val="bg1"/>
                </a:solidFill>
              </a:rPr>
              <a:t>соцсеть</a:t>
            </a:r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</a:rPr>
              <a:t>Вконтакте</a:t>
            </a:r>
            <a:r>
              <a:rPr lang="ru-RU" b="1" dirty="0" smtClean="0">
                <a:solidFill>
                  <a:schemeClr val="bg1"/>
                </a:solidFill>
              </a:rPr>
              <a:t>» с </a:t>
            </a:r>
            <a:r>
              <a:rPr lang="ru-RU" b="1" dirty="0" err="1" smtClean="0">
                <a:solidFill>
                  <a:schemeClr val="bg1"/>
                </a:solidFill>
              </a:rPr>
              <a:t>хэштегами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hlinkClick r:id="rId2"/>
              </a:rPr>
              <a:t>#</a:t>
            </a:r>
            <a:r>
              <a:rPr lang="ru-RU" b="1" u="sng" dirty="0" err="1" smtClean="0">
                <a:solidFill>
                  <a:schemeClr val="bg1"/>
                </a:solidFill>
                <a:hlinkClick r:id="rId2"/>
              </a:rPr>
              <a:t>ECOweek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  <a:hlinkClick r:id="rId3"/>
              </a:rPr>
              <a:t>#ВНД10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C:\Users\Доброцентр10\Desktop\фото для статьи\uzmanjuo6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672408" cy="2757178"/>
          </a:xfrm>
          <a:prstGeom prst="rect">
            <a:avLst/>
          </a:prstGeom>
          <a:noFill/>
        </p:spPr>
      </p:pic>
      <p:pic>
        <p:nvPicPr>
          <p:cNvPr id="2051" name="Picture 3" descr="C:\Users\Доброцентр10\Desktop\фото для статьи\CKamKe6R4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20688"/>
            <a:ext cx="3899925" cy="2924944"/>
          </a:xfrm>
          <a:prstGeom prst="rect">
            <a:avLst/>
          </a:prstGeom>
          <a:noFill/>
        </p:spPr>
      </p:pic>
      <p:pic>
        <p:nvPicPr>
          <p:cNvPr id="2052" name="Picture 4" descr="C:\Users\Доброцентр10\Desktop\фото для статьи\264B7811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4278530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Сбор макулатуры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Нашим общим добрым делом стал сбор уже использованных распечаток (макулатуры), которые мы передали в </a:t>
            </a:r>
            <a:r>
              <a:rPr lang="ru-RU" sz="2400" b="1" dirty="0" err="1" smtClean="0">
                <a:solidFill>
                  <a:schemeClr val="bg1"/>
                </a:solidFill>
              </a:rPr>
              <a:t>сбормобиль</a:t>
            </a:r>
            <a:r>
              <a:rPr lang="ru-RU" sz="2400" b="1" dirty="0" smtClean="0">
                <a:solidFill>
                  <a:schemeClr val="bg1"/>
                </a:solidFill>
              </a:rPr>
              <a:t>.  </a:t>
            </a:r>
            <a:r>
              <a:rPr lang="ru-RU" sz="2400" b="1" dirty="0" err="1" smtClean="0">
                <a:solidFill>
                  <a:schemeClr val="bg1"/>
                </a:solidFill>
              </a:rPr>
              <a:t>Сбормобиль</a:t>
            </a:r>
            <a:r>
              <a:rPr lang="ru-RU" sz="2400" b="1" dirty="0" smtClean="0">
                <a:solidFill>
                  <a:schemeClr val="bg1"/>
                </a:solidFill>
              </a:rPr>
              <a:t> – это проект неравнодушных горожан  Петрозаводска, которые вот уже 3 года занимаются сбором вторсырья.  Мусор обретает вторую жизнь и превращается  в хорошие вещи, вырученные за вторсырье деньги идут на помощь животным из Первого петрозаводского приюта.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C:\Users\Доброцентр10\Desktop\magni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335" y="548680"/>
            <a:ext cx="3017665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Экологический флешмоб</vt:lpstr>
      <vt:lpstr>Выставка экоплакатов</vt:lpstr>
      <vt:lpstr>Слайд 4</vt:lpstr>
      <vt:lpstr>Эко-дерево – общее творческое дело</vt:lpstr>
      <vt:lpstr>Награждение участников творческого задания</vt:lpstr>
      <vt:lpstr>Экофото</vt:lpstr>
      <vt:lpstr>Сбор макулатуры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Доброцентр10</dc:creator>
  <cp:lastModifiedBy>Доброцентр10</cp:lastModifiedBy>
  <cp:revision>4</cp:revision>
  <dcterms:created xsi:type="dcterms:W3CDTF">2019-06-15T20:10:57Z</dcterms:created>
  <dcterms:modified xsi:type="dcterms:W3CDTF">2019-06-15T20:45:12Z</dcterms:modified>
</cp:coreProperties>
</file>