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70" r:id="rId4"/>
    <p:sldId id="263" r:id="rId5"/>
    <p:sldId id="264" r:id="rId6"/>
    <p:sldId id="265" r:id="rId7"/>
    <p:sldId id="259" r:id="rId8"/>
    <p:sldId id="261" r:id="rId9"/>
    <p:sldId id="262" r:id="rId10"/>
    <p:sldId id="266" r:id="rId11"/>
    <p:sldId id="268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8D8C"/>
    <a:srgbClr val="AABECA"/>
    <a:srgbClr val="AFAFAF"/>
    <a:srgbClr val="0F2745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65136-4CCE-4B5F-8C30-58B9892CFDDD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F6C858-22A7-4B61-B432-5B5FA9A73866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accent1"/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ЭкоТропа</a:t>
          </a:r>
          <a:endParaRPr lang="ru-RU" b="1" dirty="0">
            <a:solidFill>
              <a:schemeClr val="accent1"/>
            </a:solidFill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BFA37E3C-D2E2-42B8-B520-1D4DCF9BEAD8}" type="parTrans" cxnId="{73A1453F-8614-4D6D-8CCA-DC5B44670483}">
      <dgm:prSet/>
      <dgm:spPr/>
      <dgm:t>
        <a:bodyPr/>
        <a:lstStyle/>
        <a:p>
          <a:endParaRPr lang="ru-RU"/>
        </a:p>
      </dgm:t>
    </dgm:pt>
    <dgm:pt modelId="{7B15FD3E-DDC3-4CFF-8A6C-ECE5681687FF}" type="sibTrans" cxnId="{73A1453F-8614-4D6D-8CCA-DC5B44670483}">
      <dgm:prSet/>
      <dgm:spPr/>
      <dgm:t>
        <a:bodyPr/>
        <a:lstStyle/>
        <a:p>
          <a:endParaRPr lang="ru-RU"/>
        </a:p>
      </dgm:t>
    </dgm:pt>
    <dgm:pt modelId="{B9F31029-27B8-4806-B47B-920D3014F31D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Форма организации </a:t>
          </a:r>
          <a:r>
            <a:rPr lang="ru-RU" dirty="0" err="1" smtClean="0">
              <a:latin typeface="Open Sans" pitchFamily="34" charset="0"/>
              <a:ea typeface="Open Sans" pitchFamily="34" charset="0"/>
              <a:cs typeface="Open Sans" pitchFamily="34" charset="0"/>
            </a:rPr>
            <a:t>экологичного</a:t>
          </a:r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 туризма</a:t>
          </a:r>
          <a:endParaRPr lang="ru-RU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54CFC214-E1BC-4D44-BB47-DE8045FED57B}" type="parTrans" cxnId="{A0913700-89A1-41E0-9169-6F668F0CC7B0}">
      <dgm:prSet/>
      <dgm:spPr/>
      <dgm:t>
        <a:bodyPr/>
        <a:lstStyle/>
        <a:p>
          <a:endParaRPr lang="ru-RU"/>
        </a:p>
      </dgm:t>
    </dgm:pt>
    <dgm:pt modelId="{8DD06091-9C77-42A2-BEF5-2BF20C094CF9}" type="sibTrans" cxnId="{A0913700-89A1-41E0-9169-6F668F0CC7B0}">
      <dgm:prSet/>
      <dgm:spPr/>
      <dgm:t>
        <a:bodyPr/>
        <a:lstStyle/>
        <a:p>
          <a:endParaRPr lang="ru-RU"/>
        </a:p>
      </dgm:t>
    </dgm:pt>
    <dgm:pt modelId="{89185FC1-6C56-4127-93F4-2FB0C45712B3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Специально оборудованный маршрут</a:t>
          </a:r>
          <a:endParaRPr lang="ru-RU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B039B66B-4F42-4953-8261-2A6D44F938B0}" type="parTrans" cxnId="{6B246DC8-0C6E-4349-AF75-C8746AE5083A}">
      <dgm:prSet/>
      <dgm:spPr/>
      <dgm:t>
        <a:bodyPr/>
        <a:lstStyle/>
        <a:p>
          <a:endParaRPr lang="ru-RU"/>
        </a:p>
      </dgm:t>
    </dgm:pt>
    <dgm:pt modelId="{B0605755-9E6F-49F8-BE66-4B531E556304}" type="sibTrans" cxnId="{6B246DC8-0C6E-4349-AF75-C8746AE5083A}">
      <dgm:prSet/>
      <dgm:spPr/>
      <dgm:t>
        <a:bodyPr/>
        <a:lstStyle/>
        <a:p>
          <a:endParaRPr lang="ru-RU"/>
        </a:p>
      </dgm:t>
    </dgm:pt>
    <dgm:pt modelId="{C32B0BCE-D502-4EF7-8D9C-A947033850B3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Знакомство отдыхающих с природными особенностями</a:t>
          </a:r>
          <a:endParaRPr lang="ru-RU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D5AD40EE-A2D7-465F-8A93-01B382AA6940}" type="parTrans" cxnId="{2A118711-0A79-4466-9C8E-6CD0EEB0108E}">
      <dgm:prSet/>
      <dgm:spPr/>
      <dgm:t>
        <a:bodyPr/>
        <a:lstStyle/>
        <a:p>
          <a:endParaRPr lang="ru-RU"/>
        </a:p>
      </dgm:t>
    </dgm:pt>
    <dgm:pt modelId="{D8440C13-712A-4067-B6B3-54E2F0AE333F}" type="sibTrans" cxnId="{2A118711-0A79-4466-9C8E-6CD0EEB0108E}">
      <dgm:prSet/>
      <dgm:spPr/>
      <dgm:t>
        <a:bodyPr/>
        <a:lstStyle/>
        <a:p>
          <a:endParaRPr lang="ru-RU"/>
        </a:p>
      </dgm:t>
    </dgm:pt>
    <dgm:pt modelId="{43BC0FD0-F8A1-4017-977F-3D3C8E3EF56B}">
      <dgm:prSet phldrT="[Текст]" custT="1"/>
      <dgm:spPr/>
      <dgm:t>
        <a:bodyPr/>
        <a:lstStyle/>
        <a:p>
          <a:r>
            <a:rPr lang="ru-RU" sz="21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Одна из форм экологического воспитания</a:t>
          </a:r>
          <a:endParaRPr lang="ru-RU" sz="2100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AF9FCB41-D289-4680-940F-42F32A202064}" type="parTrans" cxnId="{F37DC459-F055-45FF-90ED-26C17375F820}">
      <dgm:prSet/>
      <dgm:spPr/>
      <dgm:t>
        <a:bodyPr/>
        <a:lstStyle/>
        <a:p>
          <a:endParaRPr lang="ru-RU"/>
        </a:p>
      </dgm:t>
    </dgm:pt>
    <dgm:pt modelId="{2A3444EE-6B79-48F3-96AA-4EC819262955}" type="sibTrans" cxnId="{F37DC459-F055-45FF-90ED-26C17375F820}">
      <dgm:prSet/>
      <dgm:spPr/>
      <dgm:t>
        <a:bodyPr/>
        <a:lstStyle/>
        <a:p>
          <a:endParaRPr lang="ru-RU"/>
        </a:p>
      </dgm:t>
    </dgm:pt>
    <dgm:pt modelId="{500E9B3B-70DC-4813-8DF6-AE4B1F37F104}" type="pres">
      <dgm:prSet presAssocID="{67D65136-4CCE-4B5F-8C30-58B9892CFDD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CEB226-111E-4344-AA9B-FB146646081F}" type="pres">
      <dgm:prSet presAssocID="{67D65136-4CCE-4B5F-8C30-58B9892CFDDD}" presName="matrix" presStyleCnt="0"/>
      <dgm:spPr/>
    </dgm:pt>
    <dgm:pt modelId="{52DC1F1D-9B61-4797-AD02-5BC131BB017D}" type="pres">
      <dgm:prSet presAssocID="{67D65136-4CCE-4B5F-8C30-58B9892CFDDD}" presName="tile1" presStyleLbl="node1" presStyleIdx="0" presStyleCnt="4"/>
      <dgm:spPr/>
      <dgm:t>
        <a:bodyPr/>
        <a:lstStyle/>
        <a:p>
          <a:endParaRPr lang="ru-RU"/>
        </a:p>
      </dgm:t>
    </dgm:pt>
    <dgm:pt modelId="{7E71C489-C4C0-4B5C-AFF1-930E921CD6D5}" type="pres">
      <dgm:prSet presAssocID="{67D65136-4CCE-4B5F-8C30-58B9892CFDD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901C6-97F7-4164-BCF9-176796BF1530}" type="pres">
      <dgm:prSet presAssocID="{67D65136-4CCE-4B5F-8C30-58B9892CFDDD}" presName="tile2" presStyleLbl="node1" presStyleIdx="1" presStyleCnt="4"/>
      <dgm:spPr/>
      <dgm:t>
        <a:bodyPr/>
        <a:lstStyle/>
        <a:p>
          <a:endParaRPr lang="ru-RU"/>
        </a:p>
      </dgm:t>
    </dgm:pt>
    <dgm:pt modelId="{A5F2EF63-203F-4446-A13C-E4F2AA94F17D}" type="pres">
      <dgm:prSet presAssocID="{67D65136-4CCE-4B5F-8C30-58B9892CFDD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3B367-7D36-4DFB-AFDD-E21CAAA4FA8B}" type="pres">
      <dgm:prSet presAssocID="{67D65136-4CCE-4B5F-8C30-58B9892CFDDD}" presName="tile3" presStyleLbl="node1" presStyleIdx="2" presStyleCnt="4"/>
      <dgm:spPr/>
      <dgm:t>
        <a:bodyPr/>
        <a:lstStyle/>
        <a:p>
          <a:endParaRPr lang="ru-RU"/>
        </a:p>
      </dgm:t>
    </dgm:pt>
    <dgm:pt modelId="{049ACAC3-720F-410E-9EA2-988193E5912D}" type="pres">
      <dgm:prSet presAssocID="{67D65136-4CCE-4B5F-8C30-58B9892CFDD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97913-84C5-4880-9086-9AC8645076C9}" type="pres">
      <dgm:prSet presAssocID="{67D65136-4CCE-4B5F-8C30-58B9892CFDDD}" presName="tile4" presStyleLbl="node1" presStyleIdx="3" presStyleCnt="4"/>
      <dgm:spPr/>
      <dgm:t>
        <a:bodyPr/>
        <a:lstStyle/>
        <a:p>
          <a:endParaRPr lang="ru-RU"/>
        </a:p>
      </dgm:t>
    </dgm:pt>
    <dgm:pt modelId="{35E62CAF-C683-485C-B9B2-5F9F018B68D7}" type="pres">
      <dgm:prSet presAssocID="{67D65136-4CCE-4B5F-8C30-58B9892CFDD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9399B-2FAE-49A7-AC11-CDF139093A4D}" type="pres">
      <dgm:prSet presAssocID="{67D65136-4CCE-4B5F-8C30-58B9892CFDDD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13920-8F05-4A7F-B225-917F2715AEE3}" type="presOf" srcId="{89185FC1-6C56-4127-93F4-2FB0C45712B3}" destId="{A5F2EF63-203F-4446-A13C-E4F2AA94F17D}" srcOrd="1" destOrd="0" presId="urn:microsoft.com/office/officeart/2005/8/layout/matrix1"/>
    <dgm:cxn modelId="{231D7D2D-2F07-4631-9DC0-5180898D2DE9}" type="presOf" srcId="{B6F6C858-22A7-4B61-B432-5B5FA9A73866}" destId="{1DD9399B-2FAE-49A7-AC11-CDF139093A4D}" srcOrd="0" destOrd="0" presId="urn:microsoft.com/office/officeart/2005/8/layout/matrix1"/>
    <dgm:cxn modelId="{6C91D689-EB02-4BCB-A986-6FFFC7D3894C}" type="presOf" srcId="{C32B0BCE-D502-4EF7-8D9C-A947033850B3}" destId="{EA63B367-7D36-4DFB-AFDD-E21CAAA4FA8B}" srcOrd="0" destOrd="0" presId="urn:microsoft.com/office/officeart/2005/8/layout/matrix1"/>
    <dgm:cxn modelId="{867A7228-00C7-46AA-B1FB-33AAB50F5CC6}" type="presOf" srcId="{43BC0FD0-F8A1-4017-977F-3D3C8E3EF56B}" destId="{35E62CAF-C683-485C-B9B2-5F9F018B68D7}" srcOrd="1" destOrd="0" presId="urn:microsoft.com/office/officeart/2005/8/layout/matrix1"/>
    <dgm:cxn modelId="{56281783-AA56-4878-BEC4-EAE4DBA1146B}" type="presOf" srcId="{B9F31029-27B8-4806-B47B-920D3014F31D}" destId="{7E71C489-C4C0-4B5C-AFF1-930E921CD6D5}" srcOrd="1" destOrd="0" presId="urn:microsoft.com/office/officeart/2005/8/layout/matrix1"/>
    <dgm:cxn modelId="{73A1453F-8614-4D6D-8CCA-DC5B44670483}" srcId="{67D65136-4CCE-4B5F-8C30-58B9892CFDDD}" destId="{B6F6C858-22A7-4B61-B432-5B5FA9A73866}" srcOrd="0" destOrd="0" parTransId="{BFA37E3C-D2E2-42B8-B520-1D4DCF9BEAD8}" sibTransId="{7B15FD3E-DDC3-4CFF-8A6C-ECE5681687FF}"/>
    <dgm:cxn modelId="{F37DC459-F055-45FF-90ED-26C17375F820}" srcId="{B6F6C858-22A7-4B61-B432-5B5FA9A73866}" destId="{43BC0FD0-F8A1-4017-977F-3D3C8E3EF56B}" srcOrd="3" destOrd="0" parTransId="{AF9FCB41-D289-4680-940F-42F32A202064}" sibTransId="{2A3444EE-6B79-48F3-96AA-4EC819262955}"/>
    <dgm:cxn modelId="{6BDE9230-6001-4BCD-A795-DD113F980F00}" type="presOf" srcId="{43BC0FD0-F8A1-4017-977F-3D3C8E3EF56B}" destId="{87C97913-84C5-4880-9086-9AC8645076C9}" srcOrd="0" destOrd="0" presId="urn:microsoft.com/office/officeart/2005/8/layout/matrix1"/>
    <dgm:cxn modelId="{4DA0945B-FF90-40FE-9D2D-9B2D576BCD3C}" type="presOf" srcId="{67D65136-4CCE-4B5F-8C30-58B9892CFDDD}" destId="{500E9B3B-70DC-4813-8DF6-AE4B1F37F104}" srcOrd="0" destOrd="0" presId="urn:microsoft.com/office/officeart/2005/8/layout/matrix1"/>
    <dgm:cxn modelId="{4BC357AA-CB22-4248-81B8-3BF6140B16FC}" type="presOf" srcId="{89185FC1-6C56-4127-93F4-2FB0C45712B3}" destId="{59C901C6-97F7-4164-BCF9-176796BF1530}" srcOrd="0" destOrd="0" presId="urn:microsoft.com/office/officeart/2005/8/layout/matrix1"/>
    <dgm:cxn modelId="{A0913700-89A1-41E0-9169-6F668F0CC7B0}" srcId="{B6F6C858-22A7-4B61-B432-5B5FA9A73866}" destId="{B9F31029-27B8-4806-B47B-920D3014F31D}" srcOrd="0" destOrd="0" parTransId="{54CFC214-E1BC-4D44-BB47-DE8045FED57B}" sibTransId="{8DD06091-9C77-42A2-BEF5-2BF20C094CF9}"/>
    <dgm:cxn modelId="{020CA942-2E30-475F-94C4-8566FF8564AC}" type="presOf" srcId="{C32B0BCE-D502-4EF7-8D9C-A947033850B3}" destId="{049ACAC3-720F-410E-9EA2-988193E5912D}" srcOrd="1" destOrd="0" presId="urn:microsoft.com/office/officeart/2005/8/layout/matrix1"/>
    <dgm:cxn modelId="{6B246DC8-0C6E-4349-AF75-C8746AE5083A}" srcId="{B6F6C858-22A7-4B61-B432-5B5FA9A73866}" destId="{89185FC1-6C56-4127-93F4-2FB0C45712B3}" srcOrd="1" destOrd="0" parTransId="{B039B66B-4F42-4953-8261-2A6D44F938B0}" sibTransId="{B0605755-9E6F-49F8-BE66-4B531E556304}"/>
    <dgm:cxn modelId="{2A118711-0A79-4466-9C8E-6CD0EEB0108E}" srcId="{B6F6C858-22A7-4B61-B432-5B5FA9A73866}" destId="{C32B0BCE-D502-4EF7-8D9C-A947033850B3}" srcOrd="2" destOrd="0" parTransId="{D5AD40EE-A2D7-465F-8A93-01B382AA6940}" sibTransId="{D8440C13-712A-4067-B6B3-54E2F0AE333F}"/>
    <dgm:cxn modelId="{A022891A-2D56-45FF-B267-49E4F3DEABB0}" type="presOf" srcId="{B9F31029-27B8-4806-B47B-920D3014F31D}" destId="{52DC1F1D-9B61-4797-AD02-5BC131BB017D}" srcOrd="0" destOrd="0" presId="urn:microsoft.com/office/officeart/2005/8/layout/matrix1"/>
    <dgm:cxn modelId="{B40950A3-929E-4035-887B-1016F3C7D39D}" type="presParOf" srcId="{500E9B3B-70DC-4813-8DF6-AE4B1F37F104}" destId="{EFCEB226-111E-4344-AA9B-FB146646081F}" srcOrd="0" destOrd="0" presId="urn:microsoft.com/office/officeart/2005/8/layout/matrix1"/>
    <dgm:cxn modelId="{EAC3F17D-336D-4094-9661-53080A40B5CA}" type="presParOf" srcId="{EFCEB226-111E-4344-AA9B-FB146646081F}" destId="{52DC1F1D-9B61-4797-AD02-5BC131BB017D}" srcOrd="0" destOrd="0" presId="urn:microsoft.com/office/officeart/2005/8/layout/matrix1"/>
    <dgm:cxn modelId="{3F27673E-6D67-43DE-872F-D4B01577A949}" type="presParOf" srcId="{EFCEB226-111E-4344-AA9B-FB146646081F}" destId="{7E71C489-C4C0-4B5C-AFF1-930E921CD6D5}" srcOrd="1" destOrd="0" presId="urn:microsoft.com/office/officeart/2005/8/layout/matrix1"/>
    <dgm:cxn modelId="{AC4FA92F-3461-4817-B169-96A6A5C72703}" type="presParOf" srcId="{EFCEB226-111E-4344-AA9B-FB146646081F}" destId="{59C901C6-97F7-4164-BCF9-176796BF1530}" srcOrd="2" destOrd="0" presId="urn:microsoft.com/office/officeart/2005/8/layout/matrix1"/>
    <dgm:cxn modelId="{4E0BFCCC-BE6F-47D4-91C2-4F8A8659A407}" type="presParOf" srcId="{EFCEB226-111E-4344-AA9B-FB146646081F}" destId="{A5F2EF63-203F-4446-A13C-E4F2AA94F17D}" srcOrd="3" destOrd="0" presId="urn:microsoft.com/office/officeart/2005/8/layout/matrix1"/>
    <dgm:cxn modelId="{25354A41-DAEB-4514-A41D-E66F1FBB4340}" type="presParOf" srcId="{EFCEB226-111E-4344-AA9B-FB146646081F}" destId="{EA63B367-7D36-4DFB-AFDD-E21CAAA4FA8B}" srcOrd="4" destOrd="0" presId="urn:microsoft.com/office/officeart/2005/8/layout/matrix1"/>
    <dgm:cxn modelId="{DB3B4EB0-6496-42B8-B5CA-BB26E2505A54}" type="presParOf" srcId="{EFCEB226-111E-4344-AA9B-FB146646081F}" destId="{049ACAC3-720F-410E-9EA2-988193E5912D}" srcOrd="5" destOrd="0" presId="urn:microsoft.com/office/officeart/2005/8/layout/matrix1"/>
    <dgm:cxn modelId="{1F2C33BC-37B2-43F4-B49F-93CA772CEAC6}" type="presParOf" srcId="{EFCEB226-111E-4344-AA9B-FB146646081F}" destId="{87C97913-84C5-4880-9086-9AC8645076C9}" srcOrd="6" destOrd="0" presId="urn:microsoft.com/office/officeart/2005/8/layout/matrix1"/>
    <dgm:cxn modelId="{B5E01539-82D8-4A6C-8AC3-FE66342F2B3F}" type="presParOf" srcId="{EFCEB226-111E-4344-AA9B-FB146646081F}" destId="{35E62CAF-C683-485C-B9B2-5F9F018B68D7}" srcOrd="7" destOrd="0" presId="urn:microsoft.com/office/officeart/2005/8/layout/matrix1"/>
    <dgm:cxn modelId="{112F3795-6B34-4355-A36B-DDFAFEF72B74}" type="presParOf" srcId="{500E9B3B-70DC-4813-8DF6-AE4B1F37F104}" destId="{1DD9399B-2FAE-49A7-AC11-CDF139093A4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D65136-4CCE-4B5F-8C30-58B9892CFDD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F6C858-22A7-4B61-B432-5B5FA9A73866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Власть</a:t>
          </a:r>
          <a:endParaRPr lang="ru-RU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BFA37E3C-D2E2-42B8-B520-1D4DCF9BEAD8}" type="parTrans" cxnId="{73A1453F-8614-4D6D-8CCA-DC5B44670483}">
      <dgm:prSet/>
      <dgm:spPr/>
      <dgm:t>
        <a:bodyPr/>
        <a:lstStyle/>
        <a:p>
          <a:endParaRPr lang="ru-RU"/>
        </a:p>
      </dgm:t>
    </dgm:pt>
    <dgm:pt modelId="{7B15FD3E-DDC3-4CFF-8A6C-ECE5681687FF}" type="sibTrans" cxnId="{73A1453F-8614-4D6D-8CCA-DC5B44670483}">
      <dgm:prSet/>
      <dgm:spPr/>
      <dgm:t>
        <a:bodyPr/>
        <a:lstStyle/>
        <a:p>
          <a:endParaRPr lang="ru-RU"/>
        </a:p>
      </dgm:t>
    </dgm:pt>
    <dgm:pt modelId="{298711DB-7286-4744-98C7-E930007973E0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Общество</a:t>
          </a:r>
          <a:r>
            <a:rPr lang="ru-RU" dirty="0" smtClean="0"/>
            <a:t> </a:t>
          </a:r>
          <a:endParaRPr lang="ru-RU" dirty="0"/>
        </a:p>
      </dgm:t>
    </dgm:pt>
    <dgm:pt modelId="{3538A38C-890F-4776-BC1E-4CDF329148E2}" type="parTrans" cxnId="{0E526EC3-C314-4018-B933-C919DC8EEE0E}">
      <dgm:prSet/>
      <dgm:spPr/>
      <dgm:t>
        <a:bodyPr/>
        <a:lstStyle/>
        <a:p>
          <a:endParaRPr lang="ru-RU"/>
        </a:p>
      </dgm:t>
    </dgm:pt>
    <dgm:pt modelId="{531A6F6F-EBFE-4E33-BDA2-1ED0FB4527D2}" type="sibTrans" cxnId="{0E526EC3-C314-4018-B933-C919DC8EEE0E}">
      <dgm:prSet/>
      <dgm:spPr/>
      <dgm:t>
        <a:bodyPr/>
        <a:lstStyle/>
        <a:p>
          <a:endParaRPr lang="ru-RU"/>
        </a:p>
      </dgm:t>
    </dgm:pt>
    <dgm:pt modelId="{EAFE8F7A-9850-452C-8E94-65022EA631E8}">
      <dgm:prSet phldrT="[Текст]"/>
      <dgm:spPr/>
      <dgm:t>
        <a:bodyPr/>
        <a:lstStyle/>
        <a:p>
          <a:r>
            <a:rPr lang="ru-RU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Бизнес</a:t>
          </a:r>
          <a:endParaRPr lang="ru-RU" dirty="0">
            <a:latin typeface="Open Sans" pitchFamily="34" charset="0"/>
            <a:ea typeface="Open Sans" pitchFamily="34" charset="0"/>
            <a:cs typeface="Open Sans" pitchFamily="34" charset="0"/>
          </a:endParaRPr>
        </a:p>
      </dgm:t>
    </dgm:pt>
    <dgm:pt modelId="{6341421B-9F1E-4648-B71C-EE4276420E2D}" type="parTrans" cxnId="{03A65AD4-D285-4190-9B7F-C5F80B507ED0}">
      <dgm:prSet/>
      <dgm:spPr/>
      <dgm:t>
        <a:bodyPr/>
        <a:lstStyle/>
        <a:p>
          <a:endParaRPr lang="ru-RU"/>
        </a:p>
      </dgm:t>
    </dgm:pt>
    <dgm:pt modelId="{00025132-7D17-46BC-88F4-86BAF03E7020}" type="sibTrans" cxnId="{03A65AD4-D285-4190-9B7F-C5F80B507ED0}">
      <dgm:prSet/>
      <dgm:spPr/>
      <dgm:t>
        <a:bodyPr/>
        <a:lstStyle/>
        <a:p>
          <a:endParaRPr lang="ru-RU"/>
        </a:p>
      </dgm:t>
    </dgm:pt>
    <dgm:pt modelId="{D6D74BC3-4FFB-46C3-A0CE-51B308C3F673}">
      <dgm:prSet phldrT="[Текст]" custT="1"/>
      <dgm:spPr/>
      <dgm:t>
        <a:bodyPr/>
        <a:lstStyle/>
        <a:p>
          <a:endParaRPr lang="ru-RU" sz="1200" dirty="0"/>
        </a:p>
      </dgm:t>
    </dgm:pt>
    <dgm:pt modelId="{F3EECB29-F7F1-43E4-907B-40BBDB456332}" type="parTrans" cxnId="{602FF71F-3EDC-474F-A950-1759FE77D95B}">
      <dgm:prSet/>
      <dgm:spPr/>
      <dgm:t>
        <a:bodyPr/>
        <a:lstStyle/>
        <a:p>
          <a:endParaRPr lang="ru-RU"/>
        </a:p>
      </dgm:t>
    </dgm:pt>
    <dgm:pt modelId="{C34CCCF2-7083-4049-B350-719938A05D10}" type="sibTrans" cxnId="{602FF71F-3EDC-474F-A950-1759FE77D95B}">
      <dgm:prSet/>
      <dgm:spPr/>
      <dgm:t>
        <a:bodyPr/>
        <a:lstStyle/>
        <a:p>
          <a:endParaRPr lang="ru-RU"/>
        </a:p>
      </dgm:t>
    </dgm:pt>
    <dgm:pt modelId="{544054B4-6638-4F6A-85C5-A7262E4F2D78}" type="pres">
      <dgm:prSet presAssocID="{67D65136-4CCE-4B5F-8C30-58B9892CFDD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19915E-04DD-4D90-9F27-A64F09947D61}" type="pres">
      <dgm:prSet presAssocID="{67D65136-4CCE-4B5F-8C30-58B9892CFDDD}" presName="cycle" presStyleCnt="0"/>
      <dgm:spPr/>
    </dgm:pt>
    <dgm:pt modelId="{BB9C12B3-C8F2-4CC4-A761-B0E1FFE5C902}" type="pres">
      <dgm:prSet presAssocID="{67D65136-4CCE-4B5F-8C30-58B9892CFDDD}" presName="centerShape" presStyleCnt="0"/>
      <dgm:spPr/>
    </dgm:pt>
    <dgm:pt modelId="{AE1B9588-1BFE-4A5E-93B5-0B47B47E42E2}" type="pres">
      <dgm:prSet presAssocID="{67D65136-4CCE-4B5F-8C30-58B9892CFDDD}" presName="connSite" presStyleLbl="node1" presStyleIdx="0" presStyleCnt="4"/>
      <dgm:spPr/>
    </dgm:pt>
    <dgm:pt modelId="{54EADA15-F735-4A19-9F96-A8E5BA9A4C02}" type="pres">
      <dgm:prSet presAssocID="{67D65136-4CCE-4B5F-8C30-58B9892CFDDD}" presName="visible" presStyleLbl="node1" presStyleIdx="0" presStyleCnt="4" custScaleX="128267" custScaleY="127480" custLinFactNeighborX="-26533" custLinFactNeighborY="-51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018DECC0-A2F3-4D7E-969E-6263EFA87E32}" type="pres">
      <dgm:prSet presAssocID="{BFA37E3C-D2E2-42B8-B520-1D4DCF9BEAD8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890F2D2-23D5-4BAA-859E-6D3180B9A394}" type="pres">
      <dgm:prSet presAssocID="{B6F6C858-22A7-4B61-B432-5B5FA9A73866}" presName="node" presStyleCnt="0"/>
      <dgm:spPr/>
    </dgm:pt>
    <dgm:pt modelId="{0BA9433F-F6D9-4379-95F0-4E15DD3B3302}" type="pres">
      <dgm:prSet presAssocID="{B6F6C858-22A7-4B61-B432-5B5FA9A73866}" presName="parentNode" presStyleLbl="node1" presStyleIdx="1" presStyleCnt="4" custLinFactNeighborX="84288" custLinFactNeighborY="-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3DF28-E8FF-4422-A280-A6FEBF76FBAE}" type="pres">
      <dgm:prSet presAssocID="{B6F6C858-22A7-4B61-B432-5B5FA9A73866}" presName="childNode" presStyleLbl="revTx" presStyleIdx="0" presStyleCnt="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4D88C6D-305C-4007-8BB6-90C97FC2AB28}" type="pres">
      <dgm:prSet presAssocID="{3538A38C-890F-4776-BC1E-4CDF329148E2}" presName="Name25" presStyleLbl="parChTrans1D1" presStyleIdx="1" presStyleCnt="3"/>
      <dgm:spPr/>
    </dgm:pt>
    <dgm:pt modelId="{7795BB17-2237-45FA-83AF-321099B10CE9}" type="pres">
      <dgm:prSet presAssocID="{298711DB-7286-4744-98C7-E930007973E0}" presName="node" presStyleCnt="0"/>
      <dgm:spPr/>
    </dgm:pt>
    <dgm:pt modelId="{6C5D7F17-A442-4A9C-86FF-EE11813755DE}" type="pres">
      <dgm:prSet presAssocID="{298711DB-7286-4744-98C7-E930007973E0}" presName="parentNode" presStyleLbl="node1" presStyleIdx="2" presStyleCnt="4" custLinFactNeighborX="50786" custLinFactNeighborY="70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69806-B605-47A2-835E-99F29F63541B}" type="pres">
      <dgm:prSet presAssocID="{298711DB-7286-4744-98C7-E930007973E0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D3D66-E3AC-4855-B94B-0A4D904194D5}" type="pres">
      <dgm:prSet presAssocID="{6341421B-9F1E-4648-B71C-EE4276420E2D}" presName="Name25" presStyleLbl="parChTrans1D1" presStyleIdx="2" presStyleCnt="3"/>
      <dgm:spPr/>
    </dgm:pt>
    <dgm:pt modelId="{D060BEEB-3032-482E-A5B8-FA246E0273C7}" type="pres">
      <dgm:prSet presAssocID="{EAFE8F7A-9850-452C-8E94-65022EA631E8}" presName="node" presStyleCnt="0"/>
      <dgm:spPr/>
    </dgm:pt>
    <dgm:pt modelId="{CA609721-CFD6-4251-9205-E2F7B40FDEEA}" type="pres">
      <dgm:prSet presAssocID="{EAFE8F7A-9850-452C-8E94-65022EA631E8}" presName="parentNode" presStyleLbl="node1" presStyleIdx="3" presStyleCnt="4" custLinFactNeighborX="83814" custLinFactNeighborY="-61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DA902-0C7E-4E61-8D90-1D9C370FB3F4}" type="pres">
      <dgm:prSet presAssocID="{EAFE8F7A-9850-452C-8E94-65022EA631E8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13569-1463-4A0B-A79A-E4AE2FBACA35}" type="presOf" srcId="{3538A38C-890F-4776-BC1E-4CDF329148E2}" destId="{34D88C6D-305C-4007-8BB6-90C97FC2AB28}" srcOrd="0" destOrd="0" presId="urn:microsoft.com/office/officeart/2005/8/layout/radial2"/>
    <dgm:cxn modelId="{0E526EC3-C314-4018-B933-C919DC8EEE0E}" srcId="{67D65136-4CCE-4B5F-8C30-58B9892CFDDD}" destId="{298711DB-7286-4744-98C7-E930007973E0}" srcOrd="1" destOrd="0" parTransId="{3538A38C-890F-4776-BC1E-4CDF329148E2}" sibTransId="{531A6F6F-EBFE-4E33-BDA2-1ED0FB4527D2}"/>
    <dgm:cxn modelId="{602FF71F-3EDC-474F-A950-1759FE77D95B}" srcId="{EAFE8F7A-9850-452C-8E94-65022EA631E8}" destId="{D6D74BC3-4FFB-46C3-A0CE-51B308C3F673}" srcOrd="0" destOrd="0" parTransId="{F3EECB29-F7F1-43E4-907B-40BBDB456332}" sibTransId="{C34CCCF2-7083-4049-B350-719938A05D10}"/>
    <dgm:cxn modelId="{06D6DA78-1B55-48BD-A642-6CBE3D23CE00}" type="presOf" srcId="{6341421B-9F1E-4648-B71C-EE4276420E2D}" destId="{4C8D3D66-E3AC-4855-B94B-0A4D904194D5}" srcOrd="0" destOrd="0" presId="urn:microsoft.com/office/officeart/2005/8/layout/radial2"/>
    <dgm:cxn modelId="{05EE2D64-11F0-4AC7-8753-14F6F7516D8B}" type="presOf" srcId="{67D65136-4CCE-4B5F-8C30-58B9892CFDDD}" destId="{544054B4-6638-4F6A-85C5-A7262E4F2D78}" srcOrd="0" destOrd="0" presId="urn:microsoft.com/office/officeart/2005/8/layout/radial2"/>
    <dgm:cxn modelId="{F1D06B9E-4BB4-48E8-8E14-35B8B650A3F0}" type="presOf" srcId="{D6D74BC3-4FFB-46C3-A0CE-51B308C3F673}" destId="{4E3DA902-0C7E-4E61-8D90-1D9C370FB3F4}" srcOrd="0" destOrd="0" presId="urn:microsoft.com/office/officeart/2005/8/layout/radial2"/>
    <dgm:cxn modelId="{73A1453F-8614-4D6D-8CCA-DC5B44670483}" srcId="{67D65136-4CCE-4B5F-8C30-58B9892CFDDD}" destId="{B6F6C858-22A7-4B61-B432-5B5FA9A73866}" srcOrd="0" destOrd="0" parTransId="{BFA37E3C-D2E2-42B8-B520-1D4DCF9BEAD8}" sibTransId="{7B15FD3E-DDC3-4CFF-8A6C-ECE5681687FF}"/>
    <dgm:cxn modelId="{04788670-4682-4E5A-9F78-CF7D1C44C242}" type="presOf" srcId="{BFA37E3C-D2E2-42B8-B520-1D4DCF9BEAD8}" destId="{018DECC0-A2F3-4D7E-969E-6263EFA87E32}" srcOrd="0" destOrd="0" presId="urn:microsoft.com/office/officeart/2005/8/layout/radial2"/>
    <dgm:cxn modelId="{03A65AD4-D285-4190-9B7F-C5F80B507ED0}" srcId="{67D65136-4CCE-4B5F-8C30-58B9892CFDDD}" destId="{EAFE8F7A-9850-452C-8E94-65022EA631E8}" srcOrd="2" destOrd="0" parTransId="{6341421B-9F1E-4648-B71C-EE4276420E2D}" sibTransId="{00025132-7D17-46BC-88F4-86BAF03E7020}"/>
    <dgm:cxn modelId="{A92D476A-94DD-4DD1-8EFA-0C1A2747B87C}" type="presOf" srcId="{B6F6C858-22A7-4B61-B432-5B5FA9A73866}" destId="{0BA9433F-F6D9-4379-95F0-4E15DD3B3302}" srcOrd="0" destOrd="0" presId="urn:microsoft.com/office/officeart/2005/8/layout/radial2"/>
    <dgm:cxn modelId="{BF54734C-E4A4-4FF5-89AB-A02DE13BD09C}" type="presOf" srcId="{EAFE8F7A-9850-452C-8E94-65022EA631E8}" destId="{CA609721-CFD6-4251-9205-E2F7B40FDEEA}" srcOrd="0" destOrd="0" presId="urn:microsoft.com/office/officeart/2005/8/layout/radial2"/>
    <dgm:cxn modelId="{D776EE11-FF1F-4C64-BA08-50B8CA343148}" type="presOf" srcId="{298711DB-7286-4744-98C7-E930007973E0}" destId="{6C5D7F17-A442-4A9C-86FF-EE11813755DE}" srcOrd="0" destOrd="0" presId="urn:microsoft.com/office/officeart/2005/8/layout/radial2"/>
    <dgm:cxn modelId="{9F1A7C82-8B60-4B40-8DB8-332610EC3AE7}" type="presParOf" srcId="{544054B4-6638-4F6A-85C5-A7262E4F2D78}" destId="{3F19915E-04DD-4D90-9F27-A64F09947D61}" srcOrd="0" destOrd="0" presId="urn:microsoft.com/office/officeart/2005/8/layout/radial2"/>
    <dgm:cxn modelId="{CBEC9139-B824-4520-A0E7-0405882CE2E2}" type="presParOf" srcId="{3F19915E-04DD-4D90-9F27-A64F09947D61}" destId="{BB9C12B3-C8F2-4CC4-A761-B0E1FFE5C902}" srcOrd="0" destOrd="0" presId="urn:microsoft.com/office/officeart/2005/8/layout/radial2"/>
    <dgm:cxn modelId="{0F64C7FD-33A9-400A-82AB-45436D8218B0}" type="presParOf" srcId="{BB9C12B3-C8F2-4CC4-A761-B0E1FFE5C902}" destId="{AE1B9588-1BFE-4A5E-93B5-0B47B47E42E2}" srcOrd="0" destOrd="0" presId="urn:microsoft.com/office/officeart/2005/8/layout/radial2"/>
    <dgm:cxn modelId="{4EADE594-3732-4F4B-86EB-3EBA901085D4}" type="presParOf" srcId="{BB9C12B3-C8F2-4CC4-A761-B0E1FFE5C902}" destId="{54EADA15-F735-4A19-9F96-A8E5BA9A4C02}" srcOrd="1" destOrd="0" presId="urn:microsoft.com/office/officeart/2005/8/layout/radial2"/>
    <dgm:cxn modelId="{12913003-AA04-4514-BBBD-B344B8187CDA}" type="presParOf" srcId="{3F19915E-04DD-4D90-9F27-A64F09947D61}" destId="{018DECC0-A2F3-4D7E-969E-6263EFA87E32}" srcOrd="1" destOrd="0" presId="urn:microsoft.com/office/officeart/2005/8/layout/radial2"/>
    <dgm:cxn modelId="{3FFA64F9-9A06-4E6A-B68C-35686ACB634F}" type="presParOf" srcId="{3F19915E-04DD-4D90-9F27-A64F09947D61}" destId="{B890F2D2-23D5-4BAA-859E-6D3180B9A394}" srcOrd="2" destOrd="0" presId="urn:microsoft.com/office/officeart/2005/8/layout/radial2"/>
    <dgm:cxn modelId="{8BA9249C-71B9-42D4-A903-2A5887B7013E}" type="presParOf" srcId="{B890F2D2-23D5-4BAA-859E-6D3180B9A394}" destId="{0BA9433F-F6D9-4379-95F0-4E15DD3B3302}" srcOrd="0" destOrd="0" presId="urn:microsoft.com/office/officeart/2005/8/layout/radial2"/>
    <dgm:cxn modelId="{14876FDA-51AA-42D0-A608-7ABDFA02C350}" type="presParOf" srcId="{B890F2D2-23D5-4BAA-859E-6D3180B9A394}" destId="{ACA3DF28-E8FF-4422-A280-A6FEBF76FBAE}" srcOrd="1" destOrd="0" presId="urn:microsoft.com/office/officeart/2005/8/layout/radial2"/>
    <dgm:cxn modelId="{131364FC-FDDB-4C89-BD08-C0E95C2A3A4C}" type="presParOf" srcId="{3F19915E-04DD-4D90-9F27-A64F09947D61}" destId="{34D88C6D-305C-4007-8BB6-90C97FC2AB28}" srcOrd="3" destOrd="0" presId="urn:microsoft.com/office/officeart/2005/8/layout/radial2"/>
    <dgm:cxn modelId="{A76F87D4-1F90-4486-998C-6082D76C8362}" type="presParOf" srcId="{3F19915E-04DD-4D90-9F27-A64F09947D61}" destId="{7795BB17-2237-45FA-83AF-321099B10CE9}" srcOrd="4" destOrd="0" presId="urn:microsoft.com/office/officeart/2005/8/layout/radial2"/>
    <dgm:cxn modelId="{5A98437D-ADF3-46CB-925C-CA6BF60F5A33}" type="presParOf" srcId="{7795BB17-2237-45FA-83AF-321099B10CE9}" destId="{6C5D7F17-A442-4A9C-86FF-EE11813755DE}" srcOrd="0" destOrd="0" presId="urn:microsoft.com/office/officeart/2005/8/layout/radial2"/>
    <dgm:cxn modelId="{6A89B54D-2163-4971-8C06-27CC543A1A14}" type="presParOf" srcId="{7795BB17-2237-45FA-83AF-321099B10CE9}" destId="{E8C69806-B605-47A2-835E-99F29F63541B}" srcOrd="1" destOrd="0" presId="urn:microsoft.com/office/officeart/2005/8/layout/radial2"/>
    <dgm:cxn modelId="{E25F5A92-28FD-4D62-A64D-B7A07B290C63}" type="presParOf" srcId="{3F19915E-04DD-4D90-9F27-A64F09947D61}" destId="{4C8D3D66-E3AC-4855-B94B-0A4D904194D5}" srcOrd="5" destOrd="0" presId="urn:microsoft.com/office/officeart/2005/8/layout/radial2"/>
    <dgm:cxn modelId="{C85A406A-3D8D-4445-9F65-4496C1BCF272}" type="presParOf" srcId="{3F19915E-04DD-4D90-9F27-A64F09947D61}" destId="{D060BEEB-3032-482E-A5B8-FA246E0273C7}" srcOrd="6" destOrd="0" presId="urn:microsoft.com/office/officeart/2005/8/layout/radial2"/>
    <dgm:cxn modelId="{F6F8BA98-51A5-4FEC-A488-0659014F7D0F}" type="presParOf" srcId="{D060BEEB-3032-482E-A5B8-FA246E0273C7}" destId="{CA609721-CFD6-4251-9205-E2F7B40FDEEA}" srcOrd="0" destOrd="0" presId="urn:microsoft.com/office/officeart/2005/8/layout/radial2"/>
    <dgm:cxn modelId="{CC374804-E8AA-4CB4-84C2-3A02269D6838}" type="presParOf" srcId="{D060BEEB-3032-482E-A5B8-FA246E0273C7}" destId="{4E3DA902-0C7E-4E61-8D90-1D9C370FB3F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DC1F1D-9B61-4797-AD02-5BC131BB017D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Форма организации </a:t>
          </a:r>
          <a:r>
            <a:rPr lang="ru-RU" sz="1900" kern="1200" dirty="0" err="1" smtClean="0">
              <a:latin typeface="Open Sans" pitchFamily="34" charset="0"/>
              <a:ea typeface="Open Sans" pitchFamily="34" charset="0"/>
              <a:cs typeface="Open Sans" pitchFamily="34" charset="0"/>
            </a:rPr>
            <a:t>экологичного</a:t>
          </a:r>
          <a:r>
            <a:rPr lang="ru-RU" sz="19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 туризма</a:t>
          </a:r>
          <a:endParaRPr lang="ru-RU" sz="19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 rot="5400000">
        <a:off x="0" y="0"/>
        <a:ext cx="3048000" cy="1524000"/>
      </dsp:txXfrm>
    </dsp:sp>
    <dsp:sp modelId="{59C901C6-97F7-4164-BCF9-176796BF1530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Специально оборудованный маршрут</a:t>
          </a:r>
          <a:endParaRPr lang="ru-RU" sz="19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3048000" y="0"/>
        <a:ext cx="3048000" cy="1524000"/>
      </dsp:txXfrm>
    </dsp:sp>
    <dsp:sp modelId="{EA63B367-7D36-4DFB-AFDD-E21CAAA4FA8B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Знакомство отдыхающих с природными особенностями</a:t>
          </a:r>
          <a:endParaRPr lang="ru-RU" sz="19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 rot="10800000">
        <a:off x="0" y="2539999"/>
        <a:ext cx="3048000" cy="1524000"/>
      </dsp:txXfrm>
    </dsp:sp>
    <dsp:sp modelId="{87C97913-84C5-4880-9086-9AC8645076C9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Одна из форм экологического воспитания</a:t>
          </a:r>
          <a:endParaRPr lang="ru-RU" sz="21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 rot="-5400000">
        <a:off x="3048000" y="2539999"/>
        <a:ext cx="3048000" cy="1524000"/>
      </dsp:txXfrm>
    </dsp:sp>
    <dsp:sp modelId="{1DD9399B-2FAE-49A7-AC11-CDF139093A4D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err="1" smtClean="0">
              <a:solidFill>
                <a:schemeClr val="accent1"/>
              </a:solidFill>
              <a:latin typeface="Open Sans" pitchFamily="34" charset="0"/>
              <a:ea typeface="Open Sans" pitchFamily="34" charset="0"/>
              <a:cs typeface="Open Sans" pitchFamily="34" charset="0"/>
            </a:rPr>
            <a:t>ЭкоТропа</a:t>
          </a:r>
          <a:endParaRPr lang="ru-RU" sz="1900" b="1" kern="1200" dirty="0">
            <a:solidFill>
              <a:schemeClr val="accent1"/>
            </a:solidFill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2183197" y="1573596"/>
        <a:ext cx="1729606" cy="916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D3D66-E3AC-4855-B94B-0A4D904194D5}">
      <dsp:nvSpPr>
        <dsp:cNvPr id="0" name=""/>
        <dsp:cNvSpPr/>
      </dsp:nvSpPr>
      <dsp:spPr>
        <a:xfrm rot="1699824">
          <a:off x="3268523" y="2730534"/>
          <a:ext cx="1547523" cy="41572"/>
        </a:xfrm>
        <a:custGeom>
          <a:avLst/>
          <a:gdLst/>
          <a:ahLst/>
          <a:cxnLst/>
          <a:rect l="0" t="0" r="0" b="0"/>
          <a:pathLst>
            <a:path>
              <a:moveTo>
                <a:pt x="0" y="20786"/>
              </a:moveTo>
              <a:lnTo>
                <a:pt x="1547523" y="2078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D88C6D-305C-4007-8BB6-90C97FC2AB28}">
      <dsp:nvSpPr>
        <dsp:cNvPr id="0" name=""/>
        <dsp:cNvSpPr/>
      </dsp:nvSpPr>
      <dsp:spPr>
        <a:xfrm rot="111046">
          <a:off x="3360862" y="2034575"/>
          <a:ext cx="1292718" cy="41572"/>
        </a:xfrm>
        <a:custGeom>
          <a:avLst/>
          <a:gdLst/>
          <a:ahLst/>
          <a:cxnLst/>
          <a:rect l="0" t="0" r="0" b="0"/>
          <a:pathLst>
            <a:path>
              <a:moveTo>
                <a:pt x="0" y="20786"/>
              </a:moveTo>
              <a:lnTo>
                <a:pt x="1292718" y="2078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DECC0-A2F3-4D7E-969E-6263EFA87E32}">
      <dsp:nvSpPr>
        <dsp:cNvPr id="0" name=""/>
        <dsp:cNvSpPr/>
      </dsp:nvSpPr>
      <dsp:spPr>
        <a:xfrm rot="19827124">
          <a:off x="3256182" y="1202123"/>
          <a:ext cx="1614953" cy="41572"/>
        </a:xfrm>
        <a:custGeom>
          <a:avLst/>
          <a:gdLst/>
          <a:ahLst/>
          <a:cxnLst/>
          <a:rect l="0" t="0" r="0" b="0"/>
          <a:pathLst>
            <a:path>
              <a:moveTo>
                <a:pt x="0" y="20786"/>
              </a:moveTo>
              <a:lnTo>
                <a:pt x="1614953" y="2078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ADA15-F735-4A19-9F96-A8E5BA9A4C02}">
      <dsp:nvSpPr>
        <dsp:cNvPr id="0" name=""/>
        <dsp:cNvSpPr/>
      </dsp:nvSpPr>
      <dsp:spPr>
        <a:xfrm>
          <a:off x="884213" y="654514"/>
          <a:ext cx="2528244" cy="25127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solidFill>
            <a:schemeClr val="accent3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BA9433F-F6D9-4379-95F0-4E15DD3B3302}">
      <dsp:nvSpPr>
        <dsp:cNvPr id="0" name=""/>
        <dsp:cNvSpPr/>
      </dsp:nvSpPr>
      <dsp:spPr>
        <a:xfrm>
          <a:off x="4694364" y="910"/>
          <a:ext cx="1103425" cy="11034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Власть</a:t>
          </a:r>
          <a:endParaRPr lang="ru-RU" sz="13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4855957" y="162503"/>
        <a:ext cx="780239" cy="780239"/>
      </dsp:txXfrm>
    </dsp:sp>
    <dsp:sp modelId="{6C5D7F17-A442-4A9C-86FF-EE11813755DE}">
      <dsp:nvSpPr>
        <dsp:cNvPr id="0" name=""/>
        <dsp:cNvSpPr/>
      </dsp:nvSpPr>
      <dsp:spPr>
        <a:xfrm>
          <a:off x="4652935" y="1504010"/>
          <a:ext cx="1182647" cy="118264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Общество</a:t>
          </a:r>
          <a:r>
            <a:rPr lang="ru-RU" sz="1300" kern="1200" dirty="0" smtClean="0"/>
            <a:t> </a:t>
          </a:r>
          <a:endParaRPr lang="ru-RU" sz="1300" kern="1200" dirty="0"/>
        </a:p>
      </dsp:txBody>
      <dsp:txXfrm>
        <a:off x="4826130" y="1677205"/>
        <a:ext cx="836257" cy="836257"/>
      </dsp:txXfrm>
    </dsp:sp>
    <dsp:sp modelId="{CA609721-CFD6-4251-9205-E2F7B40FDEEA}">
      <dsp:nvSpPr>
        <dsp:cNvPr id="0" name=""/>
        <dsp:cNvSpPr/>
      </dsp:nvSpPr>
      <dsp:spPr>
        <a:xfrm>
          <a:off x="4652544" y="2807805"/>
          <a:ext cx="1182647" cy="118264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latin typeface="Open Sans" pitchFamily="34" charset="0"/>
              <a:ea typeface="Open Sans" pitchFamily="34" charset="0"/>
              <a:cs typeface="Open Sans" pitchFamily="34" charset="0"/>
            </a:rPr>
            <a:t>Бизнес</a:t>
          </a:r>
          <a:endParaRPr lang="ru-RU" sz="1300" kern="1200" dirty="0">
            <a:latin typeface="Open Sans" pitchFamily="34" charset="0"/>
            <a:ea typeface="Open Sans" pitchFamily="34" charset="0"/>
            <a:cs typeface="Open Sans" pitchFamily="34" charset="0"/>
          </a:endParaRPr>
        </a:p>
      </dsp:txBody>
      <dsp:txXfrm>
        <a:off x="4825739" y="2981000"/>
        <a:ext cx="836257" cy="836257"/>
      </dsp:txXfrm>
    </dsp:sp>
    <dsp:sp modelId="{4E3DA902-0C7E-4E61-8D90-1D9C370FB3F4}">
      <dsp:nvSpPr>
        <dsp:cNvPr id="0" name=""/>
        <dsp:cNvSpPr/>
      </dsp:nvSpPr>
      <dsp:spPr>
        <a:xfrm>
          <a:off x="5953456" y="2807805"/>
          <a:ext cx="1773971" cy="1182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5953456" y="2807805"/>
        <a:ext cx="1773971" cy="1182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C86FF-B02C-4415-9ACC-F6DD6F21A403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CBAAC-D6B0-4D10-8ECD-FF4E54CB4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5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C70CB-1A60-4077-91F0-F9B00DE23D5B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337BA-260B-4D3E-99DF-CBF4C4C27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4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8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1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3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0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9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4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F896-FB99-42F4-B5E8-63067300574A}" type="datetimeFigureOut">
              <a:rPr lang="en-US" smtClean="0"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1645-146B-4DBE-87E4-1791E4152F97}" type="slidenum">
              <a:rPr lang="en-US" smtClean="0"/>
              <a:t>‹#›</a:t>
            </a:fld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4" r="50000"/>
          <a:stretch/>
        </p:blipFill>
        <p:spPr>
          <a:xfrm flipV="1">
            <a:off x="0" y="0"/>
            <a:ext cx="4572000" cy="1600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4" r="50000"/>
          <a:stretch/>
        </p:blipFill>
        <p:spPr>
          <a:xfrm flipH="1" flipV="1">
            <a:off x="4572000" y="0"/>
            <a:ext cx="4572000" cy="1600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23333" r="32597" b="38876"/>
          <a:stretch/>
        </p:blipFill>
        <p:spPr>
          <a:xfrm flipV="1"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" y="-43594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914400"/>
            <a:ext cx="8610600" cy="26314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Экологические тропы</a:t>
            </a:r>
          </a:p>
          <a:p>
            <a:pPr algn="ctr"/>
            <a:r>
              <a:rPr lang="ru-RU" sz="5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Новосибирской области</a:t>
            </a:r>
            <a:endParaRPr lang="en-US" sz="55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848522">
            <a:off x="6642434" y="403166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Москва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703424">
            <a:off x="6439377" y="2993487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Новосибирск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83655">
            <a:off x="6412467" y="36976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НовГЭС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671158">
            <a:off x="6390301" y="3395451"/>
            <a:ext cx="297180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Искитим</a:t>
            </a:r>
            <a:endParaRPr lang="ru-RU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3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2187" y="2137084"/>
            <a:ext cx="4267200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Интерактивная карта </a:t>
            </a:r>
            <a:r>
              <a:rPr lang="ru-RU" sz="1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экотроп</a:t>
            </a:r>
            <a:endParaRPr lang="ru-RU" sz="1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Новосибирской области</a:t>
            </a:r>
          </a:p>
          <a:p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Описание </a:t>
            </a:r>
            <a:r>
              <a:rPr lang="ru-RU" sz="1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экотроп</a:t>
            </a:r>
            <a:endParaRPr lang="ru-RU" sz="1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ru-RU" sz="18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endParaRPr lang="ru-RU" sz="1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Информационный портал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«Экологические тропы Новосибирской области»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58987" y="2127188"/>
            <a:ext cx="39802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Новости </a:t>
            </a:r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проекта</a:t>
            </a:r>
            <a:endParaRPr lang="ru-RU" sz="1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История развития системы </a:t>
            </a:r>
            <a:r>
              <a:rPr lang="ru-RU" sz="1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экотроп</a:t>
            </a:r>
            <a:endParaRPr lang="ru-RU" sz="1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Команда </a:t>
            </a:r>
            <a:r>
              <a:rPr lang="ru-RU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проекта</a:t>
            </a:r>
            <a:endParaRPr lang="ru-RU" sz="1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098" name="Picture 2" descr="C:\Documents and Settings\User3\Рабочий стол\ЭкоСай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87" y="3285269"/>
            <a:ext cx="7303405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13666" y="1441246"/>
            <a:ext cx="82118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www.ecotropa.com</a:t>
            </a:r>
            <a:endParaRPr lang="ru-RU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06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Информационный портал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«Экологические тропы Новосибирской области»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User3\Рабочий стол\Эко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97083"/>
            <a:ext cx="83581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6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Информационный портал</a:t>
            </a: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«Экологические тропы Новосибирской области»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C:\Documents and Settings\User3\Рабочий стол\ЭкоКар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97083"/>
            <a:ext cx="83581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Экотропа Красный яр итог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985943"/>
            <a:ext cx="5029200" cy="402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" y="-43594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914400"/>
            <a:ext cx="8610600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Спасибо за внимание!</a:t>
            </a:r>
            <a:endParaRPr lang="en-US" sz="55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848522">
            <a:off x="6642434" y="403166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Москва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703424">
            <a:off x="6439377" y="2993487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Новосибирск</a:t>
            </a:r>
            <a:endParaRPr lang="ru-RU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583655">
            <a:off x="6412467" y="3697624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НовГЭС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671158">
            <a:off x="6390301" y="3395451"/>
            <a:ext cx="2971800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kvarika" pitchFamily="2" charset="0"/>
              </a:rPr>
              <a:t>Искитим</a:t>
            </a:r>
            <a:endParaRPr lang="ru-RU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kvarik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38" y="4724400"/>
            <a:ext cx="868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Информационный портал 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«Экологические тропы Новосибирской области» 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endParaRPr lang="en-US" dirty="0" smtClean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http://ecotropa.com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(383) 210-16-16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anatolymadin@gmail.com</a:t>
            </a:r>
          </a:p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ecotropanso@gmail.com</a:t>
            </a:r>
            <a:endParaRPr lang="ru-RU" dirty="0">
              <a:solidFill>
                <a:schemeClr val="bg1">
                  <a:lumMod val="9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7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Экологическая тропа это: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47662654"/>
              </p:ext>
            </p:extLst>
          </p:nvPr>
        </p:nvGraphicFramePr>
        <p:xfrm>
          <a:off x="1524000" y="2057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85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Экологические тропы Новосибирской области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0441056"/>
              </p:ext>
            </p:extLst>
          </p:nvPr>
        </p:nvGraphicFramePr>
        <p:xfrm>
          <a:off x="152400" y="2057400"/>
          <a:ext cx="8534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95400" y="4419600"/>
            <a:ext cx="1981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is One" pitchFamily="2" charset="0"/>
              </a:rPr>
              <a:t>Новосибирской</a:t>
            </a:r>
          </a:p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zis One" pitchFamily="2" charset="0"/>
              </a:rPr>
              <a:t>области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zis One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3845004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НООО «Социальное Партнерство»;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Общественная палата Новосибирской области;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 err="1"/>
              <a:t>Трофи</a:t>
            </a:r>
            <a:r>
              <a:rPr lang="ru-RU" sz="1200" dirty="0"/>
              <a:t>-клуб «МБО 4х4»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057900" y="5357336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Филиал ПАО «РусГидро» – «Новосибирская ГЭС»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972175" y="19050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Департамент природных ресурсов и охраны окружающей среды Новосибирской области;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Администрация </a:t>
            </a:r>
            <a:r>
              <a:rPr lang="ru-RU" sz="1200" dirty="0" err="1"/>
              <a:t>Искитимского</a:t>
            </a:r>
            <a:r>
              <a:rPr lang="ru-RU" sz="1200" dirty="0"/>
              <a:t> района Новосибирской области;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/>
              <a:t>ГКУ НСО «Природоохранная инспекция»</a:t>
            </a:r>
          </a:p>
          <a:p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4478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Коалиционный проект: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1668"/>
            <a:ext cx="7772400" cy="1470025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Скала «Зверобой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610600" cy="4648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Естественная смотровая площадка на вершине крутого скального участка вдоль правого берега реки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Бердь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Является территорией заказника «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Легостаевский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».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На территории заказника обитают 18 видов животных и растений, занесенных в красную книгу.</a:t>
            </a:r>
          </a:p>
        </p:txBody>
      </p:sp>
      <p:pic>
        <p:nvPicPr>
          <p:cNvPr id="1026" name="Picture 2" descr="O:\ФОТО\Экотропа 2016\3 - Фотограф Павел Кома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8089067" cy="295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6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976688"/>
          </a:xfrm>
        </p:spPr>
        <p:txBody>
          <a:bodyPr>
            <a:normAutofit/>
          </a:bodyPr>
          <a:lstStyle/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Общая протяженность маршрута </a:t>
            </a:r>
          </a:p>
          <a:p>
            <a:pPr marL="0" indent="0"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коло 7 км.;</a:t>
            </a:r>
          </a:p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 установка </a:t>
            </a:r>
            <a:endParaRPr lang="ru-RU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информационных стендов;</a:t>
            </a:r>
          </a:p>
          <a:p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и установка </a:t>
            </a:r>
            <a:endParaRPr lang="ru-RU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указателей направления;</a:t>
            </a:r>
          </a:p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 монтаж 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мест отдыха </a:t>
            </a:r>
          </a:p>
          <a:p>
            <a:pPr marL="0" indent="0">
              <a:buNone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по ходу маршрута;</a:t>
            </a:r>
          </a:p>
          <a:p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Обустройство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смотровой 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 </a:t>
            </a:r>
          </a:p>
          <a:p>
            <a:pPr marL="0" indent="0">
              <a:buNone/>
            </a:pP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(3 места отдыха) на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вершине 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скалы, </a:t>
            </a:r>
          </a:p>
          <a:p>
            <a:pPr marL="0" indent="0"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тоянки у реки </a:t>
            </a:r>
            <a:r>
              <a:rPr lang="ru-RU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Бердь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;</a:t>
            </a:r>
          </a:p>
          <a:p>
            <a:pPr marL="0" indent="0">
              <a:buNone/>
            </a:pPr>
            <a:endParaRPr lang="ru-RU" sz="19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Экологическая тропа </a:t>
            </a:r>
          </a:p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«Зверобой»</a:t>
            </a:r>
            <a:endParaRPr 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T:\ЭкоТропа\2016\ЗВЕРОБОЙ продолжение\04082016\33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718155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:\ЭкоТропа\2016\ЗВЕРОБОЙ продолжение\04082016\Фото\IMG_1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94" y="4358244"/>
            <a:ext cx="3327966" cy="2218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17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Экологическая тропа </a:t>
            </a:r>
          </a:p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«Зверобой»</a:t>
            </a:r>
            <a:endParaRPr 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7" name="Picture 3" descr="O:\ФОТО\Экотропа 2016\Открытие Бучило\Бучило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68" y="10857962"/>
            <a:ext cx="9292310" cy="1393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ФОТО\Экотропа 2016\Открытие Зверобой-2\IMG_2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78" y="1325593"/>
            <a:ext cx="3232301" cy="2154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ФОТО\Экотропа 2015\Комаров\ЭкоТропа 2015 ноябрь отбор\3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35" y="1296222"/>
            <a:ext cx="3276600" cy="2184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ФОТО\оБЕРЕГАй\2016\22072016\Комаров\Оберегай2 Полн\таинственная незнаком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25" y="4572000"/>
            <a:ext cx="3146375" cy="209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ФОТО\оБЕРЕГАй\2016\22072016\Комаров\Оберегай2 Полн\IMG_98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0" y="4572000"/>
            <a:ext cx="3146376" cy="209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:\ФОТО\Экотропа 2016\Открытие Зверобой-2\8э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46" y="2819400"/>
            <a:ext cx="3668270" cy="2445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33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1668"/>
            <a:ext cx="7772400" cy="1470025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Водопад «Бучило»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3886200" cy="46482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Водопад, образованный выходом скальных пород и рекой. Высота водопада </a:t>
            </a:r>
          </a:p>
          <a:p>
            <a:pPr algn="l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5 метров, ширина </a:t>
            </a:r>
          </a:p>
          <a:p>
            <a:pPr algn="l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русла 1,5 метра.</a:t>
            </a:r>
          </a:p>
          <a:p>
            <a:pPr algn="l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Расположен приблизительно в </a:t>
            </a:r>
          </a:p>
          <a:p>
            <a:pPr algn="l">
              <a:spcBef>
                <a:spcPts val="0"/>
              </a:spcBef>
            </a:pPr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800 метрах от границы села Легостаево</a:t>
            </a:r>
            <a:endParaRPr lang="ru-RU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050" name="Picture 2" descr="O:\ФОТО\Экотропа 2016\IMG_18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:\ЭкоТропа\2016\Презентация проекта\Бучил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45" y="4114800"/>
            <a:ext cx="5361304" cy="2520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0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070099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Очистка русла реки и водопада,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вывоз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мусора, в том числе 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свалка;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 и установка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информационных стендов;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и установка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указателей направления;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Изготовление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и монтаж места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отдыха;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Обустройство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смотровой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площадки </a:t>
            </a:r>
          </a:p>
          <a:p>
            <a:pPr marL="0" indent="0"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(беседка) на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вершине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водопада;</a:t>
            </a:r>
          </a:p>
          <a:p>
            <a:pPr marL="0" indent="0">
              <a:buNone/>
            </a:pPr>
            <a:endParaRPr lang="ru-RU" sz="1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Экологическая тропа </a:t>
            </a:r>
          </a:p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«Водопад Бучило»</a:t>
            </a:r>
            <a:endParaRPr 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T:\ЭкоТропа\2016\Бучило\согласовано\Карта-ОК коп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2"/>
          <a:stretch/>
        </p:blipFill>
        <p:spPr bwMode="auto">
          <a:xfrm>
            <a:off x="5486400" y="1981200"/>
            <a:ext cx="3619500" cy="406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-1583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Экологическая тропа </a:t>
            </a:r>
          </a:p>
          <a:p>
            <a:r>
              <a:rPr lang="ru-RU" sz="4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«Водопад Бучило»</a:t>
            </a:r>
            <a:endParaRPr lang="en-US" sz="4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O:\ФОТО\Экотропа 2016\Открытие Бучило\Бучило\6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7" y="1524000"/>
            <a:ext cx="3341273" cy="2228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ФОТО\Экотропа 2016\Открытие Бучило\Бучило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68" y="10857962"/>
            <a:ext cx="9292310" cy="1393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ФОТО\оБЕРЕГАй\2017\Бучило\IMG_5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12" y="4419600"/>
            <a:ext cx="3211071" cy="2137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ФОТО\Экотропа 2016\Открытие Бучило\Бучило\IMG_03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3206911" cy="2137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User3\Рабочий стол\YM46C2pRER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b="8776"/>
          <a:stretch/>
        </p:blipFill>
        <p:spPr bwMode="auto">
          <a:xfrm>
            <a:off x="5407212" y="1524000"/>
            <a:ext cx="3070962" cy="220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ФОТО\оБЕРЕГАй\2017\Бучило\IMG_51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753278" cy="1833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2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335</Words>
  <Application>Microsoft Office PowerPoint</Application>
  <PresentationFormat>Экран (4:3)</PresentationFormat>
  <Paragraphs>89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Экологическая тропа это:</vt:lpstr>
      <vt:lpstr>Экологические тропы Новосибирской области</vt:lpstr>
      <vt:lpstr>Скала «Зверобой»</vt:lpstr>
      <vt:lpstr>Презентация PowerPoint</vt:lpstr>
      <vt:lpstr>Презентация PowerPoint</vt:lpstr>
      <vt:lpstr>Водопад «Бучило»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User3</cp:lastModifiedBy>
  <cp:revision>48</cp:revision>
  <dcterms:created xsi:type="dcterms:W3CDTF">2014-08-27T13:17:30Z</dcterms:created>
  <dcterms:modified xsi:type="dcterms:W3CDTF">2017-11-13T12:18:47Z</dcterms:modified>
</cp:coreProperties>
</file>