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47" r:id="rId3"/>
    <p:sldId id="349" r:id="rId4"/>
    <p:sldId id="350" r:id="rId5"/>
    <p:sldId id="351" r:id="rId6"/>
    <p:sldId id="352" r:id="rId7"/>
    <p:sldId id="353" r:id="rId8"/>
    <p:sldId id="354" r:id="rId9"/>
    <p:sldId id="35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6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  <p:transition spd="slow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p:transition spd="slow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6/16/2019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6/16/2019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6/16/2019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ransition spd="slow">
    <p:circl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wall-75962143_3990" TargetMode="External"/><Relationship Id="rId7" Type="http://schemas.openxmlformats.org/officeDocument/2006/relationships/image" Target="../media/image14.jpg"/><Relationship Id="rId2" Type="http://schemas.openxmlformats.org/officeDocument/2006/relationships/hyperlink" Target="https://vk.com/wall-75962143_394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s://vk.com/im?sel=84102161&amp;z=video91990138_456239760%2F217d4ff68c4df1a362" TargetMode="External"/><Relationship Id="rId4" Type="http://schemas.openxmlformats.org/officeDocument/2006/relationships/hyperlink" Target="https://vk.com/wall-75962143_409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0648" y="403414"/>
            <a:ext cx="7516907" cy="954740"/>
          </a:xfrm>
        </p:spPr>
        <p:txBody>
          <a:bodyPr/>
          <a:lstStyle/>
          <a:p>
            <a:pPr algn="ctr"/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8070" y="912276"/>
            <a:ext cx="8460419" cy="3343916"/>
          </a:xfrm>
        </p:spPr>
        <p:txBody>
          <a:bodyPr>
            <a:noAutofit/>
          </a:bodyPr>
          <a:lstStyle/>
          <a:p>
            <a:pPr lvl="0" algn="l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 проекта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Полина Солоха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zh-CN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студентка 4 курса УГГУ, будущий эколог; </a:t>
            </a:r>
            <a:r>
              <a:rPr lang="ru-RU" altLang="zh-CN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Председатель комиссии «Добрых дел» </a:t>
            </a:r>
            <a:r>
              <a:rPr lang="ru-RU" altLang="zh-CN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профкома студентов УГГУ, </a:t>
            </a:r>
            <a:r>
              <a:rPr lang="ru-RU" altLang="zh-CN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Посол Ассоциации Зеленых ВУЗов России</a:t>
            </a:r>
            <a:r>
              <a:rPr lang="ru-RU" altLang="zh-CN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r>
              <a:rPr lang="ru-RU" altLang="zh-CN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зам. руководителя отдела по развитию экологического </a:t>
            </a:r>
            <a:r>
              <a:rPr lang="ru-RU" altLang="zh-CN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волонтерства</a:t>
            </a:r>
            <a:r>
              <a:rPr lang="ru-RU" altLang="zh-CN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altLang="zh-CN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РЦД «Сила Урала»;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куратор проектов экологической направленности Свердловской области;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победитель «Российской национальной премии «Студент года 2018»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номинации «Доброволец года».</a:t>
            </a:r>
          </a:p>
          <a:p>
            <a:pPr algn="l"/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  <a:p>
            <a:pPr algn="l"/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6330" y="88777"/>
            <a:ext cx="956347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Проект: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Уральский </a:t>
            </a:r>
            <a:r>
              <a:rPr lang="ru-RU" sz="4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Экофорум</a:t>
            </a: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" name="Picture 2" descr="C:\Users\Soloha\Desktop\ПОЛИНА\ПРОЧЕЕ\ФОТО\фот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48470">
            <a:off x="8679684" y="2238915"/>
            <a:ext cx="3096893" cy="4034552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DB45DE7-6477-4BBC-BD33-7B54466A3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680" y="2762786"/>
            <a:ext cx="6400801" cy="4006437"/>
          </a:xfrm>
          <a:prstGeom prst="rect">
            <a:avLst/>
          </a:prstGeom>
        </p:spPr>
      </p:pic>
      <p:pic>
        <p:nvPicPr>
          <p:cNvPr id="8" name="Picture 8" descr="https://pp.userapi.com/c849032/v849032511/712aa/VhXm7mTYp4M.jpg">
            <a:extLst>
              <a:ext uri="{FF2B5EF4-FFF2-40B4-BE49-F238E27FC236}">
                <a16:creationId xmlns:a16="http://schemas.microsoft.com/office/drawing/2014/main" id="{2469AF3B-B3AA-4C7F-84D9-C28ED574B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20549" t="29126" r="19879" b="28898"/>
          <a:stretch>
            <a:fillRect/>
          </a:stretch>
        </p:blipFill>
        <p:spPr bwMode="auto">
          <a:xfrm>
            <a:off x="10063206" y="82363"/>
            <a:ext cx="1757042" cy="1757042"/>
          </a:xfrm>
          <a:prstGeom prst="ellipse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0808947"/>
      </p:ext>
    </p:extLst>
  </p:cSld>
  <p:clrMapOvr>
    <a:masterClrMapping/>
  </p:clrMapOvr>
  <p:transition spd="slow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6D30A3-0F94-49D6-B8FD-A0ED85FFC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752" y="260474"/>
            <a:ext cx="7964380" cy="824483"/>
          </a:xfrm>
        </p:spPr>
        <p:txBody>
          <a:bodyPr>
            <a:normAutofit/>
          </a:bodyPr>
          <a:lstStyle/>
          <a:p>
            <a:pPr algn="ctr"/>
            <a:r>
              <a:rPr lang="ru-RU" sz="2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Уральский </a:t>
            </a:r>
            <a:r>
              <a:rPr lang="ru-RU" sz="2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Экофорум</a:t>
            </a: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93097E-BF87-4626-BD2C-86BA18AB7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513" y="794310"/>
            <a:ext cx="9225006" cy="12090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привлечение внимания молодежи к проблемам экологии и природопользования, деятельности в области защиты окружающей среды и решения экологических проблем, способствуя формированию экологической культуры.</a:t>
            </a:r>
          </a:p>
        </p:txBody>
      </p:sp>
      <p:pic>
        <p:nvPicPr>
          <p:cNvPr id="4" name="Picture 8" descr="https://pp.userapi.com/c849032/v849032511/712aa/VhXm7mTYp4M.jpg">
            <a:extLst>
              <a:ext uri="{FF2B5EF4-FFF2-40B4-BE49-F238E27FC236}">
                <a16:creationId xmlns:a16="http://schemas.microsoft.com/office/drawing/2014/main" id="{71278B3A-2FBF-47FE-93FC-36B40DE01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20549" t="29126" r="19879" b="28898"/>
          <a:stretch>
            <a:fillRect/>
          </a:stretch>
        </p:blipFill>
        <p:spPr bwMode="auto">
          <a:xfrm>
            <a:off x="10063206" y="82363"/>
            <a:ext cx="1757042" cy="1757042"/>
          </a:xfrm>
          <a:prstGeom prst="ellipse">
            <a:avLst/>
          </a:prstGeom>
          <a:noFill/>
        </p:spPr>
      </p:pic>
      <p:pic>
        <p:nvPicPr>
          <p:cNvPr id="5" name="Picture 4" descr="https://pp.userapi.com/c850228/v850228863/7e1ec/ucfFvDeRmH8.jpg">
            <a:extLst>
              <a:ext uri="{FF2B5EF4-FFF2-40B4-BE49-F238E27FC236}">
                <a16:creationId xmlns:a16="http://schemas.microsoft.com/office/drawing/2014/main" id="{7654B5DF-C579-4F27-B257-8161C894C4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" t="-458" r="-2851" b="-2140"/>
          <a:stretch/>
        </p:blipFill>
        <p:spPr bwMode="auto">
          <a:xfrm>
            <a:off x="111471" y="2078021"/>
            <a:ext cx="7505570" cy="455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s://pp.userapi.com/c850228/v850228863/7e14a/UtwLrRNTlSA.jpg">
            <a:extLst>
              <a:ext uri="{FF2B5EF4-FFF2-40B4-BE49-F238E27FC236}">
                <a16:creationId xmlns:a16="http://schemas.microsoft.com/office/drawing/2014/main" id="{0680CF18-6B08-4660-99AF-6620EC681B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2" r="29995"/>
          <a:stretch/>
        </p:blipFill>
        <p:spPr bwMode="auto">
          <a:xfrm>
            <a:off x="7492752" y="1928689"/>
            <a:ext cx="4518735" cy="470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686892"/>
      </p:ext>
    </p:extLst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DE6786-49CC-41C2-89F2-4B37FC54B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753" y="292964"/>
            <a:ext cx="9349296" cy="781234"/>
          </a:xfrm>
        </p:spPr>
        <p:txBody>
          <a:bodyPr>
            <a:normAutofit/>
          </a:bodyPr>
          <a:lstStyle/>
          <a:p>
            <a:r>
              <a:rPr lang="ru-RU" sz="2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Уральского Экофорума-2018 </a:t>
            </a:r>
            <a:endParaRPr lang="ru-RU" sz="2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E6F323-6992-459B-AF37-CFF6D847E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043" y="781235"/>
            <a:ext cx="9921163" cy="5260127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проведен  в три этапа: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12 по 26 ноября 2018г. – прием и оценка поступивших научно-исследовательских проектов экспертами (доцентами, преподавателями, аспирантами ФГБОУ ВО УГГУ) и отбор по каждой номинации 5-6 лучших проектов (набравших максимальное количество баллов).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 ноября 2018г.– публичная защита участниками Конкурса проектов. Защита проведена в форме доклада участника Конкурса от 5 до 7 минут с презентацией, демонстрирующей тезисы проекта (не более 20 слайдов), и ответов на вопросы членов конкурсной комиссии. Оценка выступления осуществлялась членами конкурсной комиссии. Результаты защиты объявлены в тот же день конкурсной комиссией. </a:t>
            </a:r>
          </a:p>
        </p:txBody>
      </p:sp>
      <p:pic>
        <p:nvPicPr>
          <p:cNvPr id="4" name="Picture 8" descr="https://pp.userapi.com/c849032/v849032511/712aa/VhXm7mTYp4M.jpg">
            <a:extLst>
              <a:ext uri="{FF2B5EF4-FFF2-40B4-BE49-F238E27FC236}">
                <a16:creationId xmlns:a16="http://schemas.microsoft.com/office/drawing/2014/main" id="{A5829384-872B-40D2-86F2-1F4554B99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20549" t="29126" r="19879" b="28898"/>
          <a:stretch>
            <a:fillRect/>
          </a:stretch>
        </p:blipFill>
        <p:spPr bwMode="auto">
          <a:xfrm>
            <a:off x="10063206" y="82363"/>
            <a:ext cx="1757042" cy="1757042"/>
          </a:xfrm>
          <a:prstGeom prst="ellipse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8E366DC-D566-47A3-ABA6-DAF8898C8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5098" y="3079897"/>
            <a:ext cx="5525037" cy="366033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D0EA30A-C7A4-448F-963A-DA302D0020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16" y="3079897"/>
            <a:ext cx="6513055" cy="366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161179"/>
      </p:ext>
    </p:extLst>
  </p:cSld>
  <p:clrMapOvr>
    <a:masterClrMapping/>
  </p:clrMapOvr>
  <p:transition spd="slow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4986FF-5485-4549-B184-6A7E74D54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085" y="186431"/>
            <a:ext cx="8989917" cy="1127465"/>
          </a:xfrm>
        </p:spPr>
        <p:txBody>
          <a:bodyPr>
            <a:normAutofit/>
          </a:bodyPr>
          <a:lstStyle/>
          <a:p>
            <a:r>
              <a:rPr lang="ru-RU" sz="2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проведен по следующим номинациям: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9054BA-BFB8-421D-A671-85EBDBF7A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45" y="683582"/>
            <a:ext cx="10342484" cy="303575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1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 и рациональное природопользование </a:t>
            </a:r>
          </a:p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Охрана окружающей среды – актуальная проблема современного общества </a:t>
            </a:r>
          </a:p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 конкурсе приняли участие: школьники, студенты, аспиранты  в возрасте от 14 до 30 лет.</a:t>
            </a:r>
          </a:p>
          <a:p>
            <a:pPr lvl="0"/>
            <a:r>
              <a:rPr lang="ru-RU" sz="1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Прием, оценка и отбор по номинациям: 1.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 и рациональное природопользование - 10 проектов;</a:t>
            </a:r>
          </a:p>
          <a:p>
            <a:pPr lvl="0"/>
            <a:r>
              <a:rPr lang="ru-RU" sz="1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окружающей среды – актуальная проблема современного общества – 6 проектов.</a:t>
            </a:r>
          </a:p>
          <a:p>
            <a:pPr lvl="0"/>
            <a:r>
              <a:rPr lang="ru-RU" sz="1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Публичная защита 6 лучших проектов в каждой номинации.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проведена в форме доклада участника Конкурса от 5 до 7 минут с презентацией, демонстрирующей тезисы проекта (не более 20 слайдов), и ответов на вопросы членов конкурсной комиссии.</a:t>
            </a:r>
          </a:p>
          <a:p>
            <a:r>
              <a:rPr lang="ru-RU" sz="1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Объявление результатов защиты и награждение победителей в каждой номинации. 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8" descr="https://pp.userapi.com/c849032/v849032511/712aa/VhXm7mTYp4M.jpg">
            <a:extLst>
              <a:ext uri="{FF2B5EF4-FFF2-40B4-BE49-F238E27FC236}">
                <a16:creationId xmlns:a16="http://schemas.microsoft.com/office/drawing/2014/main" id="{2A528183-8EE1-41C2-BCF2-528BE44A5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20549" t="29126" r="19879" b="28898"/>
          <a:stretch>
            <a:fillRect/>
          </a:stretch>
        </p:blipFill>
        <p:spPr bwMode="auto">
          <a:xfrm>
            <a:off x="10063206" y="82363"/>
            <a:ext cx="1757042" cy="1757042"/>
          </a:xfrm>
          <a:prstGeom prst="ellipse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2B40826-2F19-4B36-B6BA-D25302FE8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02" y="3584575"/>
            <a:ext cx="5662232" cy="318217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7DE2117-994C-4A72-A516-2BF8AE38F0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2934" y="3593462"/>
            <a:ext cx="5662232" cy="318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559758"/>
      </p:ext>
    </p:extLst>
  </p:cSld>
  <p:clrMapOvr>
    <a:masterClrMapping/>
  </p:clrMapOvr>
  <p:transition spd="slow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34768F-291C-465E-B9B1-A6819D9D4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677334" y="39915"/>
            <a:ext cx="8596668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171837-C85E-4F45-9832-E75FBAEF6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10" y="266331"/>
            <a:ext cx="9658905" cy="2858610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мероприятии приняли участие 62 чел. (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школьники и студенты):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студенты-организаторы мероприятия – 10 чел.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участники конкурса – 12 чел.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зрители – 40 человек.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конкурса представили свои научно-практические исследования, получили оценку работ компетентной комиссией. Авторы лучших работ были награждены дипломами победителей (1,2,3 место) и дипломами победителей в следующих номинациях: «Приз  зрительских симпатий»,  «Стремление к знаниям». Участники, занявшие 1 место получили ценные кубки победителей. </a:t>
            </a:r>
          </a:p>
        </p:txBody>
      </p:sp>
      <p:pic>
        <p:nvPicPr>
          <p:cNvPr id="4" name="Picture 8" descr="https://pp.userapi.com/c849032/v849032511/712aa/VhXm7mTYp4M.jpg">
            <a:extLst>
              <a:ext uri="{FF2B5EF4-FFF2-40B4-BE49-F238E27FC236}">
                <a16:creationId xmlns:a16="http://schemas.microsoft.com/office/drawing/2014/main" id="{017C4376-FED6-43A4-B26E-199465469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20549" t="29126" r="19879" b="28898"/>
          <a:stretch>
            <a:fillRect/>
          </a:stretch>
        </p:blipFill>
        <p:spPr bwMode="auto">
          <a:xfrm>
            <a:off x="10063206" y="82363"/>
            <a:ext cx="1757042" cy="1757042"/>
          </a:xfrm>
          <a:prstGeom prst="ellipse">
            <a:avLst/>
          </a:prstGeom>
          <a:noFill/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F9570AB-E4DF-489B-8AA9-DF0C9F4EE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8468" y="2876365"/>
            <a:ext cx="6851035" cy="385028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477D19A-D82C-41E1-9274-F0A94BA173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10" y="2876365"/>
            <a:ext cx="6851034" cy="385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648906"/>
      </p:ext>
    </p:extLst>
  </p:cSld>
  <p:clrMapOvr>
    <a:masterClrMapping/>
  </p:clrMapOvr>
  <p:transition spd="slow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38B42C-ECC6-4A35-A3F5-36F9C6328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677334" y="82361"/>
            <a:ext cx="8596668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05EA07-A677-42C7-9620-8E648D1C0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98" y="248575"/>
            <a:ext cx="9614517" cy="2494625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конкурсе приняла участие команда обучающихся школы-интерната, которые имеют проблемы со слухом. Работы школьников оценивались заочно, школьники стали победителями в номинации «Стремление к знаниям».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итогу реализации проекта студенты и школьники получили актуальные знания в области экологии, участники конкурса получили экспертную оценку представленных работ, что поможет улучшить их научно-исследовательскую работу и продолжить деятельности в области защиты окружающей среды и решения экологических проблем. Также при формировании отчета о реализации проекта в расчет были приняты отзывы участников  о мероприятии, 100% из которых являются положительными. </a:t>
            </a:r>
          </a:p>
        </p:txBody>
      </p:sp>
      <p:pic>
        <p:nvPicPr>
          <p:cNvPr id="4" name="Picture 8" descr="https://pp.userapi.com/c849032/v849032511/712aa/VhXm7mTYp4M.jpg">
            <a:extLst>
              <a:ext uri="{FF2B5EF4-FFF2-40B4-BE49-F238E27FC236}">
                <a16:creationId xmlns:a16="http://schemas.microsoft.com/office/drawing/2014/main" id="{C0597A2B-C3B6-4427-9866-9ADB9999B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20549" t="29126" r="19879" b="28898"/>
          <a:stretch>
            <a:fillRect/>
          </a:stretch>
        </p:blipFill>
        <p:spPr bwMode="auto">
          <a:xfrm>
            <a:off x="10063206" y="82363"/>
            <a:ext cx="1757042" cy="1757042"/>
          </a:xfrm>
          <a:prstGeom prst="ellipse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32B21C8-F05D-4FBD-A92D-4C5BBC024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024" y="2440132"/>
            <a:ext cx="7671417" cy="431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443805"/>
      </p:ext>
    </p:extLst>
  </p:cSld>
  <p:clrMapOvr>
    <a:masterClrMapping/>
  </p:clrMapOvr>
  <p:transition spd="slow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D3D4B-215A-44FC-93B7-C8348F7EF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677334" y="131834"/>
            <a:ext cx="8596668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D5DBAA-9B6A-44A5-84F1-6C7A61BDC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064" y="314710"/>
            <a:ext cx="9060938" cy="57266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Уральский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ЭкоФорум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2018»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привлек школьников и студентов  к активному участию в решении экологических проблем,  проблем окружающей среды. Проект способствует воспитанию экологической культуры, экологического сознания у современной молодежи и популяризации профессий в сфере экологии.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«Уральского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ЭкоФорума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2019»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запланировано на сентябрь - декабрь 2019г. В рамках проекта планируется: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конкурса научно-исследовательских работ для поощрения студентов и школьников, отличившихся в сфере науки;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конкурса экологических отрядов для поощрения лучших практик в сфере экологического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волонтерства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8" descr="https://pp.userapi.com/c849032/v849032511/712aa/VhXm7mTYp4M.jpg">
            <a:extLst>
              <a:ext uri="{FF2B5EF4-FFF2-40B4-BE49-F238E27FC236}">
                <a16:creationId xmlns:a16="http://schemas.microsoft.com/office/drawing/2014/main" id="{6ED9D169-21DE-487C-AE27-FA5F4DD89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20549" t="29126" r="19879" b="28898"/>
          <a:stretch>
            <a:fillRect/>
          </a:stretch>
        </p:blipFill>
        <p:spPr bwMode="auto">
          <a:xfrm>
            <a:off x="10063206" y="82363"/>
            <a:ext cx="1757042" cy="1757042"/>
          </a:xfrm>
          <a:prstGeom prst="ellipse">
            <a:avLst/>
          </a:prstGeom>
          <a:noFill/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08AEF12-47AF-4970-AB66-BC68846DE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7643" y="3277970"/>
            <a:ext cx="6135581" cy="344819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FF80AB8-D9B2-4310-9C42-B44A02EF81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76" y="3277970"/>
            <a:ext cx="6135580" cy="344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765653"/>
      </p:ext>
    </p:extLst>
  </p:cSld>
  <p:clrMapOvr>
    <a:masterClrMapping/>
  </p:clrMapOvr>
  <p:transition spd="slow"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43D9BC-43E5-4CD2-B674-7EB47EFD2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752" y="95529"/>
            <a:ext cx="8902250" cy="1834871"/>
          </a:xfrm>
        </p:spPr>
        <p:txBody>
          <a:bodyPr>
            <a:normAutofit/>
          </a:bodyPr>
          <a:lstStyle/>
          <a:p>
            <a:r>
              <a:rPr lang="ru-RU" sz="2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Ссылки в СМИ:</a:t>
            </a:r>
            <a:br>
              <a:rPr lang="ru-RU" sz="2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426A2C-6DC3-4CC9-95D5-E12677F4E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431" y="612559"/>
            <a:ext cx="9667783" cy="5428804"/>
          </a:xfrm>
        </p:spPr>
        <p:txBody>
          <a:bodyPr/>
          <a:lstStyle/>
          <a:p>
            <a:r>
              <a:rPr lang="ru-RU" u="sng" dirty="0">
                <a:hlinkClick r:id="rId2"/>
              </a:rPr>
              <a:t>https://vk.com/wall-75962143_3940</a:t>
            </a:r>
            <a:r>
              <a:rPr lang="ru-RU" dirty="0"/>
              <a:t> </a:t>
            </a:r>
          </a:p>
          <a:p>
            <a:r>
              <a:rPr lang="ru-RU" u="sng" dirty="0">
                <a:hlinkClick r:id="rId3"/>
              </a:rPr>
              <a:t>https://vk.com/wall-75962143_3990</a:t>
            </a:r>
            <a:r>
              <a:rPr lang="ru-RU" dirty="0"/>
              <a:t> </a:t>
            </a:r>
          </a:p>
          <a:p>
            <a:r>
              <a:rPr lang="ru-RU" u="sng" dirty="0">
                <a:hlinkClick r:id="rId4"/>
              </a:rPr>
              <a:t>https://vk.com/wall-75962143_4090</a:t>
            </a:r>
            <a:r>
              <a:rPr lang="ru-RU" dirty="0"/>
              <a:t> 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https://vk.com/im?sel=84102161&amp;z=video91990138_456239760%2F217d4ff68c4df1a362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                          (ссылка на видео)</a:t>
            </a:r>
          </a:p>
        </p:txBody>
      </p:sp>
      <p:pic>
        <p:nvPicPr>
          <p:cNvPr id="6" name="Picture 8" descr="https://pp.userapi.com/c849032/v849032511/712aa/VhXm7mTYp4M.jpg">
            <a:extLst>
              <a:ext uri="{FF2B5EF4-FFF2-40B4-BE49-F238E27FC236}">
                <a16:creationId xmlns:a16="http://schemas.microsoft.com/office/drawing/2014/main" id="{9A6B77E6-725D-407F-A60D-7E42E624D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l="20549" t="29126" r="19879" b="28898"/>
          <a:stretch>
            <a:fillRect/>
          </a:stretch>
        </p:blipFill>
        <p:spPr bwMode="auto">
          <a:xfrm>
            <a:off x="10063206" y="82363"/>
            <a:ext cx="1757042" cy="1757042"/>
          </a:xfrm>
          <a:prstGeom prst="ellipse">
            <a:avLst/>
          </a:prstGeom>
          <a:noFill/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BA0B7A9-8E4F-480D-9622-BD4F66ADD2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967" y="2447430"/>
            <a:ext cx="7678008" cy="431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958929"/>
      </p:ext>
    </p:extLst>
  </p:cSld>
  <p:clrMapOvr>
    <a:masterClrMapping/>
  </p:clrMapOvr>
  <p:transition spd="slow"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9CB1A6-BDD6-4FE9-8C0E-860EA0FAA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19596"/>
            <a:ext cx="7756452" cy="1610804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7FEB5A9-2B43-4610-A7AA-0E7B1A6305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664" y="1189608"/>
            <a:ext cx="9111985" cy="5120936"/>
          </a:xfrm>
        </p:spPr>
      </p:pic>
      <p:pic>
        <p:nvPicPr>
          <p:cNvPr id="6" name="Picture 8" descr="https://pp.userapi.com/c849032/v849032511/712aa/VhXm7mTYp4M.jpg">
            <a:extLst>
              <a:ext uri="{FF2B5EF4-FFF2-40B4-BE49-F238E27FC236}">
                <a16:creationId xmlns:a16="http://schemas.microsoft.com/office/drawing/2014/main" id="{BD233A5E-3081-4F92-B932-821B2623E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20549" t="29126" r="19879" b="28898"/>
          <a:stretch>
            <a:fillRect/>
          </a:stretch>
        </p:blipFill>
        <p:spPr bwMode="auto">
          <a:xfrm>
            <a:off x="10063206" y="82363"/>
            <a:ext cx="1757042" cy="1757042"/>
          </a:xfrm>
          <a:prstGeom prst="ellipse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5244934"/>
      </p:ext>
    </p:extLst>
  </p:cSld>
  <p:clrMapOvr>
    <a:masterClrMapping/>
  </p:clrMapOvr>
  <p:transition spd="slow">
    <p:circle/>
  </p:transition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751</TotalTime>
  <Words>642</Words>
  <Application>Microsoft Office PowerPoint</Application>
  <PresentationFormat>Широкоэкранный</PresentationFormat>
  <Paragraphs>40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Times New Roman</vt:lpstr>
      <vt:lpstr>Trebuchet MS</vt:lpstr>
      <vt:lpstr>Wingdings 3</vt:lpstr>
      <vt:lpstr>Грань</vt:lpstr>
      <vt:lpstr> </vt:lpstr>
      <vt:lpstr>Уральский Экофорум </vt:lpstr>
      <vt:lpstr>Результаты Уральского Экофорума-2018 </vt:lpstr>
      <vt:lpstr>Конкурс проведен по следующим номинациям:  </vt:lpstr>
      <vt:lpstr>Презентация PowerPoint</vt:lpstr>
      <vt:lpstr>Презентация PowerPoint</vt:lpstr>
      <vt:lpstr>Презентация PowerPoint</vt:lpstr>
      <vt:lpstr>Ссылки в СМИ: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Power</dc:creator>
  <cp:lastModifiedBy>Полина Солоха</cp:lastModifiedBy>
  <cp:revision>130</cp:revision>
  <dcterms:created xsi:type="dcterms:W3CDTF">2017-04-27T08:24:28Z</dcterms:created>
  <dcterms:modified xsi:type="dcterms:W3CDTF">2019-06-16T08:46:06Z</dcterms:modified>
</cp:coreProperties>
</file>