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>
      <p:cViewPr varScale="1">
        <p:scale>
          <a:sx n="110" d="100"/>
          <a:sy n="110" d="100"/>
        </p:scale>
        <p:origin x="168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5891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«Эко-волонтер»</a:t>
            </a:r>
            <a:endParaRPr lang="ru-RU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80728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создание условий для развития добровольческой деятельности, направленной на сохранение окружающей среды, решение экологических проблем. 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52246"/>
            <a:ext cx="7423364" cy="417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47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739120"/>
              </p:ext>
            </p:extLst>
          </p:nvPr>
        </p:nvGraphicFramePr>
        <p:xfrm>
          <a:off x="179512" y="188640"/>
          <a:ext cx="8784976" cy="346415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34717"/>
                <a:gridCol w="6950259"/>
              </a:tblGrid>
              <a:tr h="428943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89392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январь-декабрь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(1-2 раза в месяц)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Акция «Добрые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руки бездомным лапам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помощь животным)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894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январь-декабрь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Акция «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Затулинка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-птичий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дом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(помощь перелетным и зимующим птицам)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4036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апрель-октябрь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Акция по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озеленению территории, прилегающей к клубу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4036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эко-мероприятиях района и города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4" y="3993060"/>
            <a:ext cx="3286357" cy="2520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993" y="3861045"/>
            <a:ext cx="2088232" cy="27843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75" r="13750"/>
          <a:stretch/>
        </p:blipFill>
        <p:spPr>
          <a:xfrm>
            <a:off x="5546787" y="3993060"/>
            <a:ext cx="3453307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23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33265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Результаты: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12776"/>
            <a:ext cx="8640960" cy="4070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Количество волонтеров – 115 чел.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Общее количество человек, охваченных проектом – около 1000 чел.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Количество привлеченных образовательных учреждений – 10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проведенных акций – не менее 20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Создана рабочая группа проекта (10 чел.)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Расширен круг участников проекта (привлечены новые учреждения)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Привлечено внимание населения к проблемам бездомных животных и перелетных и зимующих птиц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Созданы условия для формирования природоохранных навыков и умений волонтеров, ответственного отношения и положительной инициативы по экологическому преобразованию окружающей среды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микроучастка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580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928992" cy="246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Акция, направленная на помощь животным «Добрые руки бездомным лапам»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январь-июнь) 6 раз, приняли участие 25 чел., собрано и передано 75,5 кг сухого и влажного корма, переведено 5000 руб. За время поездок в приют волонтеры помогали в уборке территории от снега, заготовка дров, утепление будок, весенняя уборка территории, помощь в сортировке кормов, выгул собак.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принимают 6 учреждений: СП «Пламя», «Орион», «Авангард» МБУ «Центр «Молодежный», МБОУ СОШ № 41, № 65,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МКДОУ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№414. Актив каждого отряда 10 чел., участников более 300 человек.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1" b="13250"/>
          <a:stretch/>
        </p:blipFill>
        <p:spPr>
          <a:xfrm>
            <a:off x="251520" y="2857385"/>
            <a:ext cx="2723029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 b="17451"/>
          <a:stretch/>
        </p:blipFill>
        <p:spPr>
          <a:xfrm>
            <a:off x="3275856" y="2776293"/>
            <a:ext cx="2816679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/>
          <a:stretch/>
        </p:blipFill>
        <p:spPr>
          <a:xfrm>
            <a:off x="6350487" y="2767210"/>
            <a:ext cx="2469985" cy="35465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082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928992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Акция помощи перелетным и зимующим птицам «Затулинка-птичий дом»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конец мая подано заявок 6 заявок из учреждений: СП «Пламя», «Орион», «Авангард»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МБУ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«Центр «Молодежный», МБОУ СОШ № 63, № 65,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МКДОУ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№414.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(январь-апрель, еженедельно) в акции приняло участие около 40 чел., за январь- апрель было скормлено птицам более 20 кг семечек.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52" y="2132856"/>
            <a:ext cx="2633932" cy="3871941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131" y="2132856"/>
            <a:ext cx="2544460" cy="3871941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44" y="4382331"/>
            <a:ext cx="3096344" cy="244827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667088"/>
            <a:ext cx="2329824" cy="258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63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96944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Акция по озеленению территории, прилегающей к клубу.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апреле посеяны семена на рассаду, запланированы посадки, проведена уборка территории.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март-май выход на уборку территории 4 раза, июнь – еженедельно (полив, прополка).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58787"/>
            <a:ext cx="3096344" cy="23222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782" y="1758788"/>
            <a:ext cx="3096343" cy="23222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96" y="4437112"/>
            <a:ext cx="3707904" cy="2085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437112"/>
            <a:ext cx="3707904" cy="2085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4220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6" b="9617"/>
          <a:stretch/>
        </p:blipFill>
        <p:spPr>
          <a:xfrm>
            <a:off x="1691680" y="3068960"/>
            <a:ext cx="5987327" cy="3528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116632"/>
            <a:ext cx="885698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Наши партнеры:</a:t>
            </a:r>
            <a:endParaRPr lang="ru-RU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Экоклуб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НГУ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реабилитации диких животных (ЦРХП НСО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ЖЭУ-49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МКУ «Централизованная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библиотечная система им. А.С. Макаренко Кировского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района»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ГАПОУ НСО «Новосибирский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 лёгкой промышленности и сервиса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Лазертаг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-арена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«Портал-54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Реалити-квест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Fantasmia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95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700808"/>
            <a:ext cx="8892480" cy="197383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To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529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433</Words>
  <Application>Microsoft Office PowerPoint</Application>
  <PresentationFormat>Экран (4:3)</PresentationFormat>
  <Paragraphs>39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PC6</dc:creator>
  <cp:lastModifiedBy>PC6</cp:lastModifiedBy>
  <cp:revision>32</cp:revision>
  <dcterms:created xsi:type="dcterms:W3CDTF">2018-10-10T05:42:00Z</dcterms:created>
  <dcterms:modified xsi:type="dcterms:W3CDTF">2019-06-07T04:48:52Z</dcterms:modified>
</cp:coreProperties>
</file>