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65" r:id="rId4"/>
    <p:sldId id="266" r:id="rId5"/>
    <p:sldId id="269" r:id="rId6"/>
    <p:sldId id="267" r:id="rId7"/>
    <p:sldId id="271" r:id="rId8"/>
    <p:sldId id="270" r:id="rId9"/>
    <p:sldId id="261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788-FA31-464D-8749-18F24B9197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180B-AF82-4FB9-A2E9-450431EBE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831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788-FA31-464D-8749-18F24B9197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180B-AF82-4FB9-A2E9-450431EBE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71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788-FA31-464D-8749-18F24B9197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180B-AF82-4FB9-A2E9-450431EBE6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7481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788-FA31-464D-8749-18F24B9197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180B-AF82-4FB9-A2E9-450431EBE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960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788-FA31-464D-8749-18F24B9197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180B-AF82-4FB9-A2E9-450431EBE6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49505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788-FA31-464D-8749-18F24B9197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180B-AF82-4FB9-A2E9-450431EBE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3606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788-FA31-464D-8749-18F24B9197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180B-AF82-4FB9-A2E9-450431EBE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016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788-FA31-464D-8749-18F24B9197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180B-AF82-4FB9-A2E9-450431EBE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221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788-FA31-464D-8749-18F24B9197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180B-AF82-4FB9-A2E9-450431EBE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818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788-FA31-464D-8749-18F24B9197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180B-AF82-4FB9-A2E9-450431EBE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505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788-FA31-464D-8749-18F24B9197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180B-AF82-4FB9-A2E9-450431EBE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409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788-FA31-464D-8749-18F24B9197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180B-AF82-4FB9-A2E9-450431EBE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859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788-FA31-464D-8749-18F24B9197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180B-AF82-4FB9-A2E9-450431EBE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740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788-FA31-464D-8749-18F24B9197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180B-AF82-4FB9-A2E9-450431EBE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973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788-FA31-464D-8749-18F24B9197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180B-AF82-4FB9-A2E9-450431EBE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724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788-FA31-464D-8749-18F24B9197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180B-AF82-4FB9-A2E9-450431EBE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102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A2788-FA31-464D-8749-18F24B9197F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64180B-AF82-4FB9-A2E9-450431EBE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60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42543" y="5063320"/>
            <a:ext cx="225537" cy="15265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415654"/>
            <a:ext cx="12192000" cy="2115402"/>
          </a:xfrm>
          <a:prstGeom prst="rect">
            <a:avLst/>
          </a:prstGeom>
          <a:solidFill>
            <a:schemeClr val="tx2">
              <a:lumMod val="20000"/>
              <a:lumOff val="8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ЭКОЛОГИЧЕСКИЙ КВЕСТ</a:t>
            </a:r>
            <a:br>
              <a:rPr lang="ru-RU" sz="66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66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«Эко – Герои»</a:t>
            </a:r>
            <a:endParaRPr lang="ru-RU" sz="6600" b="1" dirty="0">
              <a:ln w="66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22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7069541" cy="6871646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srgbClr val="54A021">
                    <a:lumMod val="50000"/>
                  </a:srgbClr>
                </a:solidFill>
                <a:latin typeface="Arial Black" panose="020B0A04020102020204" pitchFamily="34" charset="0"/>
              </a:rPr>
              <a:t>Ожидаемые эффекты</a:t>
            </a:r>
          </a:p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endParaRPr lang="ru-RU" sz="2800" dirty="0">
              <a:solidFill>
                <a:srgbClr val="E6B91E">
                  <a:lumMod val="20000"/>
                  <a:lumOff val="80000"/>
                </a:srgbClr>
              </a:solidFill>
              <a:latin typeface="Arial Black" panose="020B0A04020102020204" pitchFamily="34" charset="0"/>
            </a:endParaRPr>
          </a:p>
          <a:p>
            <a:pPr lvl="0" defTabSz="914400">
              <a:spcBef>
                <a:spcPts val="0"/>
              </a:spcBef>
              <a:buClrTx/>
              <a:buSzTx/>
              <a:buFontTx/>
              <a:buChar char="-"/>
            </a:pPr>
            <a:r>
              <a:rPr lang="ru-RU" sz="2800" b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Будет убран мусор на территории города;</a:t>
            </a:r>
          </a:p>
          <a:p>
            <a:pPr lvl="0" defTabSz="914400">
              <a:spcBef>
                <a:spcPts val="0"/>
              </a:spcBef>
              <a:buClrTx/>
              <a:buSzTx/>
              <a:buFontTx/>
              <a:buChar char="-"/>
            </a:pPr>
            <a:r>
              <a:rPr lang="ru-RU" sz="2800" b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будут стараться выбрасывать мусор в урны, а не на улицу, так как будут чувствовать свою ответственность </a:t>
            </a:r>
            <a:r>
              <a:rPr lang="ru-RU" sz="2800" b="1" dirty="0" smtClean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чистоту </a:t>
            </a:r>
            <a:r>
              <a:rPr lang="ru-RU" sz="2800" b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города;</a:t>
            </a:r>
          </a:p>
          <a:p>
            <a:pPr lvl="0" defTabSz="914400">
              <a:spcBef>
                <a:spcPts val="0"/>
              </a:spcBef>
              <a:buClrTx/>
              <a:buSzTx/>
              <a:buFontTx/>
              <a:buChar char="-"/>
            </a:pPr>
            <a:r>
              <a:rPr lang="ru-RU" sz="2800" b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разных возрастов будут объединены общим делом; </a:t>
            </a:r>
          </a:p>
          <a:p>
            <a:pPr lvl="0" defTabSz="914400">
              <a:spcBef>
                <a:spcPts val="0"/>
              </a:spcBef>
              <a:buClrTx/>
              <a:buSzTx/>
              <a:buFontTx/>
              <a:buChar char="-"/>
            </a:pPr>
            <a:r>
              <a:rPr lang="ru-RU" sz="2800" b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привлечём внимание горожан к проблеме сортировки, переработки мусора, проблеме отсутствия экологической культуры;</a:t>
            </a:r>
          </a:p>
          <a:p>
            <a:pPr lvl="0" defTabSz="914400">
              <a:spcBef>
                <a:spcPts val="0"/>
              </a:spcBef>
              <a:buClrTx/>
              <a:buSzTx/>
              <a:buFontTx/>
              <a:buChar char="-"/>
            </a:pPr>
            <a:r>
              <a:rPr lang="ru-RU" sz="2800" b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Высадка деревьев. </a:t>
            </a:r>
            <a:endParaRPr lang="ru-RU" sz="2800" dirty="0">
              <a:solidFill>
                <a:srgbClr val="54A021">
                  <a:lumMod val="5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069" y="1"/>
            <a:ext cx="2435980" cy="2895599"/>
          </a:xfrm>
          <a:prstGeom prst="rect">
            <a:avLst/>
          </a:prstGeom>
        </p:spPr>
      </p:pic>
      <p:pic>
        <p:nvPicPr>
          <p:cNvPr id="1026" name="Picture 2" descr="https://pp.userapi.com/c846218/v846218658/5caf6/JJGTOjD3s9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0375" y="3784745"/>
            <a:ext cx="3691274" cy="2768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03615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65961"/>
            <a:ext cx="12192000" cy="2316479"/>
          </a:xfrm>
          <a:blipFill dpi="0" rotWithShape="1">
            <a:blip r:embed="rId3" cstate="print">
              <a:alphaModFix amt="28000"/>
            </a:blip>
            <a:srcRect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Цель</a:t>
            </a:r>
            <a:endParaRPr lang="en-US" sz="3500" b="1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r>
              <a:rPr lang="ru-RU" sz="30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Организация </a:t>
            </a:r>
            <a:r>
              <a:rPr lang="ru-RU" sz="3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экологического </a:t>
            </a:r>
            <a:r>
              <a:rPr lang="ru-RU" sz="3000" b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квеста</a:t>
            </a:r>
            <a:r>
              <a:rPr lang="ru-RU" sz="3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для воспитания бережного отношения к природе, на территории города Магнитогорска, для людей в возрасте от 10 до 80 лет</a:t>
            </a:r>
            <a:r>
              <a:rPr lang="ru-RU" sz="30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ru-RU" sz="30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438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420"/>
            <a:ext cx="12192000" cy="3268579"/>
          </a:xfrm>
          <a:blipFill dpi="0" rotWithShape="1">
            <a:blip r:embed="rId3" cstate="print">
              <a:alphaModFix amt="23000"/>
            </a:blip>
            <a:srcRect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n w="0"/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Проблема</a:t>
            </a:r>
            <a:endParaRPr lang="ru-RU" sz="3200" b="1" dirty="0">
              <a:ln w="0"/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ln w="0"/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Проблема экологического воспитания населения (привычка не доносить мусор до урны);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ln w="0"/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Отсутствие культуры сортировки мусора;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ln w="0"/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Тенденция к уменьшению общения между людьми различных возрастов.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ru-RU" sz="2800" b="1" dirty="0">
              <a:ln w="0"/>
              <a:solidFill>
                <a:schemeClr val="accent1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sz="1600" dirty="0"/>
          </a:p>
        </p:txBody>
      </p:sp>
      <p:sp>
        <p:nvSpPr>
          <p:cNvPr id="2" name="Дуга 1"/>
          <p:cNvSpPr/>
          <p:nvPr/>
        </p:nvSpPr>
        <p:spPr>
          <a:xfrm>
            <a:off x="2486526" y="6192253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s://pp.userapi.com/c841335/v841335873/40458/t00qrMBIp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389" y="3539185"/>
            <a:ext cx="4700337" cy="3239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99" y="3575366"/>
            <a:ext cx="2546043" cy="32826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862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12192000" cy="3261359"/>
          </a:xfrm>
          <a:blipFill dpi="0" rotWithShape="1">
            <a:blip r:embed="rId3" cstate="print">
              <a:alphaModFix amt="23000"/>
            </a:blip>
            <a:srcRect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n w="0"/>
                <a:solidFill>
                  <a:schemeClr val="accent2">
                    <a:lumMod val="50000"/>
                  </a:schemeClr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Актуальность</a:t>
            </a:r>
            <a:endParaRPr lang="ru-RU" sz="3200" b="1" dirty="0" smtClean="0">
              <a:ln w="0"/>
              <a:solidFill>
                <a:schemeClr val="accent2">
                  <a:lumMod val="50000"/>
                </a:schemeClr>
              </a:solidFill>
              <a:latin typeface="Century Schoolbook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Century Schoolbook" panose="02040604050505020304" pitchFamily="18" charset="0"/>
              </a:rPr>
              <a:t>Квест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entury Schoolbook" panose="02040604050505020304" pitchFamily="18" charset="0"/>
              </a:rPr>
              <a:t> «Эко-Герои» - это увлекательная форма «субботников», для молодежи.  2017 год – это год экологии, он близится к завершению и вскоре все эко-проекты перестанут массово разрабатываться. Поэтому девиз нашего проекта – «Экологическая обстановка важна всегда!». 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7170" name="Picture 2" descr="https://pp.userapi.com/c846216/v846216750/44661/aZQRFnXV7dQ.jpg"/>
          <p:cNvPicPr>
            <a:picLocks noChangeAspect="1" noChangeArrowheads="1"/>
          </p:cNvPicPr>
          <p:nvPr/>
        </p:nvPicPr>
        <p:blipFill>
          <a:blip r:embed="rId4" cstate="print"/>
          <a:srcRect t="15787" b="4918"/>
          <a:stretch>
            <a:fillRect/>
          </a:stretch>
        </p:blipFill>
        <p:spPr bwMode="auto">
          <a:xfrm>
            <a:off x="3092739" y="3283528"/>
            <a:ext cx="6425333" cy="3574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79415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0" y="0"/>
            <a:ext cx="6553200" cy="2036618"/>
          </a:xfrm>
          <a:blipFill dpi="0" rotWithShape="1">
            <a:blip r:embed="rId3" cstate="print">
              <a:alphaModFix amt="29000"/>
            </a:blip>
            <a:srcRect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2800" b="1" dirty="0" smtClean="0">
                <a:latin typeface="Century Schoolbook" pitchFamily="18" charset="0"/>
              </a:rPr>
              <a:t>«Домашнее задание» - за неделю командам выдается  задание, в виде сортировки своего бытового мусора.</a:t>
            </a:r>
            <a:endParaRPr lang="ru-RU" sz="2800" dirty="0" smtClean="0">
              <a:latin typeface="Century Schoolbook" pitchFamily="18" charset="0"/>
            </a:endParaRPr>
          </a:p>
        </p:txBody>
      </p:sp>
      <p:pic>
        <p:nvPicPr>
          <p:cNvPr id="2050" name="Picture 2" descr="https://pp.userapi.com/c840528/v840528014/2cc41/cBAouVcxwA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989" y="2369127"/>
            <a:ext cx="5608405" cy="3906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9381"/>
            <a:ext cx="3399370" cy="2798619"/>
          </a:xfrm>
          <a:prstGeom prst="rect">
            <a:avLst/>
          </a:prstGeom>
        </p:spPr>
      </p:pic>
      <p:pic>
        <p:nvPicPr>
          <p:cNvPr id="2052" name="Picture 4" descr="https://pp.userapi.com/c834102/v834102014/3f56e/5Uu7cFYvjh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677" y="4558145"/>
            <a:ext cx="2842323" cy="2299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56849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5160" y="2"/>
            <a:ext cx="5699760" cy="4811204"/>
          </a:xfrm>
          <a:blipFill dpi="0" rotWithShape="1">
            <a:blip r:embed="rId3" cstate="print">
              <a:alphaModFix amt="24000"/>
            </a:blip>
            <a:srcRect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Century Schoolbook" panose="02040604050505020304" pitchFamily="18" charset="0"/>
              </a:rPr>
              <a:t>    «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Century Schoolbook" panose="02040604050505020304" pitchFamily="18" charset="0"/>
              </a:rPr>
              <a:t>Уборка локации» - </a:t>
            </a:r>
            <a:r>
              <a:rPr lang="ru-RU" sz="2700" b="1" dirty="0" err="1">
                <a:solidFill>
                  <a:schemeClr val="accent2">
                    <a:lumMod val="50000"/>
                  </a:schemeClr>
                </a:solidFill>
                <a:latin typeface="Century Schoolbook" panose="02040604050505020304" pitchFamily="18" charset="0"/>
              </a:rPr>
              <a:t>квест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Century Schoolbook" panose="02040604050505020304" pitchFamily="18" charset="0"/>
              </a:rPr>
              <a:t> на очистку территории (парки, улицы, общественные места). На каждой локации одновременно участвуют три команды. Они собирают мусор на время (до 3-х часов). По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entury Schoolbook" panose="02040604050505020304" pitchFamily="18" charset="0"/>
              </a:rPr>
              <a:t>окончанию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Century Schoolbook" panose="02040604050505020304" pitchFamily="18" charset="0"/>
              </a:rPr>
              <a:t> полученные результаты взвешивают и фиксируют в сводную таблицу;</a:t>
            </a:r>
            <a:endParaRPr lang="ru-RU" sz="2700" dirty="0">
              <a:solidFill>
                <a:schemeClr val="accent2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1205"/>
            <a:ext cx="3550920" cy="20467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80" y="4811205"/>
            <a:ext cx="3550921" cy="2046795"/>
          </a:xfrm>
          <a:prstGeom prst="rect">
            <a:avLst/>
          </a:prstGeom>
        </p:spPr>
      </p:pic>
      <p:pic>
        <p:nvPicPr>
          <p:cNvPr id="1028" name="Picture 4" descr="https://pp.userapi.com/c841128/v841128873/4393f/XQB9VaSfx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" y="0"/>
            <a:ext cx="3197225" cy="2130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userapi.com/c841125/v841125014/44019/HsXbruUt5J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920" y="-20840"/>
            <a:ext cx="3307081" cy="22058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6536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VOLONTER\Desktop\Рисунок1.jpg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 r="13124" b="10101"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</p:spPr>
      </p:pic>
      <p:pic>
        <p:nvPicPr>
          <p:cNvPr id="28676" name="Picture 4" descr="https://pp.userapi.com/c847124/v847124750/4136e/2XS8wEA-k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412" y="193965"/>
            <a:ext cx="4624244" cy="3081626"/>
          </a:xfrm>
          <a:prstGeom prst="rect">
            <a:avLst/>
          </a:prstGeom>
          <a:noFill/>
        </p:spPr>
      </p:pic>
      <p:pic>
        <p:nvPicPr>
          <p:cNvPr id="28678" name="Picture 6" descr="https://pp.userapi.com/c824701/v824701750/12ef0a/uV4LMMRAJ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5382" y="3657599"/>
            <a:ext cx="5237018" cy="2959700"/>
          </a:xfrm>
          <a:prstGeom prst="rect">
            <a:avLst/>
          </a:prstGeom>
          <a:noFill/>
        </p:spPr>
      </p:pic>
      <p:pic>
        <p:nvPicPr>
          <p:cNvPr id="28680" name="Picture 8" descr="https://sun1-16.userapi.com/c840731/v840731301/7d3cf/uXefTPTaeN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5383" y="206807"/>
            <a:ext cx="5167352" cy="2993593"/>
          </a:xfrm>
          <a:prstGeom prst="rect">
            <a:avLst/>
          </a:prstGeom>
          <a:noFill/>
        </p:spPr>
      </p:pic>
      <p:pic>
        <p:nvPicPr>
          <p:cNvPr id="28682" name="Picture 10" descr="https://pp.userapi.com/c824603/v824603685/11b048/Dunx0lyr9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701" y="3654571"/>
            <a:ext cx="4665808" cy="2980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79415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880"/>
            <a:ext cx="12192000" cy="2532611"/>
          </a:xfrm>
          <a:blipFill dpi="0" rotWithShape="1">
            <a:blip r:embed="rId3" cstate="print">
              <a:alphaModFix amt="23000"/>
            </a:blip>
            <a:srcRect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Эко-герои» - торжественное награждение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10 лучших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команд, фотовыставка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локаций (до и после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уборки). Для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гостей мероприятие пройдут мастер-классы по сортировки мусора, также будет сбор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макулатуры, батареек и лампочек. Также команды-победители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высадят саженцы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деревьев.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098" name="Picture 2" descr="https://pp.userapi.com/c846218/v846218658/5cb59/_535bjhKx_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266" y="2884201"/>
            <a:ext cx="5741745" cy="3669000"/>
          </a:xfrm>
          <a:prstGeom prst="rect">
            <a:avLst/>
          </a:prstGeom>
          <a:noFill/>
        </p:spPr>
      </p:pic>
      <p:pic>
        <p:nvPicPr>
          <p:cNvPr id="4100" name="Picture 4" descr="https://pp.userapi.com/c846218/v846218658/5cb62/UANUM0KY3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0230" y="2880663"/>
            <a:ext cx="5219988" cy="3686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6912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30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Смета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35524" y="822550"/>
          <a:ext cx="11748657" cy="603545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70134"/>
                <a:gridCol w="5126436"/>
                <a:gridCol w="2046131"/>
                <a:gridCol w="1491816"/>
                <a:gridCol w="2414140"/>
              </a:tblGrid>
              <a:tr h="538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№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Статья расходов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Стоимость (ед.), руб.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Кол-во единиц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Всего,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руб.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</a:tr>
              <a:tr h="325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/>
                        <a:t>1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Перчатки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50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200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10000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</a:tr>
              <a:tr h="325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/>
                        <a:t>2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Мешки для мусора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150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50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7500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</a:tr>
              <a:tr h="325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/>
                        <a:t>3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Стаканчики (бумажные)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10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400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4000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</a:tr>
              <a:tr h="325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/>
                        <a:t>4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Вода (19 л)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250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10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2500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</a:tr>
              <a:tr h="325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/>
                        <a:t>5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Помпа для </a:t>
                      </a:r>
                      <a:r>
                        <a:rPr lang="ru-RU" sz="1800" dirty="0" err="1"/>
                        <a:t>бутыля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500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2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1000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</a:tr>
              <a:tr h="325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/>
                        <a:t>6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5535" algn="r"/>
                        </a:tabLst>
                      </a:pPr>
                      <a:r>
                        <a:rPr lang="ru-RU" sz="1800" dirty="0"/>
                        <a:t>Значки (деревянные)	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50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200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10000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</a:tr>
              <a:tr h="325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/>
                        <a:t>7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Силиконовые браслеты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50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2000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10000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</a:tr>
              <a:tr h="325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/>
                        <a:t>8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Бумага, (1 пачка)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220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1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220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</a:tr>
              <a:tr h="5382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/>
                        <a:t>9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Печать грамот и благодарственных писем 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40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40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1600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</a:tr>
              <a:tr h="325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/>
                        <a:t>10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Печать фотографий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30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10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300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</a:tr>
              <a:tr h="325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/>
                        <a:t>11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Печать баннера, 3х4 м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5000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1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5000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</a:tr>
              <a:tr h="8073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/>
                        <a:t>12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Саженцы деревьев (цены на деревья меняются, поэтому от этого будет зависеть количество деревьев)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2500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10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25000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</a:tr>
              <a:tr h="325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/>
                        <a:t>13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Х-баннер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2000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2</a:t>
                      </a:r>
                      <a:endParaRPr lang="ru-RU" sz="180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4000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/>
                </a:tc>
              </a:tr>
              <a:tr h="318241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/>
                        <a:t>ИТОГО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/>
                        <a:t>(до  50 000 рублей – соответственно предоставляемому гранту)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81120</a:t>
                      </a:r>
                      <a:endParaRPr lang="ru-RU" sz="1800" dirty="0">
                        <a:latin typeface="Century Schoolbook" pitchFamily="18" charset="0"/>
                        <a:ea typeface="Times New Roman"/>
                      </a:endParaRPr>
                    </a:p>
                  </a:txBody>
                  <a:tcPr marL="65295" marR="652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41997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387</TotalTime>
  <Words>397</Words>
  <Application>Microsoft Office PowerPoint</Application>
  <PresentationFormat>Произвольный</PresentationFormat>
  <Paragraphs>94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Смета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КВЕСТ «Эко – герои»</dc:title>
  <dc:creator>Alina</dc:creator>
  <cp:lastModifiedBy>RePack by SPecialiST</cp:lastModifiedBy>
  <cp:revision>71</cp:revision>
  <dcterms:created xsi:type="dcterms:W3CDTF">2017-11-25T18:21:04Z</dcterms:created>
  <dcterms:modified xsi:type="dcterms:W3CDTF">2018-06-04T13:20:12Z</dcterms:modified>
</cp:coreProperties>
</file>