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66" r:id="rId4"/>
    <p:sldId id="269" r:id="rId5"/>
    <p:sldId id="271" r:id="rId6"/>
    <p:sldId id="270" r:id="rId7"/>
    <p:sldId id="267" r:id="rId8"/>
    <p:sldId id="256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76" y="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6CAC2-0267-4E0C-8C6F-2B0E31F92CD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E8D0BE-35DF-4461-9DBD-5326D075E7A2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55E13D8-D435-4108-B3ED-5AC29FC17931}" type="parTrans" cxnId="{DD4343ED-AC78-4DEA-8CD0-701BF428195B}">
      <dgm:prSet/>
      <dgm:spPr/>
      <dgm:t>
        <a:bodyPr/>
        <a:lstStyle/>
        <a:p>
          <a:endParaRPr lang="ru-RU"/>
        </a:p>
      </dgm:t>
    </dgm:pt>
    <dgm:pt modelId="{B57EEB0C-E4A2-455E-A41B-3C1207302DD0}" type="sibTrans" cxnId="{DD4343ED-AC78-4DEA-8CD0-701BF428195B}">
      <dgm:prSet/>
      <dgm:spPr/>
      <dgm:t>
        <a:bodyPr/>
        <a:lstStyle/>
        <a:p>
          <a:endParaRPr lang="ru-RU"/>
        </a:p>
      </dgm:t>
    </dgm:pt>
    <dgm:pt modelId="{155480FF-5B27-491C-AD33-9859F0690588}">
      <dgm:prSet phldrT="[Текст]"/>
      <dgm:spPr/>
      <dgm:t>
        <a:bodyPr/>
        <a:lstStyle/>
        <a:p>
          <a:r>
            <a:rPr lang="ru-RU" dirty="0" smtClean="0"/>
            <a:t>ул. Садовского</a:t>
          </a:r>
          <a:endParaRPr lang="ru-RU" dirty="0"/>
        </a:p>
      </dgm:t>
    </dgm:pt>
    <dgm:pt modelId="{2787CA20-8F23-4980-8C9C-7E2288E5C631}" type="parTrans" cxnId="{5277E7AD-90F3-4253-A700-A2520E217A0F}">
      <dgm:prSet/>
      <dgm:spPr/>
      <dgm:t>
        <a:bodyPr/>
        <a:lstStyle/>
        <a:p>
          <a:endParaRPr lang="ru-RU"/>
        </a:p>
      </dgm:t>
    </dgm:pt>
    <dgm:pt modelId="{7275C436-05A0-403A-8A2F-1144820AD580}" type="sibTrans" cxnId="{5277E7AD-90F3-4253-A700-A2520E217A0F}">
      <dgm:prSet/>
      <dgm:spPr/>
      <dgm:t>
        <a:bodyPr/>
        <a:lstStyle/>
        <a:p>
          <a:endParaRPr lang="ru-RU"/>
        </a:p>
      </dgm:t>
    </dgm:pt>
    <dgm:pt modelId="{62E82359-B992-4423-A9AF-8726F0398D41}">
      <dgm:prSet phldrT="[Текст]"/>
      <dgm:spPr/>
      <dgm:t>
        <a:bodyPr/>
        <a:lstStyle/>
        <a:p>
          <a:r>
            <a:rPr lang="ru-RU" dirty="0" smtClean="0"/>
            <a:t>ул. Трудовые резервы</a:t>
          </a:r>
          <a:endParaRPr lang="ru-RU" dirty="0"/>
        </a:p>
      </dgm:t>
    </dgm:pt>
    <dgm:pt modelId="{ECB6E2B4-DB2C-48CE-B78F-EA39AD0D280A}" type="parTrans" cxnId="{774FBB73-D29D-40DB-A90B-F4545A31B24F}">
      <dgm:prSet/>
      <dgm:spPr/>
      <dgm:t>
        <a:bodyPr/>
        <a:lstStyle/>
        <a:p>
          <a:endParaRPr lang="ru-RU"/>
        </a:p>
      </dgm:t>
    </dgm:pt>
    <dgm:pt modelId="{5EC9E6EB-4E26-4F7B-B8B9-648AEBBE050A}" type="sibTrans" cxnId="{774FBB73-D29D-40DB-A90B-F4545A31B24F}">
      <dgm:prSet/>
      <dgm:spPr/>
      <dgm:t>
        <a:bodyPr/>
        <a:lstStyle/>
        <a:p>
          <a:endParaRPr lang="ru-RU"/>
        </a:p>
      </dgm:t>
    </dgm:pt>
    <dgm:pt modelId="{EA8C403C-23DF-4162-95FE-A990FB1CB8D9}">
      <dgm:prSet phldrT="[Текст]"/>
      <dgm:spPr/>
      <dgm:t>
        <a:bodyPr/>
        <a:lstStyle/>
        <a:p>
          <a:r>
            <a:rPr lang="ru-RU" dirty="0" smtClean="0"/>
            <a:t>ул. Московская</a:t>
          </a:r>
          <a:endParaRPr lang="ru-RU" dirty="0"/>
        </a:p>
      </dgm:t>
    </dgm:pt>
    <dgm:pt modelId="{55C043E5-910E-49A5-9AB6-1205165C537E}" type="parTrans" cxnId="{3576F648-884E-4F9D-A64E-9E8EA1FA862F}">
      <dgm:prSet/>
      <dgm:spPr/>
      <dgm:t>
        <a:bodyPr/>
        <a:lstStyle/>
        <a:p>
          <a:endParaRPr lang="ru-RU"/>
        </a:p>
      </dgm:t>
    </dgm:pt>
    <dgm:pt modelId="{6D785779-5D1C-427C-B90E-501E450B92D4}" type="sibTrans" cxnId="{3576F648-884E-4F9D-A64E-9E8EA1FA862F}">
      <dgm:prSet/>
      <dgm:spPr/>
      <dgm:t>
        <a:bodyPr/>
        <a:lstStyle/>
        <a:p>
          <a:endParaRPr lang="ru-RU"/>
        </a:p>
      </dgm:t>
    </dgm:pt>
    <dgm:pt modelId="{F80C35A1-C8D8-4BD7-856E-D3483A01D00B}" type="pres">
      <dgm:prSet presAssocID="{8786CAC2-0267-4E0C-8C6F-2B0E31F92CD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F3F64-A380-45C9-A59E-54CB5AA079F7}" type="pres">
      <dgm:prSet presAssocID="{08E8D0BE-35DF-4461-9DBD-5326D075E7A2}" presName="centerShape" presStyleLbl="node0" presStyleIdx="0" presStyleCnt="1"/>
      <dgm:spPr/>
      <dgm:t>
        <a:bodyPr/>
        <a:lstStyle/>
        <a:p>
          <a:endParaRPr lang="ru-RU"/>
        </a:p>
      </dgm:t>
    </dgm:pt>
    <dgm:pt modelId="{8DBFAEAD-43B3-4B98-9ED2-98863C270812}" type="pres">
      <dgm:prSet presAssocID="{2787CA20-8F23-4980-8C9C-7E2288E5C631}" presName="parTrans" presStyleLbl="bgSibTrans2D1" presStyleIdx="0" presStyleCnt="3" custAng="11505206" custScaleX="54504" custLinFactNeighborX="12310" custLinFactNeighborY="62798"/>
      <dgm:spPr/>
      <dgm:t>
        <a:bodyPr/>
        <a:lstStyle/>
        <a:p>
          <a:endParaRPr lang="ru-RU"/>
        </a:p>
      </dgm:t>
    </dgm:pt>
    <dgm:pt modelId="{B73F0757-F8D1-40F7-BAA3-38073E9FAF93}" type="pres">
      <dgm:prSet presAssocID="{155480FF-5B27-491C-AD33-9859F0690588}" presName="node" presStyleLbl="node1" presStyleIdx="0" presStyleCnt="3" custScaleX="96257" custScaleY="44555" custRadScaleRad="91919" custRadScaleInc="7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D18F1-00A6-491C-B763-9E74A4325CE5}" type="pres">
      <dgm:prSet presAssocID="{ECB6E2B4-DB2C-48CE-B78F-EA39AD0D280A}" presName="parTrans" presStyleLbl="bgSibTrans2D1" presStyleIdx="1" presStyleCnt="3" custAng="10993536" custScaleX="59522" custLinFactNeighborX="3886" custLinFactNeighborY="46356"/>
      <dgm:spPr/>
      <dgm:t>
        <a:bodyPr/>
        <a:lstStyle/>
        <a:p>
          <a:endParaRPr lang="ru-RU"/>
        </a:p>
      </dgm:t>
    </dgm:pt>
    <dgm:pt modelId="{5F0139B6-B8D1-4C7C-AC9B-03B2B26DB8E5}" type="pres">
      <dgm:prSet presAssocID="{62E82359-B992-4423-A9AF-8726F0398D41}" presName="node" presStyleLbl="node1" presStyleIdx="1" presStyleCnt="3" custScaleX="98174" custScaleY="36512" custRadScaleRad="85707" custRadScaleInc="-5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7D660-9CD9-4B33-AFE9-2DDFCB2198DC}" type="pres">
      <dgm:prSet presAssocID="{55C043E5-910E-49A5-9AB6-1205165C537E}" presName="parTrans" presStyleLbl="bgSibTrans2D1" presStyleIdx="2" presStyleCnt="3" custAng="10641062" custScaleX="62510" custLinFactNeighborX="-3393" custLinFactNeighborY="53334"/>
      <dgm:spPr/>
      <dgm:t>
        <a:bodyPr/>
        <a:lstStyle/>
        <a:p>
          <a:endParaRPr lang="ru-RU"/>
        </a:p>
      </dgm:t>
    </dgm:pt>
    <dgm:pt modelId="{606AF38B-0656-4DED-BABD-EA6879DCBBBA}" type="pres">
      <dgm:prSet presAssocID="{EA8C403C-23DF-4162-95FE-A990FB1CB8D9}" presName="node" presStyleLbl="node1" presStyleIdx="2" presStyleCnt="3" custScaleY="40374" custRadScaleRad="89935" custRadScaleInc="-9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56102-AC0C-4EEB-8492-D9723BCB0E7F}" type="presOf" srcId="{2787CA20-8F23-4980-8C9C-7E2288E5C631}" destId="{8DBFAEAD-43B3-4B98-9ED2-98863C270812}" srcOrd="0" destOrd="0" presId="urn:microsoft.com/office/officeart/2005/8/layout/radial4"/>
    <dgm:cxn modelId="{D3FBCE99-C1A6-4C1B-B2E5-107AAD70EADC}" type="presOf" srcId="{155480FF-5B27-491C-AD33-9859F0690588}" destId="{B73F0757-F8D1-40F7-BAA3-38073E9FAF93}" srcOrd="0" destOrd="0" presId="urn:microsoft.com/office/officeart/2005/8/layout/radial4"/>
    <dgm:cxn modelId="{5277E7AD-90F3-4253-A700-A2520E217A0F}" srcId="{08E8D0BE-35DF-4461-9DBD-5326D075E7A2}" destId="{155480FF-5B27-491C-AD33-9859F0690588}" srcOrd="0" destOrd="0" parTransId="{2787CA20-8F23-4980-8C9C-7E2288E5C631}" sibTransId="{7275C436-05A0-403A-8A2F-1144820AD580}"/>
    <dgm:cxn modelId="{774FBB73-D29D-40DB-A90B-F4545A31B24F}" srcId="{08E8D0BE-35DF-4461-9DBD-5326D075E7A2}" destId="{62E82359-B992-4423-A9AF-8726F0398D41}" srcOrd="1" destOrd="0" parTransId="{ECB6E2B4-DB2C-48CE-B78F-EA39AD0D280A}" sibTransId="{5EC9E6EB-4E26-4F7B-B8B9-648AEBBE050A}"/>
    <dgm:cxn modelId="{CB26910C-D3B1-4F4D-B25A-D62DAA49EF31}" type="presOf" srcId="{08E8D0BE-35DF-4461-9DBD-5326D075E7A2}" destId="{132F3F64-A380-45C9-A59E-54CB5AA079F7}" srcOrd="0" destOrd="0" presId="urn:microsoft.com/office/officeart/2005/8/layout/radial4"/>
    <dgm:cxn modelId="{3576F648-884E-4F9D-A64E-9E8EA1FA862F}" srcId="{08E8D0BE-35DF-4461-9DBD-5326D075E7A2}" destId="{EA8C403C-23DF-4162-95FE-A990FB1CB8D9}" srcOrd="2" destOrd="0" parTransId="{55C043E5-910E-49A5-9AB6-1205165C537E}" sibTransId="{6D785779-5D1C-427C-B90E-501E450B92D4}"/>
    <dgm:cxn modelId="{6390B980-6269-435A-9C6D-C1138D6434DB}" type="presOf" srcId="{ECB6E2B4-DB2C-48CE-B78F-EA39AD0D280A}" destId="{7BCD18F1-00A6-491C-B763-9E74A4325CE5}" srcOrd="0" destOrd="0" presId="urn:microsoft.com/office/officeart/2005/8/layout/radial4"/>
    <dgm:cxn modelId="{15C9AA40-DF19-4E7A-B804-D747801551DD}" type="presOf" srcId="{62E82359-B992-4423-A9AF-8726F0398D41}" destId="{5F0139B6-B8D1-4C7C-AC9B-03B2B26DB8E5}" srcOrd="0" destOrd="0" presId="urn:microsoft.com/office/officeart/2005/8/layout/radial4"/>
    <dgm:cxn modelId="{DD4343ED-AC78-4DEA-8CD0-701BF428195B}" srcId="{8786CAC2-0267-4E0C-8C6F-2B0E31F92CDE}" destId="{08E8D0BE-35DF-4461-9DBD-5326D075E7A2}" srcOrd="0" destOrd="0" parTransId="{555E13D8-D435-4108-B3ED-5AC29FC17931}" sibTransId="{B57EEB0C-E4A2-455E-A41B-3C1207302DD0}"/>
    <dgm:cxn modelId="{208CF427-EC0F-4F0B-BC99-C07CB13D5ED2}" type="presOf" srcId="{EA8C403C-23DF-4162-95FE-A990FB1CB8D9}" destId="{606AF38B-0656-4DED-BABD-EA6879DCBBBA}" srcOrd="0" destOrd="0" presId="urn:microsoft.com/office/officeart/2005/8/layout/radial4"/>
    <dgm:cxn modelId="{23150062-1AB3-4C90-8DF1-23764DBFC5C9}" type="presOf" srcId="{55C043E5-910E-49A5-9AB6-1205165C537E}" destId="{1D27D660-9CD9-4B33-AFE9-2DDFCB2198DC}" srcOrd="0" destOrd="0" presId="urn:microsoft.com/office/officeart/2005/8/layout/radial4"/>
    <dgm:cxn modelId="{29A91C5A-DEEC-4927-9683-DD6A3BE9E785}" type="presOf" srcId="{8786CAC2-0267-4E0C-8C6F-2B0E31F92CDE}" destId="{F80C35A1-C8D8-4BD7-856E-D3483A01D00B}" srcOrd="0" destOrd="0" presId="urn:microsoft.com/office/officeart/2005/8/layout/radial4"/>
    <dgm:cxn modelId="{C8163A95-36FE-4B4A-A916-623A804AFC5D}" type="presParOf" srcId="{F80C35A1-C8D8-4BD7-856E-D3483A01D00B}" destId="{132F3F64-A380-45C9-A59E-54CB5AA079F7}" srcOrd="0" destOrd="0" presId="urn:microsoft.com/office/officeart/2005/8/layout/radial4"/>
    <dgm:cxn modelId="{434D3BDE-4F07-4B85-9C9F-53F16CF2E3CB}" type="presParOf" srcId="{F80C35A1-C8D8-4BD7-856E-D3483A01D00B}" destId="{8DBFAEAD-43B3-4B98-9ED2-98863C270812}" srcOrd="1" destOrd="0" presId="urn:microsoft.com/office/officeart/2005/8/layout/radial4"/>
    <dgm:cxn modelId="{21012744-7B97-485F-B638-07B0C7464B74}" type="presParOf" srcId="{F80C35A1-C8D8-4BD7-856E-D3483A01D00B}" destId="{B73F0757-F8D1-40F7-BAA3-38073E9FAF93}" srcOrd="2" destOrd="0" presId="urn:microsoft.com/office/officeart/2005/8/layout/radial4"/>
    <dgm:cxn modelId="{D25C1F4B-B042-463E-8342-4F9B9714735C}" type="presParOf" srcId="{F80C35A1-C8D8-4BD7-856E-D3483A01D00B}" destId="{7BCD18F1-00A6-491C-B763-9E74A4325CE5}" srcOrd="3" destOrd="0" presId="urn:microsoft.com/office/officeart/2005/8/layout/radial4"/>
    <dgm:cxn modelId="{D57CF8E4-A638-4B3D-A4A9-6504E2633691}" type="presParOf" srcId="{F80C35A1-C8D8-4BD7-856E-D3483A01D00B}" destId="{5F0139B6-B8D1-4C7C-AC9B-03B2B26DB8E5}" srcOrd="4" destOrd="0" presId="urn:microsoft.com/office/officeart/2005/8/layout/radial4"/>
    <dgm:cxn modelId="{D6798B50-A869-43CC-B442-EE3784E670FE}" type="presParOf" srcId="{F80C35A1-C8D8-4BD7-856E-D3483A01D00B}" destId="{1D27D660-9CD9-4B33-AFE9-2DDFCB2198DC}" srcOrd="5" destOrd="0" presId="urn:microsoft.com/office/officeart/2005/8/layout/radial4"/>
    <dgm:cxn modelId="{C8C4C966-2710-4B7A-9B77-13E958A998BF}" type="presParOf" srcId="{F80C35A1-C8D8-4BD7-856E-D3483A01D00B}" destId="{606AF38B-0656-4DED-BABD-EA6879DCBBB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73E71-0C55-4CC9-BED5-45DC3F41005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1FF456-088D-474E-89A1-96E6422C75B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8F069E53-203A-4391-9936-CEA263033A1F}" type="parTrans" cxnId="{719335D5-4CA8-4925-A0E5-6E7DBCABC79E}">
      <dgm:prSet/>
      <dgm:spPr/>
      <dgm:t>
        <a:bodyPr/>
        <a:lstStyle/>
        <a:p>
          <a:endParaRPr lang="ru-RU"/>
        </a:p>
      </dgm:t>
    </dgm:pt>
    <dgm:pt modelId="{DA7C7984-9C68-4C6F-9C03-68C2E8546467}" type="sibTrans" cxnId="{719335D5-4CA8-4925-A0E5-6E7DBCABC79E}">
      <dgm:prSet/>
      <dgm:spPr/>
      <dgm:t>
        <a:bodyPr/>
        <a:lstStyle/>
        <a:p>
          <a:endParaRPr lang="ru-RU"/>
        </a:p>
      </dgm:t>
    </dgm:pt>
    <dgm:pt modelId="{0D4A0C66-8F14-43EA-809F-3100E6F53EE4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2D12DF7-17A4-4209-B914-3F894B9A5D13}" type="parTrans" cxnId="{DBB05CA7-D53C-43CE-874E-A3703DE483CB}">
      <dgm:prSet/>
      <dgm:spPr/>
      <dgm:t>
        <a:bodyPr/>
        <a:lstStyle/>
        <a:p>
          <a:endParaRPr lang="ru-RU"/>
        </a:p>
      </dgm:t>
    </dgm:pt>
    <dgm:pt modelId="{E04E0155-E0F1-48C6-98E0-1D4AFCA7309C}" type="sibTrans" cxnId="{DBB05CA7-D53C-43CE-874E-A3703DE483CB}">
      <dgm:prSet/>
      <dgm:spPr/>
      <dgm:t>
        <a:bodyPr/>
        <a:lstStyle/>
        <a:p>
          <a:endParaRPr lang="ru-RU"/>
        </a:p>
      </dgm:t>
    </dgm:pt>
    <dgm:pt modelId="{A2E91686-AD87-44F9-A9A2-F5935A1669CD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B0A050F-5AC2-4C57-ABFD-1E13A76DA07E}" type="parTrans" cxnId="{1E6DB2E8-1768-47E4-AAAA-D51A00502400}">
      <dgm:prSet/>
      <dgm:spPr/>
      <dgm:t>
        <a:bodyPr/>
        <a:lstStyle/>
        <a:p>
          <a:endParaRPr lang="ru-RU"/>
        </a:p>
      </dgm:t>
    </dgm:pt>
    <dgm:pt modelId="{D24599BA-9D69-4019-8332-F971230D6613}" type="sibTrans" cxnId="{1E6DB2E8-1768-47E4-AAAA-D51A00502400}">
      <dgm:prSet/>
      <dgm:spPr/>
      <dgm:t>
        <a:bodyPr/>
        <a:lstStyle/>
        <a:p>
          <a:endParaRPr lang="ru-RU"/>
        </a:p>
      </dgm:t>
    </dgm:pt>
    <dgm:pt modelId="{100AB2A5-D301-41E8-A8F2-DF172B5B960E}">
      <dgm:prSet phldrT="[Текст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AFA5427-5E8A-4F32-A20A-8480B73A8A05}" type="sibTrans" cxnId="{643BB53E-D002-45D9-8428-C13F037D095E}">
      <dgm:prSet/>
      <dgm:spPr/>
      <dgm:t>
        <a:bodyPr/>
        <a:lstStyle/>
        <a:p>
          <a:endParaRPr lang="ru-RU"/>
        </a:p>
      </dgm:t>
    </dgm:pt>
    <dgm:pt modelId="{A16185D2-E227-49D9-BFB1-30E06B7F6CF0}" type="parTrans" cxnId="{643BB53E-D002-45D9-8428-C13F037D095E}">
      <dgm:prSet/>
      <dgm:spPr/>
      <dgm:t>
        <a:bodyPr/>
        <a:lstStyle/>
        <a:p>
          <a:endParaRPr lang="ru-RU"/>
        </a:p>
      </dgm:t>
    </dgm:pt>
    <dgm:pt modelId="{3398D194-AE0D-4BC0-BDAB-ABA1317CD757}" type="pres">
      <dgm:prSet presAssocID="{FD373E71-0C55-4CC9-BED5-45DC3F4100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6CFCE-F02C-4E67-9F1A-1B6A97AFA614}" type="pres">
      <dgm:prSet presAssocID="{FD373E71-0C55-4CC9-BED5-45DC3F410051}" presName="radial" presStyleCnt="0">
        <dgm:presLayoutVars>
          <dgm:animLvl val="ctr"/>
        </dgm:presLayoutVars>
      </dgm:prSet>
      <dgm:spPr/>
    </dgm:pt>
    <dgm:pt modelId="{22F6C13C-03D3-4166-964F-91BB36DBACE6}" type="pres">
      <dgm:prSet presAssocID="{100AB2A5-D301-41E8-A8F2-DF172B5B960E}" presName="centerShape" presStyleLbl="vennNode1" presStyleIdx="0" presStyleCnt="4" custScaleX="78007" custScaleY="74446" custLinFactNeighborX="-6963" custLinFactNeighborY="8668"/>
      <dgm:spPr/>
      <dgm:t>
        <a:bodyPr/>
        <a:lstStyle/>
        <a:p>
          <a:endParaRPr lang="ru-RU"/>
        </a:p>
      </dgm:t>
    </dgm:pt>
    <dgm:pt modelId="{F10EB12D-88C2-4788-A26B-319112FBFA14}" type="pres">
      <dgm:prSet presAssocID="{8C1FF456-088D-474E-89A1-96E6422C75BF}" presName="node" presStyleLbl="vennNode1" presStyleIdx="1" presStyleCnt="4" custScaleX="148220" custScaleY="120945" custRadScaleRad="87051" custRadScaleInc="5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F3977-E695-41EF-AD1E-5859C18BF5CF}" type="pres">
      <dgm:prSet presAssocID="{0D4A0C66-8F14-43EA-809F-3100E6F53EE4}" presName="node" presStyleLbl="vennNode1" presStyleIdx="2" presStyleCnt="4" custScaleX="157652" custScaleY="117795" custRadScaleRad="111572" custRadScaleInc="-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66E7A-355D-46FD-AE31-C6351E90137E}" type="pres">
      <dgm:prSet presAssocID="{A2E91686-AD87-44F9-A9A2-F5935A1669CD}" presName="node" presStyleLbl="vennNode1" presStyleIdx="3" presStyleCnt="4" custScaleX="165357" custScaleY="117795" custRadScaleRad="151865" custRadScaleInc="-2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3EFB-8AB5-4FB3-82C8-1271540DB879}" type="presOf" srcId="{100AB2A5-D301-41E8-A8F2-DF172B5B960E}" destId="{22F6C13C-03D3-4166-964F-91BB36DBACE6}" srcOrd="0" destOrd="0" presId="urn:microsoft.com/office/officeart/2005/8/layout/radial3"/>
    <dgm:cxn modelId="{3899A1C6-426C-4CE1-801E-3F4030F1EF2D}" type="presOf" srcId="{A2E91686-AD87-44F9-A9A2-F5935A1669CD}" destId="{43F66E7A-355D-46FD-AE31-C6351E90137E}" srcOrd="0" destOrd="0" presId="urn:microsoft.com/office/officeart/2005/8/layout/radial3"/>
    <dgm:cxn modelId="{35AF9570-7C03-4DBE-8876-4F63827F5C54}" type="presOf" srcId="{0D4A0C66-8F14-43EA-809F-3100E6F53EE4}" destId="{3A8F3977-E695-41EF-AD1E-5859C18BF5CF}" srcOrd="0" destOrd="0" presId="urn:microsoft.com/office/officeart/2005/8/layout/radial3"/>
    <dgm:cxn modelId="{6F62FE9C-499B-425D-BEAF-B3A45F78A0A4}" type="presOf" srcId="{FD373E71-0C55-4CC9-BED5-45DC3F410051}" destId="{3398D194-AE0D-4BC0-BDAB-ABA1317CD757}" srcOrd="0" destOrd="0" presId="urn:microsoft.com/office/officeart/2005/8/layout/radial3"/>
    <dgm:cxn modelId="{DBB05CA7-D53C-43CE-874E-A3703DE483CB}" srcId="{100AB2A5-D301-41E8-A8F2-DF172B5B960E}" destId="{0D4A0C66-8F14-43EA-809F-3100E6F53EE4}" srcOrd="1" destOrd="0" parTransId="{F2D12DF7-17A4-4209-B914-3F894B9A5D13}" sibTransId="{E04E0155-E0F1-48C6-98E0-1D4AFCA7309C}"/>
    <dgm:cxn modelId="{643BB53E-D002-45D9-8428-C13F037D095E}" srcId="{FD373E71-0C55-4CC9-BED5-45DC3F410051}" destId="{100AB2A5-D301-41E8-A8F2-DF172B5B960E}" srcOrd="0" destOrd="0" parTransId="{A16185D2-E227-49D9-BFB1-30E06B7F6CF0}" sibTransId="{5AFA5427-5E8A-4F32-A20A-8480B73A8A05}"/>
    <dgm:cxn modelId="{719335D5-4CA8-4925-A0E5-6E7DBCABC79E}" srcId="{100AB2A5-D301-41E8-A8F2-DF172B5B960E}" destId="{8C1FF456-088D-474E-89A1-96E6422C75BF}" srcOrd="0" destOrd="0" parTransId="{8F069E53-203A-4391-9936-CEA263033A1F}" sibTransId="{DA7C7984-9C68-4C6F-9C03-68C2E8546467}"/>
    <dgm:cxn modelId="{385D9DD1-0538-48E3-A391-C81B6976E026}" type="presOf" srcId="{8C1FF456-088D-474E-89A1-96E6422C75BF}" destId="{F10EB12D-88C2-4788-A26B-319112FBFA14}" srcOrd="0" destOrd="0" presId="urn:microsoft.com/office/officeart/2005/8/layout/radial3"/>
    <dgm:cxn modelId="{1E6DB2E8-1768-47E4-AAAA-D51A00502400}" srcId="{100AB2A5-D301-41E8-A8F2-DF172B5B960E}" destId="{A2E91686-AD87-44F9-A9A2-F5935A1669CD}" srcOrd="2" destOrd="0" parTransId="{1B0A050F-5AC2-4C57-ABFD-1E13A76DA07E}" sibTransId="{D24599BA-9D69-4019-8332-F971230D6613}"/>
    <dgm:cxn modelId="{E736EC58-C8AA-4C96-8B40-20FA2401CD9B}" type="presParOf" srcId="{3398D194-AE0D-4BC0-BDAB-ABA1317CD757}" destId="{E886CFCE-F02C-4E67-9F1A-1B6A97AFA614}" srcOrd="0" destOrd="0" presId="urn:microsoft.com/office/officeart/2005/8/layout/radial3"/>
    <dgm:cxn modelId="{90FC7B71-B23B-4F36-B88E-180AE6A642FF}" type="presParOf" srcId="{E886CFCE-F02C-4E67-9F1A-1B6A97AFA614}" destId="{22F6C13C-03D3-4166-964F-91BB36DBACE6}" srcOrd="0" destOrd="0" presId="urn:microsoft.com/office/officeart/2005/8/layout/radial3"/>
    <dgm:cxn modelId="{995F1726-27D0-4061-8765-74A15CE6B4A2}" type="presParOf" srcId="{E886CFCE-F02C-4E67-9F1A-1B6A97AFA614}" destId="{F10EB12D-88C2-4788-A26B-319112FBFA14}" srcOrd="1" destOrd="0" presId="urn:microsoft.com/office/officeart/2005/8/layout/radial3"/>
    <dgm:cxn modelId="{5DE23C3D-B1E8-41BE-83E2-5B4C8C13B8DD}" type="presParOf" srcId="{E886CFCE-F02C-4E67-9F1A-1B6A97AFA614}" destId="{3A8F3977-E695-41EF-AD1E-5859C18BF5CF}" srcOrd="2" destOrd="0" presId="urn:microsoft.com/office/officeart/2005/8/layout/radial3"/>
    <dgm:cxn modelId="{1C3C9550-E0F2-408B-A08A-CFA9D1D9B7D7}" type="presParOf" srcId="{E886CFCE-F02C-4E67-9F1A-1B6A97AFA614}" destId="{43F66E7A-355D-46FD-AE31-C6351E90137E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F3F64-A380-45C9-A59E-54CB5AA079F7}">
      <dsp:nvSpPr>
        <dsp:cNvPr id="0" name=""/>
        <dsp:cNvSpPr/>
      </dsp:nvSpPr>
      <dsp:spPr>
        <a:xfrm>
          <a:off x="2139639" y="2062285"/>
          <a:ext cx="1784985" cy="17849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401044" y="2323690"/>
        <a:ext cx="1262175" cy="1262175"/>
      </dsp:txXfrm>
    </dsp:sp>
    <dsp:sp modelId="{8DBFAEAD-43B3-4B98-9ED2-98863C270812}">
      <dsp:nvSpPr>
        <dsp:cNvPr id="0" name=""/>
        <dsp:cNvSpPr/>
      </dsp:nvSpPr>
      <dsp:spPr>
        <a:xfrm rot="3069878">
          <a:off x="1576167" y="1985519"/>
          <a:ext cx="719362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F0757-F8D1-40F7-BAA3-38073E9FAF93}">
      <dsp:nvSpPr>
        <dsp:cNvPr id="0" name=""/>
        <dsp:cNvSpPr/>
      </dsp:nvSpPr>
      <dsp:spPr>
        <a:xfrm>
          <a:off x="447387" y="1199230"/>
          <a:ext cx="1632264" cy="6044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ул. Садовского</a:t>
          </a:r>
          <a:endParaRPr lang="ru-RU" sz="1400" kern="1200" dirty="0"/>
        </a:p>
      </dsp:txBody>
      <dsp:txXfrm>
        <a:off x="465090" y="1216933"/>
        <a:ext cx="1596858" cy="569022"/>
      </dsp:txXfrm>
    </dsp:sp>
    <dsp:sp modelId="{7BCD18F1-00A6-491C-B763-9E74A4325CE5}">
      <dsp:nvSpPr>
        <dsp:cNvPr id="0" name=""/>
        <dsp:cNvSpPr/>
      </dsp:nvSpPr>
      <dsp:spPr>
        <a:xfrm rot="5400000">
          <a:off x="2641372" y="1391073"/>
          <a:ext cx="69857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139B6-B8D1-4C7C-AC9B-03B2B26DB8E5}">
      <dsp:nvSpPr>
        <dsp:cNvPr id="0" name=""/>
        <dsp:cNvSpPr/>
      </dsp:nvSpPr>
      <dsp:spPr>
        <a:xfrm>
          <a:off x="2079646" y="576062"/>
          <a:ext cx="1664771" cy="495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ул. Трудовые резервы</a:t>
          </a:r>
          <a:endParaRPr lang="ru-RU" sz="1400" kern="1200" dirty="0"/>
        </a:p>
      </dsp:txBody>
      <dsp:txXfrm>
        <a:off x="2094153" y="590569"/>
        <a:ext cx="1635757" cy="466303"/>
      </dsp:txXfrm>
    </dsp:sp>
    <dsp:sp modelId="{1D27D660-9CD9-4B33-AFE9-2DDFCB2198DC}">
      <dsp:nvSpPr>
        <dsp:cNvPr id="0" name=""/>
        <dsp:cNvSpPr/>
      </dsp:nvSpPr>
      <dsp:spPr>
        <a:xfrm rot="8213570">
          <a:off x="3810826" y="1931458"/>
          <a:ext cx="795841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AF38B-0656-4DED-BABD-EA6879DCBBBA}">
      <dsp:nvSpPr>
        <dsp:cNvPr id="0" name=""/>
        <dsp:cNvSpPr/>
      </dsp:nvSpPr>
      <dsp:spPr>
        <a:xfrm>
          <a:off x="3888431" y="1227576"/>
          <a:ext cx="1695735" cy="5477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ул. Московская</a:t>
          </a:r>
          <a:endParaRPr lang="ru-RU" sz="1400" kern="1200" dirty="0"/>
        </a:p>
      </dsp:txBody>
      <dsp:txXfrm>
        <a:off x="3904473" y="1243618"/>
        <a:ext cx="1663651" cy="515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6C13C-03D3-4166-964F-91BB36DBACE6}">
      <dsp:nvSpPr>
        <dsp:cNvPr id="0" name=""/>
        <dsp:cNvSpPr/>
      </dsp:nvSpPr>
      <dsp:spPr>
        <a:xfrm>
          <a:off x="1872208" y="1800196"/>
          <a:ext cx="1947322" cy="18584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2157387" y="2072356"/>
        <a:ext cx="1376964" cy="1314108"/>
      </dsp:txXfrm>
    </dsp:sp>
    <dsp:sp modelId="{F10EB12D-88C2-4788-A26B-319112FBFA14}">
      <dsp:nvSpPr>
        <dsp:cNvPr id="0" name=""/>
        <dsp:cNvSpPr/>
      </dsp:nvSpPr>
      <dsp:spPr>
        <a:xfrm>
          <a:off x="2304254" y="288025"/>
          <a:ext cx="1850040" cy="150960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2575186" y="509101"/>
        <a:ext cx="1308176" cy="1067449"/>
      </dsp:txXfrm>
    </dsp:sp>
    <dsp:sp modelId="{3A8F3977-E695-41EF-AD1E-5859C18BF5CF}">
      <dsp:nvSpPr>
        <dsp:cNvPr id="0" name=""/>
        <dsp:cNvSpPr/>
      </dsp:nvSpPr>
      <dsp:spPr>
        <a:xfrm>
          <a:off x="3672415" y="2592284"/>
          <a:ext cx="1967767" cy="147028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960588" y="2807602"/>
        <a:ext cx="1391421" cy="1039648"/>
      </dsp:txXfrm>
    </dsp:sp>
    <dsp:sp modelId="{43F66E7A-355D-46FD-AE31-C6351E90137E}">
      <dsp:nvSpPr>
        <dsp:cNvPr id="0" name=""/>
        <dsp:cNvSpPr/>
      </dsp:nvSpPr>
      <dsp:spPr>
        <a:xfrm>
          <a:off x="0" y="2593715"/>
          <a:ext cx="2063939" cy="147028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302257" y="2809033"/>
        <a:ext cx="1459425" cy="1039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70989-0071-40C4-8527-62B16EF3B6E4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56189-FD38-4694-BAD3-1BF357BE32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56189-FD38-4694-BAD3-1BF357BE32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0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Поколение ЭКО 2018\57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" y="0"/>
            <a:ext cx="91222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44" y="0"/>
            <a:ext cx="89427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ГОРОДСКОЙ СРЕДЫ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8002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0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2170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F:\Поколение ЭКО 2018\ekolog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26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355656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Басова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   Фисенко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Софья</a:t>
            </a: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Файзулина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Яна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Антонинкова Софья 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 проекта: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Кутловская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Сергеевна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913" y="188640"/>
            <a:ext cx="8222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ПРОЕКТ«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RECREATION BENCH</a:t>
            </a: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041" y="2008682"/>
            <a:ext cx="3775166" cy="5516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 проекта</a:t>
            </a:r>
            <a:endParaRPr lang="ru-RU" sz="2800" dirty="0"/>
          </a:p>
        </p:txBody>
      </p:sp>
      <p:pic>
        <p:nvPicPr>
          <p:cNvPr id="1026" name="Picture 2" descr="C:\Users\Михаил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840" cy="6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31840" y="2132856"/>
            <a:ext cx="5040560" cy="1752600"/>
          </a:xfrm>
        </p:spPr>
        <p:txBody>
          <a:bodyPr>
            <a:noAutofit/>
          </a:bodyPr>
          <a:lstStyle/>
          <a:p>
            <a:pPr algn="l"/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Recreation BENCH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эко-мебель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расположить в любом месте нашего города, они послужат прекрасным местом отдыха для пожилых людей, для которых путь до дома или магазина бывает очень тяжел, и она никогда не потеряет своей актуальности, ведь вместо подлокотников и спинок будут растения, которые по желанию можно заменять, используя один и тот же контейнер. Наши скамеечки будут иметь зимний и летний вариант.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 одна из скамеечек, будет совмещает в себе простоту и одновременно дарить хорошее настроение. Деревянная доска с размерами 320х74 см имеет прорези для установки на прочные цветочные горшки, состоящие из специального устойчивого волокна.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Поколение ЭКО\1319194820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" y="4973264"/>
            <a:ext cx="2846537" cy="1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041" y="2008682"/>
            <a:ext cx="3775166" cy="5516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 проекта</a:t>
            </a:r>
            <a:endParaRPr lang="ru-RU" sz="2800" dirty="0"/>
          </a:p>
        </p:txBody>
      </p:sp>
      <p:pic>
        <p:nvPicPr>
          <p:cNvPr id="1026" name="Picture 2" descr="C:\Users\Михаил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75"/>
            <a:ext cx="9126840" cy="6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576064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</a:p>
          <a:p>
            <a:endParaRPr lang="ru-RU" sz="20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35450998"/>
              </p:ext>
            </p:extLst>
          </p:nvPr>
        </p:nvGraphicFramePr>
        <p:xfrm>
          <a:off x="2483768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F:\Поколение ЭКО\gazonchik_na_nojkah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67667"/>
            <a:ext cx="3362124" cy="16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041" y="2008682"/>
            <a:ext cx="3775166" cy="5516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 проекта</a:t>
            </a:r>
            <a:endParaRPr lang="ru-RU" sz="2800" dirty="0"/>
          </a:p>
        </p:txBody>
      </p:sp>
      <p:pic>
        <p:nvPicPr>
          <p:cNvPr id="1026" name="Picture 2" descr="C:\Users\Михаил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9" y="-8267"/>
            <a:ext cx="9126840" cy="6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99792" y="1916832"/>
            <a:ext cx="2304256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Целевая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аудитория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4728997"/>
              </p:ext>
            </p:extLst>
          </p:nvPr>
        </p:nvGraphicFramePr>
        <p:xfrm>
          <a:off x="2771800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9" y="5020040"/>
            <a:ext cx="2636233" cy="183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4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041" y="2008682"/>
            <a:ext cx="3775166" cy="5516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 проекта</a:t>
            </a:r>
            <a:endParaRPr lang="ru-RU" sz="2800" dirty="0"/>
          </a:p>
        </p:txBody>
      </p:sp>
      <p:pic>
        <p:nvPicPr>
          <p:cNvPr id="1026" name="Picture 2" descr="C:\Users\Михаил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" y="0"/>
            <a:ext cx="9126840" cy="6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52659" y="1124744"/>
            <a:ext cx="6218393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060848"/>
            <a:ext cx="3309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564904"/>
            <a:ext cx="540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/>
              <a:t>«</a:t>
            </a:r>
            <a:r>
              <a:rPr lang="en-US" sz="2000" dirty="0"/>
              <a:t>Recreation BENCH</a:t>
            </a:r>
            <a:r>
              <a:rPr lang="ru-RU" sz="2000" dirty="0"/>
              <a:t>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благоустроить городскую среду в новом формате.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ЭКО-скамеечки принесут пользу: во-первых, старшему поколению дедушек и бабушек, которым отдых по дороге в магазин или домой необходим, да и просто гуляя по улице, захочется присесть отдохнуть,  во – вторых, креативные Эко-скамеечки внесут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благоустройство городской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288646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041" y="2008682"/>
            <a:ext cx="3775166" cy="5516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Актуальность проекта</a:t>
            </a:r>
            <a:endParaRPr lang="ru-RU" sz="2800" dirty="0"/>
          </a:p>
        </p:txBody>
      </p:sp>
      <p:pic>
        <p:nvPicPr>
          <p:cNvPr id="1026" name="Picture 2" descr="C:\Users\Михаил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" y="-21475"/>
            <a:ext cx="9126840" cy="687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2060848"/>
            <a:ext cx="51118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/>
              <a:t>«</a:t>
            </a:r>
            <a:r>
              <a:rPr lang="en-US" sz="2400" dirty="0"/>
              <a:t>Recreation BENCH</a:t>
            </a:r>
            <a:r>
              <a:rPr lang="ru-RU" sz="2400" dirty="0"/>
              <a:t>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 реализации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-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планируется создание в парках и дворах г.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Новомосоквска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 –скамеечек.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" y="5013175"/>
            <a:ext cx="2785824" cy="166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5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141922"/>
            <a:ext cx="3744416" cy="261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" y="4027027"/>
            <a:ext cx="3555424" cy="264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Поколение ЭКО\1319194820_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3896"/>
            <a:ext cx="5172080" cy="367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" y="141922"/>
            <a:ext cx="5128102" cy="261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2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36" y="12968"/>
            <a:ext cx="4763264" cy="356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" y="12968"/>
            <a:ext cx="528103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F:\Поколение ЭКО\gazonchik_na_nojkah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3" y="3861048"/>
            <a:ext cx="7870058" cy="27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270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Актуальность проекта</vt:lpstr>
      <vt:lpstr>Актуальность проекта</vt:lpstr>
      <vt:lpstr>Актуальность проекта</vt:lpstr>
      <vt:lpstr>Актуальность проекта</vt:lpstr>
      <vt:lpstr>Актуальность проекта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Владимировна</dc:creator>
  <cp:lastModifiedBy>Михаил</cp:lastModifiedBy>
  <cp:revision>9</cp:revision>
  <dcterms:created xsi:type="dcterms:W3CDTF">2017-11-24T10:37:57Z</dcterms:created>
  <dcterms:modified xsi:type="dcterms:W3CDTF">2018-08-15T18:54:02Z</dcterms:modified>
</cp:coreProperties>
</file>