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DD55-7F2B-4E7C-BA01-ABAD66BAF21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202E-21E7-4B7E-8A44-2286F91E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4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DD55-7F2B-4E7C-BA01-ABAD66BAF21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202E-21E7-4B7E-8A44-2286F91E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08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DD55-7F2B-4E7C-BA01-ABAD66BAF21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202E-21E7-4B7E-8A44-2286F91E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DD55-7F2B-4E7C-BA01-ABAD66BAF21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202E-21E7-4B7E-8A44-2286F91E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DD55-7F2B-4E7C-BA01-ABAD66BAF21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202E-21E7-4B7E-8A44-2286F91E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07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DD55-7F2B-4E7C-BA01-ABAD66BAF21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202E-21E7-4B7E-8A44-2286F91E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13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DD55-7F2B-4E7C-BA01-ABAD66BAF21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202E-21E7-4B7E-8A44-2286F91E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35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DD55-7F2B-4E7C-BA01-ABAD66BAF21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202E-21E7-4B7E-8A44-2286F91E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DD55-7F2B-4E7C-BA01-ABAD66BAF21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202E-21E7-4B7E-8A44-2286F91E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8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DD55-7F2B-4E7C-BA01-ABAD66BAF21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202E-21E7-4B7E-8A44-2286F91E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1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DD55-7F2B-4E7C-BA01-ABAD66BAF21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202E-21E7-4B7E-8A44-2286F91E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52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DDD55-7F2B-4E7C-BA01-ABAD66BAF21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1202E-21E7-4B7E-8A44-2286F91E5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86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16206505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p.userapi.com/c840121/v840121916/62492/rJT4dIyMYx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7660">
            <a:off x="169469" y="361932"/>
            <a:ext cx="6830382" cy="455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52368" y="5178650"/>
            <a:ext cx="99183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Эстафета Вифлеемского огня</a:t>
            </a:r>
            <a:endParaRPr lang="ru-RU" sz="6000" b="1" cap="none" spc="0" dirty="0">
              <a:ln w="127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65772" y="1690469"/>
            <a:ext cx="471936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«Из рук в руки передадим тепло Рождества Христова в каждый дом»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759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userapi.com/c624116/v624116058/44e17/4TEjI5bSYG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5" t="25612" r="39401" b="31097"/>
          <a:stretch/>
        </p:blipFill>
        <p:spPr bwMode="auto">
          <a:xfrm>
            <a:off x="8567352" y="1625426"/>
            <a:ext cx="3311609" cy="4997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692" y="1286816"/>
            <a:ext cx="8018098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Автор проекта – Бирюкова Ульяна</a:t>
            </a:r>
          </a:p>
          <a:p>
            <a:r>
              <a:rPr lang="en-U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https://vk.com/id162065058</a:t>
            </a:r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Участники проекта – скаутские объединения Калининградской области, жители Калининградской области, люди, находящиеся на длительном лечении, пожилые люди и т.д.</a:t>
            </a:r>
            <a:endParaRPr lang="ru-RU" sz="36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773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pp.userapi.com/c624317/v624317377/17111/4EE1vxxC_x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92" y="2961052"/>
            <a:ext cx="57531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752" y="257086"/>
            <a:ext cx="11516497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 скаутов всего мира есть одна очень красивая традиция. Каждый год, в декабре, скауты зажигают свечи от лампады в часовне на том самом месте, где 2018 лет назад родился Христос. Из рук в руки, от скаутов одной страны к скаутам другой ребята передают тепло рождественской радости друг другу. А по получении огня скауты несут его всем нуждающимся в тепле и заботе - в детские дома, госпитали, больницы, одиноким старичкам. Чтобы у каждого человека был праздник, чтобы каждый мог получить частичку общей большой рождественской и новогодней радости.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4" name="Picture 6" descr="https://pp.userapi.com/c624317/v624317377/170fc/yfGpuJx-O7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638" y="2934742"/>
            <a:ext cx="3045254" cy="406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p.userapi.com/c624317/v624317377/1710a/DrP9abQ-zI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39" y="2902681"/>
            <a:ext cx="2632513" cy="395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8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pp.userapi.com/c630427/v630427046/694f/TSK3eiphIr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9308">
            <a:off x="579520" y="3744017"/>
            <a:ext cx="3939983" cy="2634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3694" y="229955"/>
            <a:ext cx="1003260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Каждый год в акции на территории Калининградской области принимает участие более 50 скаутов и несколько тысяч жителей области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https://pp.userapi.com/c624317/v624317144/164f8/LbL6rCwDw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62" y="3765983"/>
            <a:ext cx="3747806" cy="2810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618331/v618331144/15c8c/m4EPy4aGCS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99">
            <a:off x="8550294" y="3713387"/>
            <a:ext cx="3454352" cy="2590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91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696" y="280289"/>
            <a:ext cx="10032605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Ребята-скауты приносят новогоднюю и рождественскую радость людям, находящимся на длительном лечении, одиноким пожилым людям, которым не с кем порадоваться праздникам, работникам социальных учреждений, учреждений здравоохранения и культуры</a:t>
            </a:r>
            <a:endParaRPr lang="ru-RU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https://sun9-1.userapi.com/c831309/v831309916/34e1a/SoFAHW0SDG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079">
            <a:off x="8078252" y="3777585"/>
            <a:ext cx="3676526" cy="2757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pp.userapi.com/c624317/v624317698/16265/lAQqhg90q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2906">
            <a:off x="315100" y="3941918"/>
            <a:ext cx="3577392" cy="2683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pp.userapi.com/c840232/v840232016/71416/twhTu_PmPZ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74" y="4189225"/>
            <a:ext cx="3780853" cy="2521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44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4638" y="4411639"/>
            <a:ext cx="688736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Ребята самостоятельно готовят поздравления для тех, кому несут праздничную радость, а также небольшие подарки своими руками</a:t>
            </a:r>
            <a:endParaRPr lang="ru-RU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122" name="Picture 2" descr="https://pp.userapi.com/c624317/v624317144/1655c/eWsVR2muYw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03" y="213154"/>
            <a:ext cx="4550513" cy="3412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p.userapi.com/c840232/v840232016/71402/frnp2svCiF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063">
            <a:off x="450836" y="518983"/>
            <a:ext cx="5337075" cy="3558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3.userapi.com/c840635/v840635828/491e9/RYdzcYwcU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3" y="3476291"/>
            <a:ext cx="4324386" cy="3243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76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949" y="179620"/>
            <a:ext cx="1155164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Для справки</a:t>
            </a:r>
          </a:p>
          <a:p>
            <a:pPr algn="ctr"/>
            <a:endParaRPr lang="ru-RU" sz="54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Скаутинг в России – это неполитическое некоммерческое детско-юношеское движение, основанное на принципах воспитания многогранной личности, любви к Родине, помощи ближнему. 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345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241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7</cp:revision>
  <dcterms:created xsi:type="dcterms:W3CDTF">2018-03-29T09:56:48Z</dcterms:created>
  <dcterms:modified xsi:type="dcterms:W3CDTF">2018-03-29T10:55:04Z</dcterms:modified>
</cp:coreProperties>
</file>