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2" r:id="rId4"/>
    <p:sldId id="270" r:id="rId5"/>
    <p:sldId id="272" r:id="rId6"/>
    <p:sldId id="269" r:id="rId7"/>
    <p:sldId id="266" r:id="rId8"/>
    <p:sldId id="268" r:id="rId9"/>
    <p:sldId id="271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5FE17-132B-4565-9311-9CECF4AA1D1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10840B-15AA-4127-810A-B08BF0F1B580}">
      <dgm:prSet phldrT="[Текст]" custT="1"/>
      <dgm:spPr/>
      <dgm:t>
        <a:bodyPr/>
        <a:lstStyle/>
        <a:p>
          <a:r>
            <a:rPr lang="ru-RU" sz="1600" b="1" dirty="0" smtClean="0"/>
            <a:t>Подопечные                         ОГБУ «КЦСО ЕАО»  со всей территории Еврейской автономной области</a:t>
          </a:r>
          <a:endParaRPr lang="ru-RU" sz="1600" b="1" dirty="0"/>
        </a:p>
      </dgm:t>
    </dgm:pt>
    <dgm:pt modelId="{32E368D5-D51E-417C-8806-7A5F1B608F3D}" type="parTrans" cxnId="{EF332239-7E92-4E7A-8624-C198259F9CC0}">
      <dgm:prSet/>
      <dgm:spPr/>
      <dgm:t>
        <a:bodyPr/>
        <a:lstStyle/>
        <a:p>
          <a:endParaRPr lang="ru-RU"/>
        </a:p>
      </dgm:t>
    </dgm:pt>
    <dgm:pt modelId="{375C3BF3-AA12-4BCE-94E4-E21BD32D7797}" type="sibTrans" cxnId="{EF332239-7E92-4E7A-8624-C198259F9CC0}">
      <dgm:prSet/>
      <dgm:spPr/>
      <dgm:t>
        <a:bodyPr/>
        <a:lstStyle/>
        <a:p>
          <a:endParaRPr lang="ru-RU"/>
        </a:p>
      </dgm:t>
    </dgm:pt>
    <dgm:pt modelId="{7D330D3C-BC6E-446A-ADA4-3E4419E4CAAB}">
      <dgm:prSet phldrT="[Текст]"/>
      <dgm:spPr/>
      <dgm:t>
        <a:bodyPr/>
        <a:lstStyle/>
        <a:p>
          <a:r>
            <a:rPr lang="ru-RU" b="1" dirty="0" err="1" smtClean="0"/>
            <a:t>Спецдом</a:t>
          </a:r>
          <a:r>
            <a:rPr lang="ru-RU" b="1" dirty="0" smtClean="0"/>
            <a:t> № 2</a:t>
          </a:r>
          <a:endParaRPr lang="ru-RU" b="1" dirty="0"/>
        </a:p>
      </dgm:t>
    </dgm:pt>
    <dgm:pt modelId="{F999401B-84CB-4811-A235-5C906BB4BA85}" type="parTrans" cxnId="{DD05095E-F918-48E9-BD4B-889FB7228328}">
      <dgm:prSet/>
      <dgm:spPr/>
      <dgm:t>
        <a:bodyPr/>
        <a:lstStyle/>
        <a:p>
          <a:endParaRPr lang="ru-RU"/>
        </a:p>
      </dgm:t>
    </dgm:pt>
    <dgm:pt modelId="{59D2EA8E-C1C8-4C53-AA18-77716FC32321}" type="sibTrans" cxnId="{DD05095E-F918-48E9-BD4B-889FB7228328}">
      <dgm:prSet/>
      <dgm:spPr/>
      <dgm:t>
        <a:bodyPr/>
        <a:lstStyle/>
        <a:p>
          <a:endParaRPr lang="ru-RU"/>
        </a:p>
      </dgm:t>
    </dgm:pt>
    <dgm:pt modelId="{0EC9828F-AA77-468A-8CED-CF38CC08985C}">
      <dgm:prSet phldrT="[Текст]"/>
      <dgm:spPr/>
      <dgm:t>
        <a:bodyPr/>
        <a:lstStyle/>
        <a:p>
          <a:r>
            <a:rPr lang="ru-RU" b="1" dirty="0" smtClean="0"/>
            <a:t>Все желающие </a:t>
          </a:r>
          <a:endParaRPr lang="ru-RU" b="1" dirty="0"/>
        </a:p>
      </dgm:t>
    </dgm:pt>
    <dgm:pt modelId="{40005FEB-70C9-41EE-A8D6-7D3AB726DF23}" type="parTrans" cxnId="{E65F27F8-4D5C-4D10-BDDE-61205227ABC7}">
      <dgm:prSet/>
      <dgm:spPr/>
      <dgm:t>
        <a:bodyPr/>
        <a:lstStyle/>
        <a:p>
          <a:endParaRPr lang="ru-RU"/>
        </a:p>
      </dgm:t>
    </dgm:pt>
    <dgm:pt modelId="{259D3ACE-67FB-4809-905F-B3EEC3655A08}" type="sibTrans" cxnId="{E65F27F8-4D5C-4D10-BDDE-61205227ABC7}">
      <dgm:prSet/>
      <dgm:spPr/>
      <dgm:t>
        <a:bodyPr/>
        <a:lstStyle/>
        <a:p>
          <a:endParaRPr lang="ru-RU"/>
        </a:p>
      </dgm:t>
    </dgm:pt>
    <dgm:pt modelId="{2783D024-6863-4DD2-868C-C2A8825EA071}">
      <dgm:prSet phldrT="[Текст]" custT="1"/>
      <dgm:spPr/>
      <dgm:t>
        <a:bodyPr/>
        <a:lstStyle/>
        <a:p>
          <a:r>
            <a:rPr lang="ru-RU" sz="1800" b="1" dirty="0" smtClean="0"/>
            <a:t>Клуб ветеранов «Девчата»</a:t>
          </a:r>
          <a:endParaRPr lang="ru-RU" sz="1800" b="1" dirty="0"/>
        </a:p>
      </dgm:t>
    </dgm:pt>
    <dgm:pt modelId="{CB0B052E-89EC-4F7C-9923-7BB274EB586A}" type="parTrans" cxnId="{2D4D0491-1AEE-4901-AE06-3090F35567F8}">
      <dgm:prSet/>
      <dgm:spPr/>
      <dgm:t>
        <a:bodyPr/>
        <a:lstStyle/>
        <a:p>
          <a:endParaRPr lang="ru-RU"/>
        </a:p>
      </dgm:t>
    </dgm:pt>
    <dgm:pt modelId="{A36DD573-7D11-40C6-B20E-142D5F3E1883}" type="sibTrans" cxnId="{2D4D0491-1AEE-4901-AE06-3090F35567F8}">
      <dgm:prSet/>
      <dgm:spPr/>
      <dgm:t>
        <a:bodyPr/>
        <a:lstStyle/>
        <a:p>
          <a:endParaRPr lang="ru-RU"/>
        </a:p>
      </dgm:t>
    </dgm:pt>
    <dgm:pt modelId="{9E9B026F-3663-4D3B-B9D4-F1D08522B9EA}">
      <dgm:prSet phldrT="[Текст]" custT="1"/>
      <dgm:spPr/>
      <dgm:t>
        <a:bodyPr/>
        <a:lstStyle/>
        <a:p>
          <a:r>
            <a:rPr lang="ru-RU" sz="1600" b="1" dirty="0" err="1" smtClean="0"/>
            <a:t>Спецдом</a:t>
          </a:r>
          <a:r>
            <a:rPr lang="ru-RU" sz="1600" b="1" dirty="0" smtClean="0"/>
            <a:t> № 1</a:t>
          </a:r>
          <a:endParaRPr lang="ru-RU" sz="1600" b="1" dirty="0"/>
        </a:p>
      </dgm:t>
    </dgm:pt>
    <dgm:pt modelId="{56720D8D-3861-4133-B3A6-D7ACECBC7B12}" type="parTrans" cxnId="{0D2BCA1D-9CD3-4829-A169-6353D2724B71}">
      <dgm:prSet/>
      <dgm:spPr/>
      <dgm:t>
        <a:bodyPr/>
        <a:lstStyle/>
        <a:p>
          <a:endParaRPr lang="ru-RU"/>
        </a:p>
      </dgm:t>
    </dgm:pt>
    <dgm:pt modelId="{215E59C4-704A-4F95-9615-CCD46AF7E5DA}" type="sibTrans" cxnId="{0D2BCA1D-9CD3-4829-A169-6353D2724B71}">
      <dgm:prSet/>
      <dgm:spPr/>
      <dgm:t>
        <a:bodyPr/>
        <a:lstStyle/>
        <a:p>
          <a:endParaRPr lang="ru-RU"/>
        </a:p>
      </dgm:t>
    </dgm:pt>
    <dgm:pt modelId="{A86CE182-1ACE-4D9C-AADB-246192BF9E46}">
      <dgm:prSet custT="1"/>
      <dgm:spPr/>
      <dgm:t>
        <a:bodyPr/>
        <a:lstStyle/>
        <a:p>
          <a:r>
            <a:rPr lang="ru-RU" sz="1600" b="1" dirty="0" smtClean="0"/>
            <a:t>Общество инвалидов</a:t>
          </a:r>
        </a:p>
        <a:p>
          <a:r>
            <a:rPr lang="ru-RU" sz="1600" b="1" dirty="0" smtClean="0"/>
            <a:t>Общество ветеранов</a:t>
          </a:r>
          <a:endParaRPr lang="ru-RU" sz="1600" b="1" dirty="0"/>
        </a:p>
      </dgm:t>
    </dgm:pt>
    <dgm:pt modelId="{36A02FBE-3A2B-4662-AEC4-34F1D68D2844}" type="parTrans" cxnId="{58B6EF24-EB65-4E7C-89D8-DC1D9EA5B473}">
      <dgm:prSet/>
      <dgm:spPr/>
      <dgm:t>
        <a:bodyPr/>
        <a:lstStyle/>
        <a:p>
          <a:endParaRPr lang="ru-RU"/>
        </a:p>
      </dgm:t>
    </dgm:pt>
    <dgm:pt modelId="{B23BC844-4BB1-4FCB-B842-BF8E3A1C5BAD}" type="sibTrans" cxnId="{58B6EF24-EB65-4E7C-89D8-DC1D9EA5B473}">
      <dgm:prSet/>
      <dgm:spPr/>
      <dgm:t>
        <a:bodyPr/>
        <a:lstStyle/>
        <a:p>
          <a:endParaRPr lang="ru-RU"/>
        </a:p>
      </dgm:t>
    </dgm:pt>
    <dgm:pt modelId="{23D52444-219A-4902-A6ED-A0F4C2ADA43D}">
      <dgm:prSet/>
      <dgm:spPr/>
      <dgm:t>
        <a:bodyPr/>
        <a:lstStyle/>
        <a:p>
          <a:r>
            <a:rPr lang="ru-RU" b="1" dirty="0" smtClean="0"/>
            <a:t>Университет    третьего возраста  </a:t>
          </a:r>
          <a:endParaRPr lang="ru-RU" b="1" dirty="0"/>
        </a:p>
      </dgm:t>
    </dgm:pt>
    <dgm:pt modelId="{3198C068-1CF9-4C54-819F-F6EF83F81ECE}" type="parTrans" cxnId="{252EDEBF-06C8-4F3C-A977-951CE917AD9C}">
      <dgm:prSet/>
      <dgm:spPr/>
      <dgm:t>
        <a:bodyPr/>
        <a:lstStyle/>
        <a:p>
          <a:endParaRPr lang="ru-RU"/>
        </a:p>
      </dgm:t>
    </dgm:pt>
    <dgm:pt modelId="{50CDA927-F101-47DE-A111-E81840BFD72F}" type="sibTrans" cxnId="{252EDEBF-06C8-4F3C-A977-951CE917AD9C}">
      <dgm:prSet/>
      <dgm:spPr/>
      <dgm:t>
        <a:bodyPr/>
        <a:lstStyle/>
        <a:p>
          <a:endParaRPr lang="ru-RU"/>
        </a:p>
      </dgm:t>
    </dgm:pt>
    <dgm:pt modelId="{CB4B015E-3896-4650-AABE-FC772477A0E5}" type="pres">
      <dgm:prSet presAssocID="{CC65FE17-132B-4565-9311-9CECF4AA1D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FFF3C-0180-4C76-876F-AAA0F966F9B6}" type="pres">
      <dgm:prSet presAssocID="{6710840B-15AA-4127-810A-B08BF0F1B580}" presName="node" presStyleLbl="node1" presStyleIdx="0" presStyleCnt="7" custScaleX="223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B5455-06EB-4409-906F-7EBB1DA9BF72}" type="pres">
      <dgm:prSet presAssocID="{6710840B-15AA-4127-810A-B08BF0F1B580}" presName="spNode" presStyleCnt="0"/>
      <dgm:spPr/>
    </dgm:pt>
    <dgm:pt modelId="{C9747FDB-DD2C-4485-BCBD-E359E1AC14BA}" type="pres">
      <dgm:prSet presAssocID="{375C3BF3-AA12-4BCE-94E4-E21BD32D7797}" presName="sibTrans" presStyleLbl="sibTrans1D1" presStyleIdx="0" presStyleCnt="7"/>
      <dgm:spPr/>
      <dgm:t>
        <a:bodyPr/>
        <a:lstStyle/>
        <a:p>
          <a:endParaRPr lang="ru-RU"/>
        </a:p>
      </dgm:t>
    </dgm:pt>
    <dgm:pt modelId="{91218049-18D1-4FE2-9B1D-43937A35A2C5}" type="pres">
      <dgm:prSet presAssocID="{A86CE182-1ACE-4D9C-AADB-246192BF9E46}" presName="node" presStyleLbl="node1" presStyleIdx="1" presStyleCnt="7" custScaleX="258963" custRadScaleRad="119330" custRadScaleInc="96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AA274-A597-420F-840D-8BDBC32EAC51}" type="pres">
      <dgm:prSet presAssocID="{A86CE182-1ACE-4D9C-AADB-246192BF9E46}" presName="spNode" presStyleCnt="0"/>
      <dgm:spPr/>
    </dgm:pt>
    <dgm:pt modelId="{A02B0D1A-769F-413C-A025-4226FBD2DC7F}" type="pres">
      <dgm:prSet presAssocID="{B23BC844-4BB1-4FCB-B842-BF8E3A1C5BAD}" presName="sibTrans" presStyleLbl="sibTrans1D1" presStyleIdx="1" presStyleCnt="7"/>
      <dgm:spPr/>
      <dgm:t>
        <a:bodyPr/>
        <a:lstStyle/>
        <a:p>
          <a:endParaRPr lang="ru-RU"/>
        </a:p>
      </dgm:t>
    </dgm:pt>
    <dgm:pt modelId="{33F579E8-51F5-4C16-BF7F-406D7A056B52}" type="pres">
      <dgm:prSet presAssocID="{7D330D3C-BC6E-446A-ADA4-3E4419E4CAAB}" presName="node" presStyleLbl="node1" presStyleIdx="2" presStyleCnt="7" custScaleX="202404" custRadScaleRad="124574" custRadScaleInc="-12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859FF-2157-47C0-8FD1-14415A1C78C4}" type="pres">
      <dgm:prSet presAssocID="{7D330D3C-BC6E-446A-ADA4-3E4419E4CAAB}" presName="spNode" presStyleCnt="0"/>
      <dgm:spPr/>
    </dgm:pt>
    <dgm:pt modelId="{B1FD1C2C-36F7-400F-B28B-7A02BE5C56FD}" type="pres">
      <dgm:prSet presAssocID="{59D2EA8E-C1C8-4C53-AA18-77716FC32321}" presName="sibTrans" presStyleLbl="sibTrans1D1" presStyleIdx="2" presStyleCnt="7"/>
      <dgm:spPr/>
      <dgm:t>
        <a:bodyPr/>
        <a:lstStyle/>
        <a:p>
          <a:endParaRPr lang="ru-RU"/>
        </a:p>
      </dgm:t>
    </dgm:pt>
    <dgm:pt modelId="{9E93905B-047B-4A5E-862E-8263FB24DB8F}" type="pres">
      <dgm:prSet presAssocID="{0EC9828F-AA77-468A-8CED-CF38CC08985C}" presName="node" presStyleLbl="node1" presStyleIdx="3" presStyleCnt="7" custScaleX="168490" custRadScaleRad="104093" custRadScaleInc="-82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C76D90-DA63-442D-B2C0-168D63E539F4}" type="pres">
      <dgm:prSet presAssocID="{0EC9828F-AA77-468A-8CED-CF38CC08985C}" presName="spNode" presStyleCnt="0"/>
      <dgm:spPr/>
    </dgm:pt>
    <dgm:pt modelId="{FAD8A236-03C7-4384-A127-4791B8AE0843}" type="pres">
      <dgm:prSet presAssocID="{259D3ACE-67FB-4809-905F-B3EEC3655A08}" presName="sibTrans" presStyleLbl="sibTrans1D1" presStyleIdx="3" presStyleCnt="7"/>
      <dgm:spPr/>
      <dgm:t>
        <a:bodyPr/>
        <a:lstStyle/>
        <a:p>
          <a:endParaRPr lang="ru-RU"/>
        </a:p>
      </dgm:t>
    </dgm:pt>
    <dgm:pt modelId="{3DC1337C-6C15-449B-912D-8624BD3924D1}" type="pres">
      <dgm:prSet presAssocID="{23D52444-219A-4902-A6ED-A0F4C2ADA43D}" presName="node" presStyleLbl="node1" presStyleIdx="4" presStyleCnt="7" custScaleX="199882" custRadScaleRad="104141" custRadScaleInc="99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45D54-1967-46CC-9335-E29AA21DB9C5}" type="pres">
      <dgm:prSet presAssocID="{23D52444-219A-4902-A6ED-A0F4C2ADA43D}" presName="spNode" presStyleCnt="0"/>
      <dgm:spPr/>
    </dgm:pt>
    <dgm:pt modelId="{C48A61F2-8F54-4491-9696-5F8EF342F86B}" type="pres">
      <dgm:prSet presAssocID="{50CDA927-F101-47DE-A111-E81840BFD72F}" presName="sibTrans" presStyleLbl="sibTrans1D1" presStyleIdx="4" presStyleCnt="7"/>
      <dgm:spPr/>
      <dgm:t>
        <a:bodyPr/>
        <a:lstStyle/>
        <a:p>
          <a:endParaRPr lang="ru-RU"/>
        </a:p>
      </dgm:t>
    </dgm:pt>
    <dgm:pt modelId="{17F6BC36-592F-4DDB-B8A8-FFD16F0275EC}" type="pres">
      <dgm:prSet presAssocID="{2783D024-6863-4DD2-868C-C2A8825EA071}" presName="node" presStyleLbl="node1" presStyleIdx="5" presStyleCnt="7" custAng="0" custScaleX="203444" custRadScaleRad="124829" custRadScaleInc="65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8B3A5-5394-45DB-88C6-FB8A1527B19D}" type="pres">
      <dgm:prSet presAssocID="{2783D024-6863-4DD2-868C-C2A8825EA071}" presName="spNode" presStyleCnt="0"/>
      <dgm:spPr/>
    </dgm:pt>
    <dgm:pt modelId="{92A3242C-D084-4A56-A876-F519940790EA}" type="pres">
      <dgm:prSet presAssocID="{A36DD573-7D11-40C6-B20E-142D5F3E1883}" presName="sibTrans" presStyleLbl="sibTrans1D1" presStyleIdx="5" presStyleCnt="7"/>
      <dgm:spPr/>
      <dgm:t>
        <a:bodyPr/>
        <a:lstStyle/>
        <a:p>
          <a:endParaRPr lang="ru-RU"/>
        </a:p>
      </dgm:t>
    </dgm:pt>
    <dgm:pt modelId="{4203D4F5-E5D2-46DB-82A6-ABE83492356F}" type="pres">
      <dgm:prSet presAssocID="{9E9B026F-3663-4D3B-B9D4-F1D08522B9EA}" presName="node" presStyleLbl="node1" presStyleIdx="6" presStyleCnt="7" custScaleX="204436" custRadScaleRad="96831" custRadScaleInc="-27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FC205-6924-4FA8-861C-DAA12F1926D9}" type="pres">
      <dgm:prSet presAssocID="{9E9B026F-3663-4D3B-B9D4-F1D08522B9EA}" presName="spNode" presStyleCnt="0"/>
      <dgm:spPr/>
    </dgm:pt>
    <dgm:pt modelId="{D0A0FB44-67D2-49DD-AD2A-4EFA0CB1A161}" type="pres">
      <dgm:prSet presAssocID="{215E59C4-704A-4F95-9615-CCD46AF7E5DA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8CABCEF8-C4BD-4855-8D25-ED47339C5560}" type="presOf" srcId="{375C3BF3-AA12-4BCE-94E4-E21BD32D7797}" destId="{C9747FDB-DD2C-4485-BCBD-E359E1AC14BA}" srcOrd="0" destOrd="0" presId="urn:microsoft.com/office/officeart/2005/8/layout/cycle6"/>
    <dgm:cxn modelId="{E65F27F8-4D5C-4D10-BDDE-61205227ABC7}" srcId="{CC65FE17-132B-4565-9311-9CECF4AA1D17}" destId="{0EC9828F-AA77-468A-8CED-CF38CC08985C}" srcOrd="3" destOrd="0" parTransId="{40005FEB-70C9-41EE-A8D6-7D3AB726DF23}" sibTransId="{259D3ACE-67FB-4809-905F-B3EEC3655A08}"/>
    <dgm:cxn modelId="{153C5F60-3611-4FE6-B1FE-72F9F7291389}" type="presOf" srcId="{A86CE182-1ACE-4D9C-AADB-246192BF9E46}" destId="{91218049-18D1-4FE2-9B1D-43937A35A2C5}" srcOrd="0" destOrd="0" presId="urn:microsoft.com/office/officeart/2005/8/layout/cycle6"/>
    <dgm:cxn modelId="{41967162-D594-46C7-9EAB-EC6C2CD46C68}" type="presOf" srcId="{0EC9828F-AA77-468A-8CED-CF38CC08985C}" destId="{9E93905B-047B-4A5E-862E-8263FB24DB8F}" srcOrd="0" destOrd="0" presId="urn:microsoft.com/office/officeart/2005/8/layout/cycle6"/>
    <dgm:cxn modelId="{2C5B5441-7269-47FD-AD84-7C61DD39500B}" type="presOf" srcId="{A36DD573-7D11-40C6-B20E-142D5F3E1883}" destId="{92A3242C-D084-4A56-A876-F519940790EA}" srcOrd="0" destOrd="0" presId="urn:microsoft.com/office/officeart/2005/8/layout/cycle6"/>
    <dgm:cxn modelId="{F87996C5-D6CB-4CC9-B52B-3B067A76F8F3}" type="presOf" srcId="{6710840B-15AA-4127-810A-B08BF0F1B580}" destId="{15EFFF3C-0180-4C76-876F-AAA0F966F9B6}" srcOrd="0" destOrd="0" presId="urn:microsoft.com/office/officeart/2005/8/layout/cycle6"/>
    <dgm:cxn modelId="{EF332239-7E92-4E7A-8624-C198259F9CC0}" srcId="{CC65FE17-132B-4565-9311-9CECF4AA1D17}" destId="{6710840B-15AA-4127-810A-B08BF0F1B580}" srcOrd="0" destOrd="0" parTransId="{32E368D5-D51E-417C-8806-7A5F1B608F3D}" sibTransId="{375C3BF3-AA12-4BCE-94E4-E21BD32D7797}"/>
    <dgm:cxn modelId="{3B9461EA-9A13-4637-9B9F-27C97927DFB8}" type="presOf" srcId="{259D3ACE-67FB-4809-905F-B3EEC3655A08}" destId="{FAD8A236-03C7-4384-A127-4791B8AE0843}" srcOrd="0" destOrd="0" presId="urn:microsoft.com/office/officeart/2005/8/layout/cycle6"/>
    <dgm:cxn modelId="{58B6EF24-EB65-4E7C-89D8-DC1D9EA5B473}" srcId="{CC65FE17-132B-4565-9311-9CECF4AA1D17}" destId="{A86CE182-1ACE-4D9C-AADB-246192BF9E46}" srcOrd="1" destOrd="0" parTransId="{36A02FBE-3A2B-4662-AEC4-34F1D68D2844}" sibTransId="{B23BC844-4BB1-4FCB-B842-BF8E3A1C5BAD}"/>
    <dgm:cxn modelId="{915818DB-67F7-4C3D-B052-8E6D58259019}" type="presOf" srcId="{B23BC844-4BB1-4FCB-B842-BF8E3A1C5BAD}" destId="{A02B0D1A-769F-413C-A025-4226FBD2DC7F}" srcOrd="0" destOrd="0" presId="urn:microsoft.com/office/officeart/2005/8/layout/cycle6"/>
    <dgm:cxn modelId="{252EDEBF-06C8-4F3C-A977-951CE917AD9C}" srcId="{CC65FE17-132B-4565-9311-9CECF4AA1D17}" destId="{23D52444-219A-4902-A6ED-A0F4C2ADA43D}" srcOrd="4" destOrd="0" parTransId="{3198C068-1CF9-4C54-819F-F6EF83F81ECE}" sibTransId="{50CDA927-F101-47DE-A111-E81840BFD72F}"/>
    <dgm:cxn modelId="{9F68E339-EDC0-4AC4-8672-EC51E66EC1D9}" type="presOf" srcId="{7D330D3C-BC6E-446A-ADA4-3E4419E4CAAB}" destId="{33F579E8-51F5-4C16-BF7F-406D7A056B52}" srcOrd="0" destOrd="0" presId="urn:microsoft.com/office/officeart/2005/8/layout/cycle6"/>
    <dgm:cxn modelId="{822EA5E7-8193-4F6A-B7A0-9FD727EED9FD}" type="presOf" srcId="{2783D024-6863-4DD2-868C-C2A8825EA071}" destId="{17F6BC36-592F-4DDB-B8A8-FFD16F0275EC}" srcOrd="0" destOrd="0" presId="urn:microsoft.com/office/officeart/2005/8/layout/cycle6"/>
    <dgm:cxn modelId="{639021C9-F8A3-4A76-AE71-71AEAE324A0C}" type="presOf" srcId="{215E59C4-704A-4F95-9615-CCD46AF7E5DA}" destId="{D0A0FB44-67D2-49DD-AD2A-4EFA0CB1A161}" srcOrd="0" destOrd="0" presId="urn:microsoft.com/office/officeart/2005/8/layout/cycle6"/>
    <dgm:cxn modelId="{F6F24973-0744-4F04-ABC8-F8ED6E37B383}" type="presOf" srcId="{23D52444-219A-4902-A6ED-A0F4C2ADA43D}" destId="{3DC1337C-6C15-449B-912D-8624BD3924D1}" srcOrd="0" destOrd="0" presId="urn:microsoft.com/office/officeart/2005/8/layout/cycle6"/>
    <dgm:cxn modelId="{889747AB-C19A-47B0-BBD1-BC31715837F9}" type="presOf" srcId="{59D2EA8E-C1C8-4C53-AA18-77716FC32321}" destId="{B1FD1C2C-36F7-400F-B28B-7A02BE5C56FD}" srcOrd="0" destOrd="0" presId="urn:microsoft.com/office/officeart/2005/8/layout/cycle6"/>
    <dgm:cxn modelId="{2D4D0491-1AEE-4901-AE06-3090F35567F8}" srcId="{CC65FE17-132B-4565-9311-9CECF4AA1D17}" destId="{2783D024-6863-4DD2-868C-C2A8825EA071}" srcOrd="5" destOrd="0" parTransId="{CB0B052E-89EC-4F7C-9923-7BB274EB586A}" sibTransId="{A36DD573-7D11-40C6-B20E-142D5F3E1883}"/>
    <dgm:cxn modelId="{757F1F79-6260-4BB9-862B-EF73CEB85665}" type="presOf" srcId="{50CDA927-F101-47DE-A111-E81840BFD72F}" destId="{C48A61F2-8F54-4491-9696-5F8EF342F86B}" srcOrd="0" destOrd="0" presId="urn:microsoft.com/office/officeart/2005/8/layout/cycle6"/>
    <dgm:cxn modelId="{D02F2341-66B7-437B-947E-BA19CAB0197F}" type="presOf" srcId="{CC65FE17-132B-4565-9311-9CECF4AA1D17}" destId="{CB4B015E-3896-4650-AABE-FC772477A0E5}" srcOrd="0" destOrd="0" presId="urn:microsoft.com/office/officeart/2005/8/layout/cycle6"/>
    <dgm:cxn modelId="{1E95E8FF-0BF1-491C-9F4E-33E7A62732E7}" type="presOf" srcId="{9E9B026F-3663-4D3B-B9D4-F1D08522B9EA}" destId="{4203D4F5-E5D2-46DB-82A6-ABE83492356F}" srcOrd="0" destOrd="0" presId="urn:microsoft.com/office/officeart/2005/8/layout/cycle6"/>
    <dgm:cxn modelId="{0D2BCA1D-9CD3-4829-A169-6353D2724B71}" srcId="{CC65FE17-132B-4565-9311-9CECF4AA1D17}" destId="{9E9B026F-3663-4D3B-B9D4-F1D08522B9EA}" srcOrd="6" destOrd="0" parTransId="{56720D8D-3861-4133-B3A6-D7ACECBC7B12}" sibTransId="{215E59C4-704A-4F95-9615-CCD46AF7E5DA}"/>
    <dgm:cxn modelId="{DD05095E-F918-48E9-BD4B-889FB7228328}" srcId="{CC65FE17-132B-4565-9311-9CECF4AA1D17}" destId="{7D330D3C-BC6E-446A-ADA4-3E4419E4CAAB}" srcOrd="2" destOrd="0" parTransId="{F999401B-84CB-4811-A235-5C906BB4BA85}" sibTransId="{59D2EA8E-C1C8-4C53-AA18-77716FC32321}"/>
    <dgm:cxn modelId="{D572C971-B051-4B56-B6A4-FDB77FC68F8B}" type="presParOf" srcId="{CB4B015E-3896-4650-AABE-FC772477A0E5}" destId="{15EFFF3C-0180-4C76-876F-AAA0F966F9B6}" srcOrd="0" destOrd="0" presId="urn:microsoft.com/office/officeart/2005/8/layout/cycle6"/>
    <dgm:cxn modelId="{0EBB0D8A-7AB6-4DFF-9991-2A04F25D7408}" type="presParOf" srcId="{CB4B015E-3896-4650-AABE-FC772477A0E5}" destId="{952B5455-06EB-4409-906F-7EBB1DA9BF72}" srcOrd="1" destOrd="0" presId="urn:microsoft.com/office/officeart/2005/8/layout/cycle6"/>
    <dgm:cxn modelId="{F5F27F81-3D20-480C-B4F3-C54A03E6E867}" type="presParOf" srcId="{CB4B015E-3896-4650-AABE-FC772477A0E5}" destId="{C9747FDB-DD2C-4485-BCBD-E359E1AC14BA}" srcOrd="2" destOrd="0" presId="urn:microsoft.com/office/officeart/2005/8/layout/cycle6"/>
    <dgm:cxn modelId="{885A4653-B39C-466B-980D-2DA27A42CE7F}" type="presParOf" srcId="{CB4B015E-3896-4650-AABE-FC772477A0E5}" destId="{91218049-18D1-4FE2-9B1D-43937A35A2C5}" srcOrd="3" destOrd="0" presId="urn:microsoft.com/office/officeart/2005/8/layout/cycle6"/>
    <dgm:cxn modelId="{2D01201F-B0B1-4E99-B581-A767FB9E5319}" type="presParOf" srcId="{CB4B015E-3896-4650-AABE-FC772477A0E5}" destId="{689AA274-A597-420F-840D-8BDBC32EAC51}" srcOrd="4" destOrd="0" presId="urn:microsoft.com/office/officeart/2005/8/layout/cycle6"/>
    <dgm:cxn modelId="{779B7FBF-ABB0-4F44-953F-95B2ADA55F6A}" type="presParOf" srcId="{CB4B015E-3896-4650-AABE-FC772477A0E5}" destId="{A02B0D1A-769F-413C-A025-4226FBD2DC7F}" srcOrd="5" destOrd="0" presId="urn:microsoft.com/office/officeart/2005/8/layout/cycle6"/>
    <dgm:cxn modelId="{17E4AE7B-779C-49C6-8D1A-918A4EB7E42B}" type="presParOf" srcId="{CB4B015E-3896-4650-AABE-FC772477A0E5}" destId="{33F579E8-51F5-4C16-BF7F-406D7A056B52}" srcOrd="6" destOrd="0" presId="urn:microsoft.com/office/officeart/2005/8/layout/cycle6"/>
    <dgm:cxn modelId="{F1929CE0-5E34-42D1-9FBB-1A59143EA79E}" type="presParOf" srcId="{CB4B015E-3896-4650-AABE-FC772477A0E5}" destId="{C02859FF-2157-47C0-8FD1-14415A1C78C4}" srcOrd="7" destOrd="0" presId="urn:microsoft.com/office/officeart/2005/8/layout/cycle6"/>
    <dgm:cxn modelId="{424207A8-22D4-498C-99F6-FB441869A59B}" type="presParOf" srcId="{CB4B015E-3896-4650-AABE-FC772477A0E5}" destId="{B1FD1C2C-36F7-400F-B28B-7A02BE5C56FD}" srcOrd="8" destOrd="0" presId="urn:microsoft.com/office/officeart/2005/8/layout/cycle6"/>
    <dgm:cxn modelId="{D672CAA1-BA5C-4A23-932A-B808CA05E98A}" type="presParOf" srcId="{CB4B015E-3896-4650-AABE-FC772477A0E5}" destId="{9E93905B-047B-4A5E-862E-8263FB24DB8F}" srcOrd="9" destOrd="0" presId="urn:microsoft.com/office/officeart/2005/8/layout/cycle6"/>
    <dgm:cxn modelId="{FF9C4D43-9864-40A6-B8CC-512850F79439}" type="presParOf" srcId="{CB4B015E-3896-4650-AABE-FC772477A0E5}" destId="{59C76D90-DA63-442D-B2C0-168D63E539F4}" srcOrd="10" destOrd="0" presId="urn:microsoft.com/office/officeart/2005/8/layout/cycle6"/>
    <dgm:cxn modelId="{82D1CCCA-6EF3-41D9-975E-D39D828840E5}" type="presParOf" srcId="{CB4B015E-3896-4650-AABE-FC772477A0E5}" destId="{FAD8A236-03C7-4384-A127-4791B8AE0843}" srcOrd="11" destOrd="0" presId="urn:microsoft.com/office/officeart/2005/8/layout/cycle6"/>
    <dgm:cxn modelId="{33806D72-9649-4222-852C-33C3EF4F1B87}" type="presParOf" srcId="{CB4B015E-3896-4650-AABE-FC772477A0E5}" destId="{3DC1337C-6C15-449B-912D-8624BD3924D1}" srcOrd="12" destOrd="0" presId="urn:microsoft.com/office/officeart/2005/8/layout/cycle6"/>
    <dgm:cxn modelId="{437F6590-5DB6-4AB1-A3F9-0318A8F799FC}" type="presParOf" srcId="{CB4B015E-3896-4650-AABE-FC772477A0E5}" destId="{C9045D54-1967-46CC-9335-E29AA21DB9C5}" srcOrd="13" destOrd="0" presId="urn:microsoft.com/office/officeart/2005/8/layout/cycle6"/>
    <dgm:cxn modelId="{4117CA6D-AB79-4DB8-87DC-3368797CBC14}" type="presParOf" srcId="{CB4B015E-3896-4650-AABE-FC772477A0E5}" destId="{C48A61F2-8F54-4491-9696-5F8EF342F86B}" srcOrd="14" destOrd="0" presId="urn:microsoft.com/office/officeart/2005/8/layout/cycle6"/>
    <dgm:cxn modelId="{76BF4607-7306-43CE-9BCA-6E6087C315C1}" type="presParOf" srcId="{CB4B015E-3896-4650-AABE-FC772477A0E5}" destId="{17F6BC36-592F-4DDB-B8A8-FFD16F0275EC}" srcOrd="15" destOrd="0" presId="urn:microsoft.com/office/officeart/2005/8/layout/cycle6"/>
    <dgm:cxn modelId="{DBF8FA13-D0E5-4C64-BF4D-6025FF7DA1DA}" type="presParOf" srcId="{CB4B015E-3896-4650-AABE-FC772477A0E5}" destId="{8CA8B3A5-5394-45DB-88C6-FB8A1527B19D}" srcOrd="16" destOrd="0" presId="urn:microsoft.com/office/officeart/2005/8/layout/cycle6"/>
    <dgm:cxn modelId="{F4E4DFAC-9503-45F4-958F-42887491311B}" type="presParOf" srcId="{CB4B015E-3896-4650-AABE-FC772477A0E5}" destId="{92A3242C-D084-4A56-A876-F519940790EA}" srcOrd="17" destOrd="0" presId="urn:microsoft.com/office/officeart/2005/8/layout/cycle6"/>
    <dgm:cxn modelId="{FF1A1AD3-4FE2-4B55-9ECE-D756CBBA9E0A}" type="presParOf" srcId="{CB4B015E-3896-4650-AABE-FC772477A0E5}" destId="{4203D4F5-E5D2-46DB-82A6-ABE83492356F}" srcOrd="18" destOrd="0" presId="urn:microsoft.com/office/officeart/2005/8/layout/cycle6"/>
    <dgm:cxn modelId="{5B79D2F1-F581-4362-ADCE-482E1C088C2C}" type="presParOf" srcId="{CB4B015E-3896-4650-AABE-FC772477A0E5}" destId="{E38FC205-6924-4FA8-861C-DAA12F1926D9}" srcOrd="19" destOrd="0" presId="urn:microsoft.com/office/officeart/2005/8/layout/cycle6"/>
    <dgm:cxn modelId="{DAD9B5EB-808F-420D-BF44-EDABE1BBD237}" type="presParOf" srcId="{CB4B015E-3896-4650-AABE-FC772477A0E5}" destId="{D0A0FB44-67D2-49DD-AD2A-4EFA0CB1A161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EFFF3C-0180-4C76-876F-AAA0F966F9B6}">
      <dsp:nvSpPr>
        <dsp:cNvPr id="0" name=""/>
        <dsp:cNvSpPr/>
      </dsp:nvSpPr>
      <dsp:spPr>
        <a:xfrm>
          <a:off x="1490978" y="311"/>
          <a:ext cx="2352101" cy="683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Подопечные                         ОГБУ «КЦСО ЕАО»  со всей территории Еврейской автономной области</a:t>
          </a:r>
          <a:endParaRPr lang="ru-RU" sz="1600" b="1" kern="1200" dirty="0"/>
        </a:p>
      </dsp:txBody>
      <dsp:txXfrm>
        <a:off x="1490978" y="311"/>
        <a:ext cx="2352101" cy="683246"/>
      </dsp:txXfrm>
    </dsp:sp>
    <dsp:sp modelId="{C9747FDB-DD2C-4485-BCBD-E359E1AC14BA}">
      <dsp:nvSpPr>
        <dsp:cNvPr id="0" name=""/>
        <dsp:cNvSpPr/>
      </dsp:nvSpPr>
      <dsp:spPr>
        <a:xfrm>
          <a:off x="368994" y="498374"/>
          <a:ext cx="3901819" cy="3901819"/>
        </a:xfrm>
        <a:custGeom>
          <a:avLst/>
          <a:gdLst/>
          <a:ahLst/>
          <a:cxnLst/>
          <a:rect l="0" t="0" r="0" b="0"/>
          <a:pathLst>
            <a:path>
              <a:moveTo>
                <a:pt x="2786730" y="188113"/>
              </a:moveTo>
              <a:arcTo wR="1950909" hR="1950909" stAng="17722063" swAng="11919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18049-18D1-4FE2-9B1D-43937A35A2C5}">
      <dsp:nvSpPr>
        <dsp:cNvPr id="0" name=""/>
        <dsp:cNvSpPr/>
      </dsp:nvSpPr>
      <dsp:spPr>
        <a:xfrm>
          <a:off x="2831269" y="1080281"/>
          <a:ext cx="2722084" cy="683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Общество инвалидов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Общество ветеранов</a:t>
          </a:r>
          <a:endParaRPr lang="ru-RU" sz="1600" b="1" kern="1200" dirty="0"/>
        </a:p>
      </dsp:txBody>
      <dsp:txXfrm>
        <a:off x="2831269" y="1080281"/>
        <a:ext cx="2722084" cy="683246"/>
      </dsp:txXfrm>
    </dsp:sp>
    <dsp:sp modelId="{A02B0D1A-769F-413C-A025-4226FBD2DC7F}">
      <dsp:nvSpPr>
        <dsp:cNvPr id="0" name=""/>
        <dsp:cNvSpPr/>
      </dsp:nvSpPr>
      <dsp:spPr>
        <a:xfrm>
          <a:off x="768087" y="895471"/>
          <a:ext cx="3901819" cy="3901819"/>
        </a:xfrm>
        <a:custGeom>
          <a:avLst/>
          <a:gdLst/>
          <a:ahLst/>
          <a:cxnLst/>
          <a:rect l="0" t="0" r="0" b="0"/>
          <a:pathLst>
            <a:path>
              <a:moveTo>
                <a:pt x="3577565" y="873857"/>
              </a:moveTo>
              <a:arcTo wR="1950909" hR="1950909" stAng="19589424" swAng="12095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579E8-51F5-4C16-BF7F-406D7A056B52}">
      <dsp:nvSpPr>
        <dsp:cNvPr id="0" name=""/>
        <dsp:cNvSpPr/>
      </dsp:nvSpPr>
      <dsp:spPr>
        <a:xfrm>
          <a:off x="3505242" y="2402697"/>
          <a:ext cx="2127565" cy="683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/>
            <a:t>Спецдом</a:t>
          </a:r>
          <a:r>
            <a:rPr lang="ru-RU" sz="1700" b="1" kern="1200" dirty="0" smtClean="0"/>
            <a:t> № 2</a:t>
          </a:r>
          <a:endParaRPr lang="ru-RU" sz="1700" b="1" kern="1200" dirty="0"/>
        </a:p>
      </dsp:txBody>
      <dsp:txXfrm>
        <a:off x="3505242" y="2402697"/>
        <a:ext cx="2127565" cy="683246"/>
      </dsp:txXfrm>
    </dsp:sp>
    <dsp:sp modelId="{B1FD1C2C-36F7-400F-B28B-7A02BE5C56FD}">
      <dsp:nvSpPr>
        <dsp:cNvPr id="0" name=""/>
        <dsp:cNvSpPr/>
      </dsp:nvSpPr>
      <dsp:spPr>
        <a:xfrm>
          <a:off x="611133" y="658114"/>
          <a:ext cx="3901819" cy="3901819"/>
        </a:xfrm>
        <a:custGeom>
          <a:avLst/>
          <a:gdLst/>
          <a:ahLst/>
          <a:cxnLst/>
          <a:rect l="0" t="0" r="0" b="0"/>
          <a:pathLst>
            <a:path>
              <a:moveTo>
                <a:pt x="3841511" y="2432234"/>
              </a:moveTo>
              <a:arcTo wR="1950909" hR="1950909" stAng="857003" swAng="7867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3905B-047B-4A5E-862E-8263FB24DB8F}">
      <dsp:nvSpPr>
        <dsp:cNvPr id="0" name=""/>
        <dsp:cNvSpPr/>
      </dsp:nvSpPr>
      <dsp:spPr>
        <a:xfrm>
          <a:off x="3082231" y="3510727"/>
          <a:ext cx="1771079" cy="683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Все желающие </a:t>
          </a:r>
          <a:endParaRPr lang="ru-RU" sz="1700" b="1" kern="1200" dirty="0"/>
        </a:p>
      </dsp:txBody>
      <dsp:txXfrm>
        <a:off x="3082231" y="3510727"/>
        <a:ext cx="1771079" cy="683246"/>
      </dsp:txXfrm>
    </dsp:sp>
    <dsp:sp modelId="{FAD8A236-03C7-4384-A127-4791B8AE0843}">
      <dsp:nvSpPr>
        <dsp:cNvPr id="0" name=""/>
        <dsp:cNvSpPr/>
      </dsp:nvSpPr>
      <dsp:spPr>
        <a:xfrm>
          <a:off x="711109" y="429455"/>
          <a:ext cx="3901819" cy="3901819"/>
        </a:xfrm>
        <a:custGeom>
          <a:avLst/>
          <a:gdLst/>
          <a:ahLst/>
          <a:cxnLst/>
          <a:rect l="0" t="0" r="0" b="0"/>
          <a:pathLst>
            <a:path>
              <a:moveTo>
                <a:pt x="2655003" y="3770333"/>
              </a:moveTo>
              <a:arcTo wR="1950909" hR="1950909" stAng="4130653" swAng="28382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1337C-6C15-449B-912D-8624BD3924D1}">
      <dsp:nvSpPr>
        <dsp:cNvPr id="0" name=""/>
        <dsp:cNvSpPr/>
      </dsp:nvSpPr>
      <dsp:spPr>
        <a:xfrm>
          <a:off x="235376" y="3441284"/>
          <a:ext cx="2101055" cy="683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Университет    третьего возраста  </a:t>
          </a:r>
          <a:endParaRPr lang="ru-RU" sz="1700" b="1" kern="1200" dirty="0"/>
        </a:p>
      </dsp:txBody>
      <dsp:txXfrm>
        <a:off x="235376" y="3441284"/>
        <a:ext cx="2101055" cy="683246"/>
      </dsp:txXfrm>
    </dsp:sp>
    <dsp:sp modelId="{C48A61F2-8F54-4491-9696-5F8EF342F86B}">
      <dsp:nvSpPr>
        <dsp:cNvPr id="0" name=""/>
        <dsp:cNvSpPr/>
      </dsp:nvSpPr>
      <dsp:spPr>
        <a:xfrm>
          <a:off x="806710" y="662541"/>
          <a:ext cx="3901819" cy="3901819"/>
        </a:xfrm>
        <a:custGeom>
          <a:avLst/>
          <a:gdLst/>
          <a:ahLst/>
          <a:cxnLst/>
          <a:rect l="0" t="0" r="0" b="0"/>
          <a:pathLst>
            <a:path>
              <a:moveTo>
                <a:pt x="181141" y="2771866"/>
              </a:moveTo>
              <a:arcTo wR="1950909" hR="1950909" stAng="9306867" swAng="13187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6BC36-592F-4DDB-B8A8-FFD16F0275EC}">
      <dsp:nvSpPr>
        <dsp:cNvPr id="0" name=""/>
        <dsp:cNvSpPr/>
      </dsp:nvSpPr>
      <dsp:spPr>
        <a:xfrm>
          <a:off x="-304216" y="2021554"/>
          <a:ext cx="2138497" cy="683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Клуб ветеранов «Девчата»</a:t>
          </a:r>
          <a:endParaRPr lang="ru-RU" sz="1800" b="1" kern="1200" dirty="0"/>
        </a:p>
      </dsp:txBody>
      <dsp:txXfrm>
        <a:off x="-304216" y="2021554"/>
        <a:ext cx="2138497" cy="683246"/>
      </dsp:txXfrm>
    </dsp:sp>
    <dsp:sp modelId="{92A3242C-D084-4A56-A876-F519940790EA}">
      <dsp:nvSpPr>
        <dsp:cNvPr id="0" name=""/>
        <dsp:cNvSpPr/>
      </dsp:nvSpPr>
      <dsp:spPr>
        <a:xfrm>
          <a:off x="752662" y="414284"/>
          <a:ext cx="3901819" cy="3901819"/>
        </a:xfrm>
        <a:custGeom>
          <a:avLst/>
          <a:gdLst/>
          <a:ahLst/>
          <a:cxnLst/>
          <a:rect l="0" t="0" r="0" b="0"/>
          <a:pathLst>
            <a:path>
              <a:moveTo>
                <a:pt x="31318" y="1602743"/>
              </a:moveTo>
              <a:arcTo wR="1950909" hR="1950909" stAng="11416817" swAng="7961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3D4F5-E5D2-46DB-82A6-ABE83492356F}">
      <dsp:nvSpPr>
        <dsp:cNvPr id="0" name=""/>
        <dsp:cNvSpPr/>
      </dsp:nvSpPr>
      <dsp:spPr>
        <a:xfrm>
          <a:off x="24148" y="898268"/>
          <a:ext cx="2148924" cy="683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Спецдом</a:t>
          </a:r>
          <a:r>
            <a:rPr lang="ru-RU" sz="1600" b="1" kern="1200" dirty="0" smtClean="0"/>
            <a:t> № 1</a:t>
          </a:r>
          <a:endParaRPr lang="ru-RU" sz="1600" b="1" kern="1200" dirty="0"/>
        </a:p>
      </dsp:txBody>
      <dsp:txXfrm>
        <a:off x="24148" y="898268"/>
        <a:ext cx="2148924" cy="683246"/>
      </dsp:txXfrm>
    </dsp:sp>
    <dsp:sp modelId="{D0A0FB44-67D2-49DD-AD2A-4EFA0CB1A161}">
      <dsp:nvSpPr>
        <dsp:cNvPr id="0" name=""/>
        <dsp:cNvSpPr/>
      </dsp:nvSpPr>
      <dsp:spPr>
        <a:xfrm>
          <a:off x="895267" y="522651"/>
          <a:ext cx="3901819" cy="3901819"/>
        </a:xfrm>
        <a:custGeom>
          <a:avLst/>
          <a:gdLst/>
          <a:ahLst/>
          <a:cxnLst/>
          <a:rect l="0" t="0" r="0" b="0"/>
          <a:pathLst>
            <a:path>
              <a:moveTo>
                <a:pt x="803532" y="373071"/>
              </a:moveTo>
              <a:arcTo wR="1950909" hR="1950909" stAng="14038559" swAng="7478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DEA566-98E5-4A8A-8DAD-9243DF0B711F}" type="datetimeFigureOut">
              <a:rPr lang="ru-RU" smtClean="0"/>
              <a:pPr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0C4019-9A29-485C-9A78-7D650B1DA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irokk.ru/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social.eao.ru/?p=19642" TargetMode="External"/><Relationship Id="rId12" Type="http://schemas.openxmlformats.org/officeDocument/2006/relationships/hyperlink" Target="https://www.youtube.com/watch?v=1RegIHPCdy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ocial.eao.ru/?p=15605" TargetMode="External"/><Relationship Id="rId11" Type="http://schemas.openxmlformats.org/officeDocument/2006/relationships/hyperlink" Target="https://www.youtube.com/watch?v=eWYLG20fy-M" TargetMode="External"/><Relationship Id="rId5" Type="http://schemas.openxmlformats.org/officeDocument/2006/relationships/hyperlink" Target="http://social.eao.ru/" TargetMode="External"/><Relationship Id="rId10" Type="http://schemas.openxmlformats.org/officeDocument/2006/relationships/hyperlink" Target="https://www.dvnovosti.ru/eao/2017/10/04/72668/" TargetMode="External"/><Relationship Id="rId4" Type="http://schemas.openxmlformats.org/officeDocument/2006/relationships/image" Target="../media/image18.jpeg"/><Relationship Id="rId9" Type="http://schemas.openxmlformats.org/officeDocument/2006/relationships/hyperlink" Target="http://birokk.ru/eto-yarmarki-krask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509120"/>
            <a:ext cx="3168352" cy="20882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  <a:r>
              <a:rPr lang="ru-RU" sz="2100" b="1" dirty="0" smtClean="0">
                <a:solidFill>
                  <a:schemeClr val="tx1"/>
                </a:solidFill>
              </a:rPr>
              <a:t>АВТОР И ИНИЦИАТОР ПРОЕКТА </a:t>
            </a:r>
            <a:r>
              <a:rPr lang="ru-RU" b="1" dirty="0" smtClean="0">
                <a:solidFill>
                  <a:schemeClr val="tx1"/>
                </a:solidFill>
              </a:rPr>
              <a:t>– Смолянинова Е.Н.-</a:t>
            </a:r>
            <a:r>
              <a:rPr lang="ru-RU" sz="1400" dirty="0" smtClean="0">
                <a:solidFill>
                  <a:schemeClr val="tx1"/>
                </a:solidFill>
              </a:rPr>
              <a:t> заместитель директора  по АХЧ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ОГБУ «Комплексный центр социального обслуживания Еврейской автономной области»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268760"/>
            <a:ext cx="6531068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        </a:t>
            </a:r>
            <a:r>
              <a:rPr lang="ru-RU" b="1" dirty="0" smtClean="0"/>
              <a:t>    СОЦИАЛЬНЫЙ ПРОЕКТ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sz="4000" b="1" dirty="0" smtClean="0"/>
              <a:t>«</a:t>
            </a:r>
            <a:r>
              <a:rPr lang="ru-RU" sz="4000" b="1" dirty="0"/>
              <a:t>Это ярмарки краски</a:t>
            </a:r>
            <a:r>
              <a:rPr lang="ru-RU" sz="4000" b="1" dirty="0" smtClean="0"/>
              <a:t>!»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dirty="0"/>
          </a:p>
        </p:txBody>
      </p:sp>
      <p:pic>
        <p:nvPicPr>
          <p:cNvPr id="5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487790" cy="1528214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771800" y="0"/>
            <a:ext cx="583264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Ярмарка огневая, яркая!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Ярмарка плясовая, жаркая!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Гляньте налево — лавки с товаром!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Гляньте направо — веселье даром!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1" name="Picture 1" descr="C:\Users\User\Desktop\Е.Н\смолянин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4536504" cy="3088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918698" cy="1792915"/>
          </a:xfrm>
          <a:prstGeom prst="rect">
            <a:avLst/>
          </a:prstGeom>
          <a:noFill/>
        </p:spPr>
      </p:pic>
      <p:pic>
        <p:nvPicPr>
          <p:cNvPr id="9" name="Picture 5" descr="E:\фото с ярмарки\DSC0465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941192" cy="2569258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2793504" cy="81034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Результаты:</a:t>
            </a:r>
            <a:endParaRPr lang="ru-RU" b="1" dirty="0"/>
          </a:p>
        </p:txBody>
      </p:sp>
      <p:pic>
        <p:nvPicPr>
          <p:cNvPr id="8" name="Picture 5" descr="C:\Users\User\Desktop\ярмарка\big72668img_1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3405139" cy="213502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88024" y="908720"/>
            <a:ext cx="38164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 привлечено 98 «серебряных» волонтеров,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более 60 волонтеров студентов  и школьников.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позволил более  </a:t>
            </a: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00 пожилым людям и людям с ОВЗ: почувствовать себя нужными и интересными обществу, реализовать свои творческие способности, улучшить своё материальное благосостояние.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92080" y="3573016"/>
            <a:ext cx="34918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social.eao.ru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?p=15605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/>
              </a:rPr>
              <a:t>http://social.eao.ru/?p=19642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/>
              </a:rPr>
              <a:t>birokk.ru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›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eto-yarmarki-kraski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/>
              </a:rPr>
              <a:t>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https://www.dvnovosti.ru/eao/2017/10/04/72668/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https://www.youtube.com/watch?v=eWYLG20fy-M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https://www.youtube.com/watch?v=1RegIHPCdyI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257808" cy="1143000"/>
          </a:xfrm>
        </p:spPr>
        <p:txBody>
          <a:bodyPr>
            <a:normAutofit/>
          </a:bodyPr>
          <a:lstStyle/>
          <a:p>
            <a:r>
              <a:rPr lang="ru-RU" b="1" u="sng" dirty="0"/>
              <a:t>Направление проекта: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79304" y="1268760"/>
            <a:ext cx="6264696" cy="107271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разнообразие досуга пожилых людей и людей с ограниченными возможностями здоровья</a:t>
            </a:r>
          </a:p>
          <a:p>
            <a:endParaRPr lang="ru-RU" dirty="0"/>
          </a:p>
        </p:txBody>
      </p:sp>
      <p:pic>
        <p:nvPicPr>
          <p:cNvPr id="6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558658" cy="1571747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132856"/>
            <a:ext cx="3385516" cy="660604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 проекта: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51520" y="2780928"/>
            <a:ext cx="8229600" cy="1007541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Приобщение к творческой деятельности как можно большего числа пожилых людей  и людей с ограниченными возможностями здоровья.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3717032"/>
            <a:ext cx="3829048" cy="1152128"/>
          </a:xfrm>
          <a:prstGeom prst="rect">
            <a:avLst/>
          </a:prstGeom>
        </p:spPr>
        <p:txBody>
          <a:bodyPr bIns="91440" anchor="b" anchorCtr="0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  проекта: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95536" y="4365104"/>
            <a:ext cx="4608512" cy="2265115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и благоприятной обстановки для самореализации пожилых людей    и людей      с ограниченными возможностями здоровья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навыков взаимодействия людей   с ограниченными возможностями                                                         с окружающими.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Привлечение внимания общественности                   к творческой деятельности этих людей.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 descr="C:\Users\User\Desktop\ярмарка\IMG_6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749675" cy="2499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285860"/>
            <a:ext cx="4257676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Планируемые результаты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786058"/>
            <a:ext cx="3754760" cy="334010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Проект позволит пожилым людям и людям с ОВЗ: </a:t>
            </a:r>
            <a:endParaRPr lang="ru-RU" sz="2800" dirty="0" smtClean="0"/>
          </a:p>
          <a:p>
            <a:pPr lvl="1" algn="just"/>
            <a:r>
              <a:rPr lang="ru-RU" dirty="0" smtClean="0"/>
              <a:t> почувствовать себя нужными и интересными обществу;</a:t>
            </a:r>
            <a:endParaRPr lang="ru-RU" sz="2400" dirty="0" smtClean="0"/>
          </a:p>
          <a:p>
            <a:pPr lvl="1" algn="just"/>
            <a:r>
              <a:rPr lang="ru-RU" dirty="0" smtClean="0"/>
              <a:t> реализовать свои творческие способности;</a:t>
            </a:r>
            <a:endParaRPr lang="ru-RU" sz="2400" dirty="0" smtClean="0"/>
          </a:p>
          <a:p>
            <a:pPr lvl="1" algn="just"/>
            <a:r>
              <a:rPr lang="ru-RU" dirty="0" smtClean="0"/>
              <a:t> преодолеть физические и психологические проблемы, вызванные старостью и инвалидностью;</a:t>
            </a:r>
            <a:endParaRPr lang="ru-RU" sz="2400" dirty="0" smtClean="0"/>
          </a:p>
          <a:p>
            <a:pPr algn="just"/>
            <a:r>
              <a:rPr lang="ru-RU" dirty="0" smtClean="0"/>
              <a:t>опыт взаимодействия с другими людьми  во время проведения  мероприятия  позволит пожилому человеку и инвалиду  приобрести уверенность  и интерес к жизни</a:t>
            </a:r>
            <a:endParaRPr lang="ru-RU" dirty="0"/>
          </a:p>
        </p:txBody>
      </p:sp>
      <p:pic>
        <p:nvPicPr>
          <p:cNvPr id="4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333750" cy="2047875"/>
          </a:xfrm>
          <a:prstGeom prst="rect">
            <a:avLst/>
          </a:prstGeom>
          <a:noFill/>
        </p:spPr>
      </p:pic>
      <p:pic>
        <p:nvPicPr>
          <p:cNvPr id="5" name="Picture 3" descr="C:\Users\User\Desktop\ярмарка\big72668img_1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4864"/>
            <a:ext cx="3749675" cy="3670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785794"/>
            <a:ext cx="4900618" cy="14190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Механизм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1916832"/>
            <a:ext cx="4283968" cy="446449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Предпроектная</a:t>
            </a:r>
            <a:r>
              <a:rPr lang="ru-RU" dirty="0" smtClean="0"/>
              <a:t> деятельность (сбор информации, предварительная работа с ОУ, общественными организациями, учреждениями социальной направленности);</a:t>
            </a:r>
          </a:p>
          <a:p>
            <a:pPr lvl="0"/>
            <a:r>
              <a:rPr lang="ru-RU" dirty="0" smtClean="0"/>
              <a:t>Подготовительный этап (разработка и утверждение проекта, составление общего плана работы, материально – техническое обеспечение проекта)</a:t>
            </a:r>
          </a:p>
          <a:p>
            <a:pPr lvl="0"/>
            <a:r>
              <a:rPr lang="ru-RU" dirty="0" smtClean="0"/>
              <a:t>Основной  этап (реализация проекта, оперативное реагирование, коррекция проекта)</a:t>
            </a:r>
          </a:p>
          <a:p>
            <a:pPr lvl="0"/>
            <a:r>
              <a:rPr lang="ru-RU" dirty="0" smtClean="0"/>
              <a:t>Заключительный этап (подведение итогов, создание фото- отчета на основе материалов проекта, реализация средств, вырученных на ярмарке)</a:t>
            </a:r>
          </a:p>
          <a:p>
            <a:endParaRPr lang="ru-RU" dirty="0"/>
          </a:p>
        </p:txBody>
      </p:sp>
      <p:pic>
        <p:nvPicPr>
          <p:cNvPr id="4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135862" cy="1926315"/>
          </a:xfrm>
          <a:prstGeom prst="rect">
            <a:avLst/>
          </a:prstGeom>
          <a:noFill/>
        </p:spPr>
      </p:pic>
      <p:pic>
        <p:nvPicPr>
          <p:cNvPr id="5" name="Picture 3" descr="C:\Users\User\Desktop\ЯРМАРКА 2018\IMG-20180921-WA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4417089" cy="331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ЯРМАРКА 2018\IMG-20180921-WA00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80728"/>
            <a:ext cx="3749675" cy="2813050"/>
          </a:xfrm>
          <a:prstGeom prst="rect">
            <a:avLst/>
          </a:prstGeom>
          <a:noFill/>
        </p:spPr>
      </p:pic>
      <p:pic>
        <p:nvPicPr>
          <p:cNvPr id="6" name="Picture 2" descr="C:\Users\User\Desktop\соц.пр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773542" cy="17037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Целевая аудитория: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772816"/>
          <a:ext cx="532859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 descr="C:\Users\User\Desktop\ЯРМАРКА 2018\IMG-20180921-WA00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3140968"/>
            <a:ext cx="2585442" cy="344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571480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Оформление  и проведение ярмарки: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3116"/>
            <a:ext cx="4038600" cy="1828799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 err="1" smtClean="0"/>
              <a:t>Сш</a:t>
            </a:r>
            <a:r>
              <a:rPr lang="ru-RU" sz="2000" b="1" dirty="0" smtClean="0"/>
              <a:t> № 8</a:t>
            </a:r>
          </a:p>
          <a:p>
            <a:r>
              <a:rPr lang="ru-RU" sz="2000" b="1" dirty="0" err="1" smtClean="0"/>
              <a:t>Сш</a:t>
            </a:r>
            <a:r>
              <a:rPr lang="ru-RU" sz="2000" b="1" dirty="0" smtClean="0"/>
              <a:t> № 1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23928" y="1268760"/>
            <a:ext cx="4643470" cy="15121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b="1" dirty="0" smtClean="0"/>
              <a:t>             Колледж культуры</a:t>
            </a:r>
          </a:p>
          <a:p>
            <a:r>
              <a:rPr lang="ru-RU" sz="2000" b="1" dirty="0" smtClean="0"/>
              <a:t>Помогают  в написании  сценария</a:t>
            </a:r>
          </a:p>
          <a:p>
            <a:r>
              <a:rPr lang="ru-RU" sz="2000" b="1" dirty="0" smtClean="0"/>
              <a:t>Выступают в роли коробейников</a:t>
            </a:r>
          </a:p>
          <a:p>
            <a:r>
              <a:rPr lang="ru-RU" sz="2000" b="1" dirty="0" smtClean="0"/>
              <a:t>Подбирают музыкальное сопровождение</a:t>
            </a:r>
          </a:p>
          <a:p>
            <a:r>
              <a:rPr lang="ru-RU" sz="2000" b="1" dirty="0" smtClean="0"/>
              <a:t>Организовывают игры, забавы</a:t>
            </a:r>
          </a:p>
          <a:p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333750" cy="2047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708920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Готовят плакаты и красочные надписи, объявления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85918" y="1785926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Помощь :</a:t>
            </a:r>
            <a:endParaRPr lang="ru-RU" sz="2000" b="1" dirty="0"/>
          </a:p>
        </p:txBody>
      </p:sp>
      <p:pic>
        <p:nvPicPr>
          <p:cNvPr id="10" name="Picture 4" descr="C:\Users\User\Desktop\ярмарка\big72668img_1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20" y="3573016"/>
            <a:ext cx="4181507" cy="2789065"/>
          </a:xfrm>
          <a:prstGeom prst="rect">
            <a:avLst/>
          </a:prstGeom>
          <a:noFill/>
        </p:spPr>
      </p:pic>
      <p:pic>
        <p:nvPicPr>
          <p:cNvPr id="13" name="Picture 2" descr="C:\Users\User\Desktop\ярмарка\big72668img_1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08920"/>
            <a:ext cx="4210363" cy="280831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60032" y="5517232"/>
            <a:ext cx="4067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Спляшут, споют творческие коллективы  пенсионеров из разных муниципальных округов Еврейской автономной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5257808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На ярмарке  представлены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040188" cy="501317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Изделия,   в создание которых, пожилые люди и люди с ОВЗ вкладывали всю душу и любовь к этому миру. 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Творческие работы (поделки, игрушки, вязаные вещи и пр.)</a:t>
            </a:r>
          </a:p>
          <a:p>
            <a:r>
              <a:rPr lang="ru-RU" b="1" dirty="0" smtClean="0"/>
              <a:t>Выпечка</a:t>
            </a:r>
          </a:p>
          <a:p>
            <a:r>
              <a:rPr lang="ru-RU" b="1" dirty="0" smtClean="0"/>
              <a:t>Овощная продукция</a:t>
            </a:r>
          </a:p>
          <a:p>
            <a:r>
              <a:rPr lang="ru-RU" b="1" dirty="0" smtClean="0"/>
              <a:t>Закрутки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2357454" cy="1448150"/>
          </a:xfrm>
          <a:prstGeom prst="rect">
            <a:avLst/>
          </a:prstGeom>
          <a:noFill/>
        </p:spPr>
      </p:pic>
      <p:pic>
        <p:nvPicPr>
          <p:cNvPr id="10" name="Picture 3" descr="C:\Users\User\Desktop\ярмарка\big72668img_1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749675" cy="2501033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</p:pic>
      <p:pic>
        <p:nvPicPr>
          <p:cNvPr id="11" name="Picture 4" descr="C:\Users\User\Desktop\ярмарка\big72668img_1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49080"/>
            <a:ext cx="3749675" cy="2501033"/>
          </a:xfrm>
          <a:prstGeom prst="rect">
            <a:avLst/>
          </a:prstGeom>
          <a:noFill/>
        </p:spPr>
      </p:pic>
      <p:pic>
        <p:nvPicPr>
          <p:cNvPr id="13" name="Picture 4" descr="E:\Ярмарка 2017\SAM_43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0892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908720"/>
            <a:ext cx="4686304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На ярмарку приглашены: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148064" y="2348880"/>
            <a:ext cx="3422754" cy="36892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Представители Комитета социальной защиты населения правительства Еврейской автономной области</a:t>
            </a:r>
          </a:p>
          <a:p>
            <a:r>
              <a:rPr lang="ru-RU" dirty="0" smtClean="0"/>
              <a:t>Депутаты городской и областной думы</a:t>
            </a:r>
          </a:p>
          <a:p>
            <a:r>
              <a:rPr lang="ru-RU" dirty="0" smtClean="0"/>
              <a:t>Представители общественных организаций</a:t>
            </a:r>
          </a:p>
          <a:p>
            <a:r>
              <a:rPr lang="ru-RU" dirty="0" smtClean="0"/>
              <a:t>Спонсоры и предприниматели. </a:t>
            </a:r>
          </a:p>
          <a:p>
            <a:endParaRPr lang="ru-RU" dirty="0"/>
          </a:p>
        </p:txBody>
      </p:sp>
      <p:pic>
        <p:nvPicPr>
          <p:cNvPr id="5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333750" cy="2047875"/>
          </a:xfrm>
          <a:prstGeom prst="rect">
            <a:avLst/>
          </a:prstGeom>
          <a:noFill/>
        </p:spPr>
      </p:pic>
      <p:pic>
        <p:nvPicPr>
          <p:cNvPr id="3074" name="Picture 2" descr="C:\Users\User\Desktop\ярмарка\big72668img_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4966069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928670"/>
            <a:ext cx="4972056" cy="2439982"/>
          </a:xfrm>
        </p:spPr>
        <p:txBody>
          <a:bodyPr>
            <a:noAutofit/>
          </a:bodyPr>
          <a:lstStyle/>
          <a:p>
            <a:r>
              <a:rPr lang="ru-RU" sz="3200" b="1" u="sng" dirty="0" smtClean="0"/>
              <a:t>Средства от реализации</a:t>
            </a:r>
            <a:r>
              <a:rPr lang="ru-RU" sz="3200" dirty="0" smtClean="0"/>
              <a:t> изделий, представленных на ярмарке, можно направить </a:t>
            </a:r>
            <a:r>
              <a:rPr lang="ru-RU" sz="3200" b="1" u="sng" dirty="0" smtClean="0"/>
              <a:t>по желанию участника</a:t>
            </a:r>
            <a:r>
              <a:rPr lang="ru-RU" sz="3200" dirty="0" smtClean="0"/>
              <a:t> на: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636912"/>
            <a:ext cx="4283968" cy="223110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организацию экскурсии для пожилых людей и людей с ограниченными возможностями здоровья по памятным местам Биробиджана и области;</a:t>
            </a:r>
          </a:p>
          <a:p>
            <a:r>
              <a:rPr lang="ru-RU" dirty="0" smtClean="0"/>
              <a:t>приобретение новогодних подарков для одиноких граждан пожилого возраста;</a:t>
            </a:r>
          </a:p>
          <a:p>
            <a:r>
              <a:rPr lang="ru-RU" dirty="0" smtClean="0"/>
              <a:t>приобретение пряжи для реализации социального проекта «Связь поколений».</a:t>
            </a:r>
          </a:p>
          <a:p>
            <a:endParaRPr lang="ru-RU" dirty="0"/>
          </a:p>
        </p:txBody>
      </p:sp>
      <p:pic>
        <p:nvPicPr>
          <p:cNvPr id="4" name="Picture 2" descr="C:\Users\User\Desktop\соц.пр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333750" cy="2047875"/>
          </a:xfrm>
          <a:prstGeom prst="rect">
            <a:avLst/>
          </a:prstGeom>
          <a:noFill/>
        </p:spPr>
      </p:pic>
      <p:pic>
        <p:nvPicPr>
          <p:cNvPr id="5" name="Picture 6" descr="C:\Users\User\Desktop\IMG_67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4355976" cy="2700706"/>
          </a:xfrm>
          <a:prstGeom prst="rect">
            <a:avLst/>
          </a:prstGeom>
          <a:noFill/>
        </p:spPr>
      </p:pic>
      <p:pic>
        <p:nvPicPr>
          <p:cNvPr id="6" name="Picture 5" descr="C:\Users\User\Desktop\ЯРМАРКА 2018\IMG-20180921-WA001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25144"/>
            <a:ext cx="3749675" cy="1839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258</TotalTime>
  <Words>461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             СОЦИАЛЬНЫЙ ПРОЕКТ   «Это ярмарки краски!» </vt:lpstr>
      <vt:lpstr>Направление проекта: </vt:lpstr>
      <vt:lpstr>Планируемые результаты проекта </vt:lpstr>
      <vt:lpstr>Механизм реализации проекта </vt:lpstr>
      <vt:lpstr>Целевая аудитория: </vt:lpstr>
      <vt:lpstr>Оформление  и проведение ярмарки: </vt:lpstr>
      <vt:lpstr>На ярмарке  представлены:</vt:lpstr>
      <vt:lpstr>На ярмарку приглашены: </vt:lpstr>
      <vt:lpstr>Средства от реализации изделий, представленных на ярмарке, можно направить по желанию участника на: 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«Это ярмарки краски!»  социальный проект</dc:title>
  <dc:creator>User</dc:creator>
  <cp:lastModifiedBy>User</cp:lastModifiedBy>
  <cp:revision>23</cp:revision>
  <dcterms:created xsi:type="dcterms:W3CDTF">2016-05-04T06:08:05Z</dcterms:created>
  <dcterms:modified xsi:type="dcterms:W3CDTF">2019-05-28T05:17:47Z</dcterms:modified>
</cp:coreProperties>
</file>