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3"/>
  </p:notesMasterIdLst>
  <p:sldIdLst>
    <p:sldId id="256" r:id="rId3"/>
    <p:sldId id="294" r:id="rId4"/>
    <p:sldId id="289" r:id="rId5"/>
    <p:sldId id="265" r:id="rId6"/>
    <p:sldId id="290" r:id="rId7"/>
    <p:sldId id="292" r:id="rId8"/>
    <p:sldId id="278" r:id="rId9"/>
    <p:sldId id="263" r:id="rId10"/>
    <p:sldId id="282" r:id="rId11"/>
    <p:sldId id="29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00" autoAdjust="0"/>
    <p:restoredTop sz="94658" autoAdjust="0"/>
  </p:normalViewPr>
  <p:slideViewPr>
    <p:cSldViewPr>
      <p:cViewPr varScale="1">
        <p:scale>
          <a:sx n="83" d="100"/>
          <a:sy n="83" d="100"/>
        </p:scale>
        <p:origin x="1498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9042A-A7C3-427D-A683-8B1D609DC7D6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69E82-AC10-4E94-BAFF-409F82C0AF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163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69E82-AC10-4E94-BAFF-409F82C0AF6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274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13.06.2019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7439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13.06.2019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9440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13.06.2019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4257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13.06.2019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3276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13.06.2019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575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13.06.2019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51721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13.06.2019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6495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13.06.2019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6577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13.06.2019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24675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13.06.2019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02125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13.06.2019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6816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13.06.2019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7606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mailto:Inna.klyukina@mail.ru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428627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Творческая инклюзивная студия «</a:t>
            </a:r>
            <a:r>
              <a:rPr lang="ru-RU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Э-моция</a:t>
            </a:r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4678" y="6000768"/>
            <a:ext cx="5629292" cy="638164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Создавая</a:t>
            </a:r>
            <a:r>
              <a:rPr lang="ru-RU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возможности</a:t>
            </a:r>
            <a:endParaRPr lang="ru-RU" sz="2800" b="1" i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000108"/>
            <a:ext cx="8858312" cy="4944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1263" y="5157192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Инесса Клюкина 89655842782</a:t>
            </a:r>
            <a:br>
              <a:rPr lang="ru-RU" sz="4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4000" dirty="0" smtClean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Inna.klyukina@mail.ru</a:t>
            </a:r>
            <a:endParaRPr lang="ru-RU" sz="4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20688"/>
            <a:ext cx="7082010" cy="4351338"/>
          </a:xfrm>
        </p:spPr>
      </p:pic>
    </p:spTree>
    <p:extLst>
      <p:ext uri="{BB962C8B-B14F-4D97-AF65-F5344CB8AC3E}">
        <p14:creationId xmlns:p14="http://schemas.microsoft.com/office/powerpoint/2010/main" val="1433908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8136904" cy="2232248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 «Э-</a:t>
            </a:r>
            <a:r>
              <a:rPr lang="ru-RU" sz="32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моция</a:t>
            </a:r>
            <a:r>
              <a:rPr lang="ru-RU" sz="3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b="1" i="1" dirty="0" smtClean="0"/>
              <a:t>	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добровольческий проект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Республике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Татарстан,  объединяющий людей с инвалидностью и без, от 18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лет.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Студия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начала свою работу 24 сентября 2016 г, работает над созданием инклюзивных спектаклей.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338187"/>
            <a:ext cx="4566154" cy="302433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501008"/>
            <a:ext cx="4572723" cy="304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38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АФИША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3218" y="764705"/>
            <a:ext cx="2285810" cy="3168352"/>
          </a:xfrm>
        </p:spPr>
      </p:pic>
      <p:pic>
        <p:nvPicPr>
          <p:cNvPr id="6" name="Рисунок 5" descr="Копия GX8zvtgGziw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93163" y="732478"/>
            <a:ext cx="2291004" cy="3183067"/>
          </a:xfrm>
          <a:prstGeom prst="rect">
            <a:avLst/>
          </a:prstGeom>
        </p:spPr>
      </p:pic>
      <p:pic>
        <p:nvPicPr>
          <p:cNvPr id="5" name="Рисунок 4" descr="Копия Афиша Снег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3234" y="732478"/>
            <a:ext cx="2314296" cy="32022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93163" y="0"/>
            <a:ext cx="2758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Наши премьеры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501008"/>
            <a:ext cx="2291004" cy="318306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057" y="4039526"/>
            <a:ext cx="3563888" cy="252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44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429264"/>
            <a:ext cx="7715304" cy="1071570"/>
          </a:xfrm>
        </p:spPr>
        <p:txBody>
          <a:bodyPr>
            <a:normAutofit fontScale="90000"/>
          </a:bodyPr>
          <a:lstStyle/>
          <a:p>
            <a:pPr marL="342900" algn="ctr">
              <a:spcBef>
                <a:spcPct val="20000"/>
              </a:spcBef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latin typeface="+mn-lt"/>
                <a:ea typeface="+mn-ea"/>
                <a:cs typeface="+mn-cs"/>
              </a:rPr>
              <a:t/>
            </a:r>
            <a:br>
              <a:rPr lang="ru-RU" sz="2200" i="1" dirty="0" smtClean="0">
                <a:latin typeface="+mn-lt"/>
                <a:ea typeface="+mn-ea"/>
                <a:cs typeface="+mn-cs"/>
              </a:rPr>
            </a:br>
            <a:r>
              <a:rPr lang="ru-RU" sz="2200" i="1" dirty="0" smtClean="0">
                <a:latin typeface="+mn-lt"/>
                <a:ea typeface="+mn-ea"/>
                <a:cs typeface="+mn-cs"/>
              </a:rPr>
              <a:t/>
            </a:r>
            <a:br>
              <a:rPr lang="ru-RU" sz="2200" i="1" dirty="0" smtClean="0">
                <a:latin typeface="+mn-lt"/>
                <a:ea typeface="+mn-ea"/>
                <a:cs typeface="+mn-cs"/>
              </a:rPr>
            </a:br>
            <a:r>
              <a:rPr lang="ru-RU" sz="2200" i="1" dirty="0" smtClean="0">
                <a:latin typeface="+mn-lt"/>
                <a:ea typeface="+mn-ea"/>
                <a:cs typeface="+mn-cs"/>
              </a:rPr>
              <a:t/>
            </a:r>
            <a:br>
              <a:rPr lang="ru-RU" sz="2200" i="1" dirty="0" smtClean="0">
                <a:latin typeface="+mn-lt"/>
                <a:ea typeface="+mn-ea"/>
                <a:cs typeface="+mn-cs"/>
              </a:rPr>
            </a:br>
            <a:r>
              <a:rPr lang="ru-RU" sz="2200" i="1" dirty="0" smtClean="0">
                <a:latin typeface="+mn-lt"/>
                <a:ea typeface="+mn-ea"/>
                <a:cs typeface="+mn-cs"/>
              </a:rPr>
              <a:t/>
            </a:r>
            <a:br>
              <a:rPr lang="ru-RU" sz="2200" i="1" dirty="0" smtClean="0">
                <a:latin typeface="+mn-lt"/>
                <a:ea typeface="+mn-ea"/>
                <a:cs typeface="+mn-cs"/>
              </a:rPr>
            </a:br>
            <a:r>
              <a:rPr lang="ru-RU" sz="2200" i="1" dirty="0" smtClean="0">
                <a:latin typeface="+mn-lt"/>
                <a:ea typeface="+mn-ea"/>
                <a:cs typeface="+mn-cs"/>
              </a:rPr>
              <a:t/>
            </a:r>
            <a:br>
              <a:rPr lang="ru-RU" sz="2200" i="1" dirty="0" smtClean="0">
                <a:latin typeface="+mn-lt"/>
                <a:ea typeface="+mn-ea"/>
                <a:cs typeface="+mn-cs"/>
              </a:rPr>
            </a:br>
            <a:r>
              <a:rPr lang="ru-RU" sz="2200" i="1" dirty="0" smtClean="0">
                <a:latin typeface="+mn-lt"/>
                <a:ea typeface="+mn-ea"/>
                <a:cs typeface="+mn-cs"/>
              </a:rPr>
              <a:t/>
            </a:r>
            <a:br>
              <a:rPr lang="ru-RU" sz="2200" i="1" dirty="0" smtClean="0">
                <a:latin typeface="+mn-lt"/>
                <a:ea typeface="+mn-ea"/>
                <a:cs typeface="+mn-cs"/>
              </a:rPr>
            </a:br>
            <a:r>
              <a:rPr lang="ru-RU" sz="2200" i="1" dirty="0" smtClean="0">
                <a:latin typeface="+mn-lt"/>
                <a:ea typeface="+mn-ea"/>
                <a:cs typeface="+mn-cs"/>
              </a:rPr>
              <a:t/>
            </a:r>
            <a:br>
              <a:rPr lang="ru-RU" sz="2200" i="1" dirty="0" smtClean="0">
                <a:latin typeface="+mn-lt"/>
                <a:ea typeface="+mn-ea"/>
                <a:cs typeface="+mn-cs"/>
              </a:rPr>
            </a:br>
            <a:r>
              <a:rPr lang="ru-RU" sz="2200" i="1" dirty="0" smtClean="0">
                <a:latin typeface="+mn-lt"/>
                <a:ea typeface="+mn-ea"/>
                <a:cs typeface="+mn-cs"/>
              </a:rPr>
              <a:t/>
            </a:r>
            <a:br>
              <a:rPr lang="ru-RU" sz="2200" i="1" dirty="0" smtClean="0">
                <a:latin typeface="+mn-lt"/>
                <a:ea typeface="+mn-ea"/>
                <a:cs typeface="+mn-cs"/>
              </a:rPr>
            </a:br>
            <a:r>
              <a:rPr lang="ru-RU" sz="2200" i="1" dirty="0" smtClean="0">
                <a:latin typeface="+mn-lt"/>
                <a:ea typeface="+mn-ea"/>
                <a:cs typeface="+mn-cs"/>
              </a:rPr>
              <a:t/>
            </a:r>
            <a:br>
              <a:rPr lang="ru-RU" sz="2200" i="1" dirty="0" smtClean="0">
                <a:latin typeface="+mn-lt"/>
                <a:ea typeface="+mn-ea"/>
                <a:cs typeface="+mn-cs"/>
              </a:rPr>
            </a:br>
            <a:r>
              <a:rPr lang="ru-RU" sz="2200" i="1" dirty="0" smtClean="0">
                <a:latin typeface="+mn-lt"/>
                <a:ea typeface="+mn-ea"/>
                <a:cs typeface="+mn-cs"/>
              </a:rPr>
              <a:t/>
            </a:r>
            <a:br>
              <a:rPr lang="ru-RU" sz="2200" i="1" dirty="0" smtClean="0">
                <a:latin typeface="+mn-lt"/>
                <a:ea typeface="+mn-ea"/>
                <a:cs typeface="+mn-cs"/>
              </a:rPr>
            </a:br>
            <a:r>
              <a:rPr lang="ru-RU" sz="2200" i="1" dirty="0" smtClean="0">
                <a:latin typeface="+mn-lt"/>
                <a:ea typeface="+mn-ea"/>
                <a:cs typeface="+mn-cs"/>
              </a:rPr>
              <a:t/>
            </a:r>
            <a:br>
              <a:rPr lang="ru-RU" sz="2200" i="1" dirty="0" smtClean="0">
                <a:latin typeface="+mn-lt"/>
                <a:ea typeface="+mn-ea"/>
                <a:cs typeface="+mn-cs"/>
              </a:rPr>
            </a:br>
            <a:r>
              <a:rPr lang="ru-RU" sz="2200" i="1" dirty="0" smtClean="0">
                <a:latin typeface="+mn-lt"/>
                <a:ea typeface="+mn-ea"/>
                <a:cs typeface="+mn-cs"/>
              </a:rPr>
              <a:t/>
            </a:r>
            <a:br>
              <a:rPr lang="ru-RU" sz="2200" i="1" dirty="0" smtClean="0">
                <a:latin typeface="+mn-lt"/>
                <a:ea typeface="+mn-ea"/>
                <a:cs typeface="+mn-cs"/>
              </a:rPr>
            </a:br>
            <a:r>
              <a:rPr lang="ru-RU" sz="2200" i="1" dirty="0" smtClean="0">
                <a:latin typeface="+mn-lt"/>
                <a:ea typeface="+mn-ea"/>
                <a:cs typeface="+mn-cs"/>
              </a:rPr>
              <a:t/>
            </a:r>
            <a:br>
              <a:rPr lang="ru-RU" sz="2200" i="1" dirty="0" smtClean="0">
                <a:latin typeface="+mn-lt"/>
                <a:ea typeface="+mn-ea"/>
                <a:cs typeface="+mn-cs"/>
              </a:rPr>
            </a:br>
            <a:r>
              <a:rPr lang="ru-RU" sz="2200" i="1" dirty="0" smtClean="0">
                <a:latin typeface="+mn-lt"/>
                <a:ea typeface="+mn-ea"/>
                <a:cs typeface="+mn-cs"/>
              </a:rPr>
              <a:t/>
            </a:r>
            <a:br>
              <a:rPr lang="ru-RU" sz="2200" i="1" dirty="0" smtClean="0">
                <a:latin typeface="+mn-lt"/>
                <a:ea typeface="+mn-ea"/>
                <a:cs typeface="+mn-cs"/>
              </a:rPr>
            </a:br>
            <a:r>
              <a:rPr lang="ru-RU" sz="2200" i="1" dirty="0" smtClean="0">
                <a:latin typeface="+mn-lt"/>
                <a:ea typeface="+mn-ea"/>
                <a:cs typeface="+mn-cs"/>
              </a:rPr>
              <a:t/>
            </a:r>
            <a:br>
              <a:rPr lang="ru-RU" sz="2200" i="1" dirty="0" smtClean="0">
                <a:latin typeface="+mn-lt"/>
                <a:ea typeface="+mn-ea"/>
                <a:cs typeface="+mn-cs"/>
              </a:rPr>
            </a:br>
            <a:r>
              <a:rPr lang="ru-RU" sz="2200" i="1" dirty="0" smtClean="0">
                <a:latin typeface="+mn-lt"/>
                <a:ea typeface="+mn-ea"/>
                <a:cs typeface="+mn-cs"/>
              </a:rPr>
              <a:t/>
            </a:r>
            <a:br>
              <a:rPr lang="ru-RU" sz="2200" i="1" dirty="0" smtClean="0">
                <a:latin typeface="+mn-lt"/>
                <a:ea typeface="+mn-ea"/>
                <a:cs typeface="+mn-cs"/>
              </a:rPr>
            </a:br>
            <a:r>
              <a:rPr lang="ru-RU" sz="2200" i="1" dirty="0" smtClean="0">
                <a:latin typeface="+mn-lt"/>
                <a:ea typeface="+mn-ea"/>
                <a:cs typeface="+mn-cs"/>
              </a:rPr>
              <a:t/>
            </a:r>
            <a:br>
              <a:rPr lang="ru-RU" sz="2200" i="1" dirty="0" smtClean="0">
                <a:latin typeface="+mn-lt"/>
                <a:ea typeface="+mn-ea"/>
                <a:cs typeface="+mn-cs"/>
              </a:rPr>
            </a:br>
            <a:r>
              <a:rPr lang="ru-RU" sz="2200" i="1" dirty="0" smtClean="0">
                <a:latin typeface="+mn-lt"/>
                <a:ea typeface="+mn-ea"/>
                <a:cs typeface="+mn-cs"/>
              </a:rPr>
              <a:t/>
            </a:r>
            <a:br>
              <a:rPr lang="ru-RU" sz="2200" i="1" dirty="0" smtClean="0">
                <a:latin typeface="+mn-lt"/>
                <a:ea typeface="+mn-ea"/>
                <a:cs typeface="+mn-cs"/>
              </a:rPr>
            </a:br>
            <a:r>
              <a:rPr lang="ru-RU" sz="2200" i="1" dirty="0" smtClean="0">
                <a:latin typeface="+mn-lt"/>
                <a:ea typeface="+mn-ea"/>
                <a:cs typeface="+mn-cs"/>
              </a:rPr>
              <a:t/>
            </a:r>
            <a:br>
              <a:rPr lang="ru-RU" sz="2200" i="1" dirty="0" smtClean="0">
                <a:latin typeface="+mn-lt"/>
                <a:ea typeface="+mn-ea"/>
                <a:cs typeface="+mn-cs"/>
              </a:rPr>
            </a:br>
            <a:r>
              <a:rPr lang="ru-RU" sz="2200" i="1" dirty="0" smtClean="0">
                <a:latin typeface="+mn-lt"/>
                <a:ea typeface="+mn-ea"/>
                <a:cs typeface="+mn-cs"/>
              </a:rPr>
              <a:t/>
            </a:r>
            <a:br>
              <a:rPr lang="ru-RU" sz="2200" i="1" dirty="0" smtClean="0">
                <a:latin typeface="+mn-lt"/>
                <a:ea typeface="+mn-ea"/>
                <a:cs typeface="+mn-cs"/>
              </a:rPr>
            </a:br>
            <a:endParaRPr lang="ru-RU" sz="2200" i="1" dirty="0" smtClean="0">
              <a:latin typeface="+mn-lt"/>
              <a:ea typeface="+mn-ea"/>
              <a:cs typeface="+mn-cs"/>
            </a:endParaRPr>
          </a:p>
        </p:txBody>
      </p:sp>
      <p:pic>
        <p:nvPicPr>
          <p:cNvPr id="6" name="Содержимое 5" descr="1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71538" y="1142984"/>
            <a:ext cx="6783645" cy="4525963"/>
          </a:xfrm>
        </p:spPr>
      </p:pic>
      <p:sp>
        <p:nvSpPr>
          <p:cNvPr id="4" name="TextBox 3"/>
          <p:cNvSpPr txBox="1"/>
          <p:nvPr/>
        </p:nvSpPr>
        <p:spPr>
          <a:xfrm>
            <a:off x="2571736" y="285728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Участники проекта</a:t>
            </a:r>
            <a:endParaRPr lang="ru-RU" sz="28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729188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Команда</a:t>
            </a:r>
            <a:endParaRPr lang="ru-RU" sz="28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5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514850"/>
            <a:ext cx="1974013" cy="2582197"/>
          </a:xfrm>
        </p:spPr>
      </p:pic>
      <p:pic>
        <p:nvPicPr>
          <p:cNvPr id="6" name="Рисунок 5" descr="K7nAyV6HNX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96832" y="515555"/>
            <a:ext cx="1972985" cy="25708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12848" y="3061960"/>
            <a:ext cx="2862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Инесса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Клюкина</a:t>
            </a:r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Организатор, администратор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spect="1"/>
          </p:cNvSpPr>
          <p:nvPr/>
        </p:nvSpPr>
        <p:spPr>
          <a:xfrm>
            <a:off x="315222" y="3039298"/>
            <a:ext cx="28761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Неля Суркина </a:t>
            </a:r>
          </a:p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Режиссер, сценарист</a:t>
            </a:r>
          </a:p>
          <a:p>
            <a:endParaRPr lang="ru-RU" sz="1400" dirty="0"/>
          </a:p>
        </p:txBody>
      </p:sp>
      <p:pic>
        <p:nvPicPr>
          <p:cNvPr id="13" name="Рисунок 12" descr="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61233" y="514850"/>
            <a:ext cx="1957299" cy="255042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184737" y="3061960"/>
            <a:ext cx="2588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Миляуша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Ахмадиева</a:t>
            </a:r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Преподаватель по вокалу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880" y="3742558"/>
            <a:ext cx="1979936" cy="25818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85"/>
          <a:stretch/>
        </p:blipFill>
        <p:spPr>
          <a:xfrm>
            <a:off x="5168233" y="3692071"/>
            <a:ext cx="1972985" cy="25923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85224" y="6176733"/>
            <a:ext cx="19888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Алина Шарафутдинова</a:t>
            </a:r>
          </a:p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Помощница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69257" y="6302410"/>
            <a:ext cx="2287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Надежда Дунаева Помощница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98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4136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Добровольцы «Э-</a:t>
            </a:r>
            <a:r>
              <a:rPr lang="ru-RU" sz="40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моции</a:t>
            </a:r>
            <a:r>
              <a:rPr lang="ru-RU" sz="40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1628800"/>
            <a:ext cx="3960440" cy="4548163"/>
          </a:xfrm>
        </p:spPr>
        <p:txBody>
          <a:bodyPr>
            <a:normAutofit fontScale="92500"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Гримеры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Визажисты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Операторы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Фотографы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Дизайнеры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одежды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Швеи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Художники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Композиторы, аранжировщики, музыканты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Волонтеры 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Журналисты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711471"/>
            <a:ext cx="4226495" cy="281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345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939784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Э-моция</a:t>
            </a:r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 предлагает своим волонтерам:</a:t>
            </a:r>
            <a:endParaRPr lang="ru-RU" sz="28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ru-RU" sz="2800" dirty="0" smtClean="0"/>
          </a:p>
          <a:p>
            <a:r>
              <a:rPr lang="ru-RU" sz="2800" dirty="0" smtClean="0"/>
              <a:t>Участие в уникальном творческом инклюзивном проекте, в межрегиональных мероприятиях</a:t>
            </a:r>
          </a:p>
          <a:p>
            <a:r>
              <a:rPr lang="ru-RU" sz="2800" dirty="0" smtClean="0"/>
              <a:t>Публикации в наших социальных сетях</a:t>
            </a:r>
          </a:p>
          <a:p>
            <a:r>
              <a:rPr lang="ru-RU" sz="2800" dirty="0" smtClean="0"/>
              <a:t>Упоминания в пресс-релизах</a:t>
            </a:r>
          </a:p>
          <a:p>
            <a:r>
              <a:rPr lang="ru-RU" sz="2800" dirty="0" smtClean="0"/>
              <a:t>Благодарственные письма</a:t>
            </a:r>
          </a:p>
          <a:p>
            <a:r>
              <a:rPr lang="ru-RU" sz="2800" dirty="0" smtClean="0"/>
              <a:t>Публичная благодарность со сцены</a:t>
            </a:r>
          </a:p>
          <a:p>
            <a:r>
              <a:rPr lang="ru-RU" sz="2800" dirty="0" smtClean="0"/>
              <a:t>Совместные культурные (и не очень)мероприятия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-500090"/>
            <a:ext cx="8543956" cy="1048770"/>
          </a:xfrm>
        </p:spPr>
        <p:txBody>
          <a:bodyPr>
            <a:normAutofit/>
          </a:bodyPr>
          <a:lstStyle/>
          <a:p>
            <a:pPr algn="ctr"/>
            <a:r>
              <a:rPr lang="ru-RU" sz="1800" b="1" i="1" dirty="0" smtClean="0">
                <a:solidFill>
                  <a:srgbClr val="00B050"/>
                </a:solidFill>
              </a:rPr>
              <a:t>Наши выходы в свет </a:t>
            </a:r>
            <a:endParaRPr lang="ru-RU" sz="1800" b="1" i="1" dirty="0">
              <a:solidFill>
                <a:srgbClr val="00B050"/>
              </a:solidFill>
            </a:endParaRPr>
          </a:p>
        </p:txBody>
      </p:sp>
      <p:pic>
        <p:nvPicPr>
          <p:cNvPr id="6" name="Рисунок 5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86345" y="774803"/>
            <a:ext cx="4024752" cy="2616089"/>
          </a:xfrm>
          <a:prstGeom prst="rect">
            <a:avLst/>
          </a:prstGeom>
        </p:spPr>
      </p:pic>
      <p:pic>
        <p:nvPicPr>
          <p:cNvPr id="7" name="Рисунок 6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643314"/>
            <a:ext cx="4429156" cy="3000396"/>
          </a:xfrm>
          <a:prstGeom prst="rect">
            <a:avLst/>
          </a:prstGeom>
        </p:spPr>
      </p:pic>
      <p:pic>
        <p:nvPicPr>
          <p:cNvPr id="8" name="Рисунок 7" descr="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86345" y="3451339"/>
            <a:ext cx="4000528" cy="3000395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774803"/>
            <a:ext cx="4214842" cy="28055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u2Q_fiByilU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42844" y="1142984"/>
            <a:ext cx="4071966" cy="2940864"/>
          </a:xfrm>
        </p:spPr>
      </p:pic>
      <p:pic>
        <p:nvPicPr>
          <p:cNvPr id="5" name="Рисунок 4" descr="4xuWKAI-dB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1142984"/>
            <a:ext cx="3643338" cy="5214998"/>
          </a:xfrm>
          <a:prstGeom prst="rect">
            <a:avLst/>
          </a:prstGeom>
        </p:spPr>
      </p:pic>
      <p:pic>
        <p:nvPicPr>
          <p:cNvPr id="6" name="Рисунок 5" descr="9fgUoXoQcQ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3786190"/>
            <a:ext cx="4237174" cy="264320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86116" y="500042"/>
            <a:ext cx="19287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Мы в СМИ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708</TotalTime>
  <Words>107</Words>
  <Application>Microsoft Office PowerPoint</Application>
  <PresentationFormat>Экран (4:3)</PresentationFormat>
  <Paragraphs>39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22" baseType="lpstr">
      <vt:lpstr>Arial</vt:lpstr>
      <vt:lpstr>Bookman Old Style</vt:lpstr>
      <vt:lpstr>Calibri</vt:lpstr>
      <vt:lpstr>Calibri Light</vt:lpstr>
      <vt:lpstr>Cambria</vt:lpstr>
      <vt:lpstr>Courier New</vt:lpstr>
      <vt:lpstr>Gill Sans MT</vt:lpstr>
      <vt:lpstr>Times New Roman</vt:lpstr>
      <vt:lpstr>Wingdings</vt:lpstr>
      <vt:lpstr>Wingdings 3</vt:lpstr>
      <vt:lpstr>Начальная</vt:lpstr>
      <vt:lpstr>Тема Office</vt:lpstr>
      <vt:lpstr>Творческая инклюзивная студия «Э-моция»</vt:lpstr>
      <vt:lpstr>ТИС «Э-моция»  Первый добровольческий проект в Республике Татарстан,  объединяющий людей с инвалидностью и без, от 18 лет.  Студия начала свою работу 24 сентября 2016 г, работает над созданием инклюзивных спектаклей.</vt:lpstr>
      <vt:lpstr>Презентация PowerPoint</vt:lpstr>
      <vt:lpstr>                          </vt:lpstr>
      <vt:lpstr>Команда</vt:lpstr>
      <vt:lpstr>Добровольцы «Э-моции» </vt:lpstr>
      <vt:lpstr>«Э-моция» предлагает своим волонтерам:</vt:lpstr>
      <vt:lpstr>Наши выходы в свет </vt:lpstr>
      <vt:lpstr>Презентация PowerPoint</vt:lpstr>
      <vt:lpstr>Инесса Клюкина 89655842782 Inna.klyukina@mail.ru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Творческая инклюзивная студия «Э-моция»</dc:title>
  <dc:creator>user</dc:creator>
  <cp:lastModifiedBy>Инесса Клюкина</cp:lastModifiedBy>
  <cp:revision>112</cp:revision>
  <dcterms:modified xsi:type="dcterms:W3CDTF">2019-06-13T15:30:40Z</dcterms:modified>
</cp:coreProperties>
</file>