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9" r:id="rId4"/>
    <p:sldId id="258" r:id="rId5"/>
    <p:sldId id="259" r:id="rId6"/>
    <p:sldId id="260" r:id="rId7"/>
    <p:sldId id="261" r:id="rId8"/>
    <p:sldId id="262" r:id="rId9"/>
    <p:sldId id="263" r:id="rId10"/>
    <p:sldId id="291" r:id="rId11"/>
    <p:sldId id="264" r:id="rId12"/>
    <p:sldId id="265" r:id="rId13"/>
    <p:sldId id="266" r:id="rId14"/>
    <p:sldId id="267" r:id="rId15"/>
    <p:sldId id="268" r:id="rId16"/>
    <p:sldId id="269" r:id="rId17"/>
    <p:sldId id="292" r:id="rId18"/>
    <p:sldId id="270" r:id="rId19"/>
    <p:sldId id="271" r:id="rId20"/>
    <p:sldId id="272" r:id="rId21"/>
    <p:sldId id="293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9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950" y="-13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Волонтерство в парке\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077" y="-184135"/>
            <a:ext cx="10543557" cy="702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056" y="214575"/>
            <a:ext cx="8496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latin typeface="Arial Black" pitchFamily="34" charset="0"/>
              </a:rPr>
              <a:t>ПУТЕШЕСТВУЙ ПОМОГАЯ</a:t>
            </a:r>
            <a:endParaRPr lang="ru-RU" sz="6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6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ЧТО ДЕЛАЮТ </a:t>
            </a:r>
            <a:br>
              <a:rPr lang="ru-RU" b="1" dirty="0" smtClean="0">
                <a:latin typeface="Arial Black" pitchFamily="34" charset="0"/>
              </a:rPr>
            </a:br>
            <a:r>
              <a:rPr lang="ru-RU" b="1" dirty="0" smtClean="0">
                <a:latin typeface="Arial Black" pitchFamily="34" charset="0"/>
              </a:rPr>
              <a:t>ВОЛОНТЁРЫ ПАРКА ?</a:t>
            </a:r>
            <a:endParaRPr lang="ru-RU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2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Волонтерство в парке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995" y="-233365"/>
            <a:ext cx="9536162" cy="71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75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Волонтерство в парке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739" y="-1231275"/>
            <a:ext cx="12192000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59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Волонтерство в парке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5525" y="-99695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12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Волонтерство в парке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0"/>
            <a:ext cx="10244455" cy="682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72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Волонтерство в парке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8724" y="0"/>
            <a:ext cx="10291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02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E:\Волонтерство в парке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-243408"/>
            <a:ext cx="12192000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8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Arial Black" pitchFamily="34" charset="0"/>
              </a:rPr>
              <a:t>КАКИЕ УСЛОВИЯ?</a:t>
            </a:r>
            <a:endParaRPr lang="ru-RU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97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E:\Волонтерство в парке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-531440"/>
            <a:ext cx="12192001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4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E:\Волонтерство в парке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736" y="-315416"/>
            <a:ext cx="12192001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83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Волонтерство в парке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" y="16205"/>
            <a:ext cx="10327237" cy="684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40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E:\Волонтерство в парке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-106045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31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ЧТО ПОЛУЧАЮТ ВЗАМЕН?</a:t>
            </a:r>
            <a:endParaRPr lang="ru-RU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3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E:\Волонтерство в парке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363538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41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E:\Волонтерство в парке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816" y="-18383"/>
            <a:ext cx="12192000" cy="810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20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E:\Волонтерство в парке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459432"/>
            <a:ext cx="13157572" cy="874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73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E:\Волонтерство в парке\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32284"/>
            <a:ext cx="11830248" cy="786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0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E:\Волонтерство в парке\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171400"/>
            <a:ext cx="10589751" cy="704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07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Волонтерство в парке\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315416"/>
            <a:ext cx="12192000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01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Волонтерство в парке\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7061" y="-1611560"/>
            <a:ext cx="12192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88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Волонтерство в парке\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146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62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</a:rPr>
              <a:t>ВОЛОНТЁРЫ ПАРКА – </a:t>
            </a:r>
            <a:br>
              <a:rPr lang="ru-RU" b="1" dirty="0" smtClean="0">
                <a:latin typeface="Arial Black" pitchFamily="34" charset="0"/>
              </a:rPr>
            </a:br>
            <a:r>
              <a:rPr lang="ru-RU" b="1" dirty="0" smtClean="0">
                <a:latin typeface="Arial Black" pitchFamily="34" charset="0"/>
              </a:rPr>
              <a:t>КТО ОНИ?</a:t>
            </a:r>
            <a:endParaRPr lang="ru-RU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7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Волонтерство в парке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9900" y="-298450"/>
            <a:ext cx="12192000" cy="810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23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Волонтерство в парке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790575"/>
            <a:ext cx="12192000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0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Волонтерство в парке\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450" y="144379"/>
            <a:ext cx="12192000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07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Волонтерство в парке\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0"/>
            <a:ext cx="12192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1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Волонтерство в парке\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243408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73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Волонтерство в парке\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0"/>
            <a:ext cx="12192001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9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Волонтерство в парке\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575" y="-106363"/>
            <a:ext cx="12192000" cy="810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72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Волонтерство в парке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1" y="-1236719"/>
            <a:ext cx="12192001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80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Волонтерство в парке\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243408"/>
            <a:ext cx="10980712" cy="730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12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Волонтерство в парке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3516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93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Волонтерство в парке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72425"/>
            <a:ext cx="1039705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58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Волонтерство в парке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966"/>
            <a:ext cx="9377288" cy="703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55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Волонтерство в парке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18008"/>
            <a:ext cx="10263996" cy="683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60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Волонтерство в парке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665" y="-747464"/>
            <a:ext cx="9585598" cy="855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87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Волонтерство в парке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2262675"/>
            <a:ext cx="10287000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29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14</Words>
  <Application>Microsoft Office PowerPoint</Application>
  <PresentationFormat>Экран (4:3)</PresentationFormat>
  <Paragraphs>5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Презентация PowerPoint</vt:lpstr>
      <vt:lpstr>ВОЛОНТЁРЫ ПАРКА –  КТО ОНИ?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ДЕЛАЮТ  ВОЛОНТЁРЫ ПАРКА 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УСЛОВИЯ?</vt:lpstr>
      <vt:lpstr>Презентация PowerPoint</vt:lpstr>
      <vt:lpstr>Презентация PowerPoint</vt:lpstr>
      <vt:lpstr>Презентация PowerPoint</vt:lpstr>
      <vt:lpstr>ЧТО ПОЛУЧАЮТ ВЗАМЕН?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AADusheyko</dc:creator>
  <cp:lastModifiedBy>AADusheyko</cp:lastModifiedBy>
  <cp:revision>3</cp:revision>
  <dcterms:created xsi:type="dcterms:W3CDTF">2017-09-26T06:10:03Z</dcterms:created>
  <dcterms:modified xsi:type="dcterms:W3CDTF">2017-09-26T06:27:03Z</dcterms:modified>
</cp:coreProperties>
</file>