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циальный работник" initials="Ср" lastIdx="0" clrIdx="0">
    <p:extLst>
      <p:ext uri="{19B8F6BF-5375-455C-9EA6-DF929625EA0E}">
        <p15:presenceInfo xmlns:p15="http://schemas.microsoft.com/office/powerpoint/2012/main" userId="S-1-5-21-1086718643-4077659627-3883248793-2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5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9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2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2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6589-D56C-4D82-9A9E-2008A8713B3F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96D0-8B22-4375-B912-D4D1760FA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tdata.ru/u25/photo2339/2001718120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21" y="0"/>
            <a:ext cx="12816761" cy="7206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876800" y="2502766"/>
            <a:ext cx="2731008" cy="2560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48698" y="1795549"/>
            <a:ext cx="8269300" cy="21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9242" y="11364904"/>
            <a:ext cx="7952496" cy="49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76" name="Picture 52" descr="http://x-lines.ru/letters/i/cyrillicscript/1344/0/30/0/rmek7wfu4n9pdygto8emiwf64n41bwfw4n9pbq6osxem7wf54n47dysozdemkeo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7" y="3040084"/>
            <a:ext cx="11877029" cy="16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x-lines.ru/letters/i/cyrillicscript/0444/0/30/0/4no7bxsto5emtwfo4n77ddgozzeazwf3rdem9wcy4n9pbpqozme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01" y="4945198"/>
            <a:ext cx="3442224" cy="5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x-lines.ru/letters/i/cyrillicscript/0444/0/30/0/4n6pbpqosuemtwcg4nhpbxqto8emiwfa4gn1bwf64gypbc6osdem5wfa4n57bcgto5emtwf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6"/>
          <a:stretch/>
        </p:blipFill>
        <p:spPr bwMode="auto">
          <a:xfrm>
            <a:off x="4438759" y="5553873"/>
            <a:ext cx="2185698" cy="4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x-lines.ru/letters/i/cyrillicscript/0444/0/30/0/4n3pbxsozxem7wf74gbpbpqtodem7wf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9" y="5494608"/>
            <a:ext cx="1864336" cy="4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x-lines.ru/letters/i/cyrillicscript/0444/0/30/0/4n9pdygosxembwf74nhpbp6osdeapwfa4nh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05" y="5577623"/>
            <a:ext cx="2056406" cy="4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x-lines.ru/letters/i/cyrillicscript/0444/0/30/0/4n31hegouzemtwfs4n67bpqosmembwcy4gbpbxsosmeadwf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63" y="6058133"/>
            <a:ext cx="3438457" cy="5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logo.ru/images/img/uslugi/psycon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3"/>
          <a:stretch/>
        </p:blipFill>
        <p:spPr bwMode="auto">
          <a:xfrm>
            <a:off x="-107177" y="-84968"/>
            <a:ext cx="12319158" cy="69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-lines.ru/letters/i/cyrillicscript/0444/0/30/0/4nmpbpqozzeauwfa4n67dn3y4gy7dysosdeabwce4n41ypjordemzwfi4gb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3" y="790344"/>
            <a:ext cx="4175705" cy="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89964" y="2872390"/>
            <a:ext cx="2042556" cy="39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60" name="Picture 12" descr="http://x-lines.ru/letters/i/cyrillicscript/0444/0/30/0/4nqpdy6os5eaxwfa4n67dn3y4gy7dysosdeabwce4n41ypjirdemzwfi4gby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08" y="834392"/>
            <a:ext cx="3984586" cy="5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50603" y="9419524"/>
            <a:ext cx="6105865" cy="137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03608" y="4118945"/>
            <a:ext cx="1923802" cy="43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1771" y="7922254"/>
            <a:ext cx="157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289269" y="8961658"/>
            <a:ext cx="254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80" name="Picture 32" descr="http://x-lines.ru/letters/i/cyrillicscript/0444/0/30/0/4ne7bqgos8emzwfa4n9pdysoszeaxwf74napdd3y4gy7bqgto8eafwfi4n6pbcy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1" y="4489298"/>
            <a:ext cx="4411604" cy="4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x-lines.ru/letters/i/cyrillicscript/0444/0/30/0/4nqpbpqosuemtwcg4nhpbxqto8emiwfa4n41bwf64gypbc6osdem5wfa4n57bcgto5emtwfardem8wf64gypbxsosuemyegouzemtwfs4n67bpqosmembwcy4gbpbxsosmeadwf44nay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1915" r="47305" b="-1915"/>
          <a:stretch/>
        </p:blipFill>
        <p:spPr bwMode="auto">
          <a:xfrm>
            <a:off x="-107177" y="2285051"/>
            <a:ext cx="5249367" cy="6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x-lines.ru/letters/i/cyrillicscript/0444/0/30/0/4nqpbpqosuemtwcg4nhpbxqto8emiwfa4n41bwf64gypbc6osdem5wfa4n57bcgto5emtwfardem8wf64gypbxsosuemyegouzemtwfs4n67bpqosmembwcy4gbpbxsosmeadwf44nay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-3554"/>
          <a:stretch/>
        </p:blipFill>
        <p:spPr bwMode="auto">
          <a:xfrm>
            <a:off x="3528933" y="2764553"/>
            <a:ext cx="4022838" cy="5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74358" y="10202065"/>
            <a:ext cx="264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88" name="Picture 40" descr="http://x-lines.ru/letters/i/cyrillicscript/0444/0/30/0/4nxpbcqtt8emmwcb4gbpbcsoszem5wf74gf7bpjy4n9pdygosxembwf74nhpbp6osdeapwfa4nhnbwfardemdwf54napbc6oz5eafwf14n9pdygozdeafwfi4n77ddgozzeazwfirdeajwf64n67bpgtt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0" y="5728420"/>
            <a:ext cx="8254386" cy="6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x-lines.ru/letters/i/cyrillicscript/0444/0/30/0/4nt7bx6todembwf14n77bpqozzemtwfirdem9wf6rdeadwf64gdpbqgosdemzwcc4n67bxsozropbp6osdeauwfa4gbpbpjy4n67bcgto8emmwf54n47bxqozde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0" y="5137004"/>
            <a:ext cx="7628074" cy="5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451" y="108947"/>
            <a:ext cx="541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Участники проекта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85216" y="1433137"/>
            <a:ext cx="531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Реализаторы проекта</a:t>
            </a:r>
            <a:endParaRPr lang="ru-RU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1753" y="3714098"/>
            <a:ext cx="873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Межведомственное взаимодействие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12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wixstatic.com/media/8f1eb6_50a4bfe2c18e4ff2b1eec8292b00cf4c.jpg_srz_1200_896_85_22_0.50_1.20_0.00_jpg_sr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4" b="3726"/>
          <a:stretch/>
        </p:blipFill>
        <p:spPr bwMode="auto">
          <a:xfrm>
            <a:off x="0" y="5938"/>
            <a:ext cx="12192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news.kz/storage/ed/ed576b8b712f9de4c50a85e4fc1d81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5" y="960411"/>
            <a:ext cx="4153880" cy="27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media.gettyimages.com/photos/portrait-of-senior-couple-using-a-laptop-computer-picture-id184386295?b=1&amp;k=6&amp;m=184386295&amp;s=612x612&amp;w=0&amp;h=tgkcrHUq4m3omabpevb2yWwb_ah8gJugYU5qoXbv61g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0" y="960411"/>
            <a:ext cx="4176593" cy="27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domroditelya.ru/uploads/posts/2016-07/medium/1469810952_1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47" y="3838686"/>
            <a:ext cx="4372015" cy="29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2" descr="http://x-lines.ru/letters/i/cyrillicscript/1344/0/30/0/rmek7wfu4n9pdygto8emiwf64n41bwfw4n9pbq6osxem7wf54n47dysozdemkeo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41" y="52771"/>
            <a:ext cx="8598756" cy="12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870325"/>
            <a:ext cx="13144500" cy="1325563"/>
          </a:xfrm>
        </p:spPr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pic>
        <p:nvPicPr>
          <p:cNvPr id="5124" name="Picture 4" descr="http://3.bp.blogspot.com/-et1EOu4tfNw/Tl7FYZZFxZI/AAAAAAAAAT8/cwaRmIMTgzI/s1600/General_Medicine_Physician_PPT_Template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" y="-72621"/>
            <a:ext cx="12301728" cy="73810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09433"/>
              </p:ext>
            </p:extLst>
          </p:nvPr>
        </p:nvGraphicFramePr>
        <p:xfrm>
          <a:off x="321584" y="1682654"/>
          <a:ext cx="9736815" cy="40059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8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8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3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191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Эндокринная система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Сердечно-сосудистая система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Нервная система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Тиреотоксикоз 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ru-RU" sz="3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Ишемические болезни сердца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32,1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Сахарный диабет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Эндартериит, тромбангиит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облитерирующий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792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Цереброваскулярные болезни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17,6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 descr="http://x-lines.ru/letters/i/cyrillicscript/0444/0/30/0/4ne7bxsozxemmwfz4n67bpqozzem5wf64gy7dysttoopbx6ozaopbqsozxembwcb4gy7bcgozoopbxqosyodnebogyanbwf14gy7bpqosxemhegozzembwcb4n47bq6oszem5wfa4g8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0" y="167595"/>
            <a:ext cx="9687242" cy="6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x-lines.ru/letters/i/cyrillicscript/0444/0/30/0/4n67bcbygeadnp3y4n37bxsos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b="11642"/>
          <a:stretch/>
        </p:blipFill>
        <p:spPr bwMode="auto">
          <a:xfrm>
            <a:off x="4815840" y="812478"/>
            <a:ext cx="1319591" cy="3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pkbr.ru/wp-content/uploads/2017/02/720e370b8f6b29811cac26b4f4680726-1024x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9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336" y="131828"/>
            <a:ext cx="7729705" cy="176942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+mn-lt"/>
              </a:rPr>
              <a:t>Вовлечение </a:t>
            </a:r>
            <a:r>
              <a:rPr lang="ru-RU" sz="3100" dirty="0">
                <a:latin typeface="+mn-lt"/>
              </a:rPr>
              <a:t>граждан пожилого возраста в активную общественную жизнь и, как следствие, увеличение продолжительности </a:t>
            </a:r>
            <a:r>
              <a:rPr lang="ru-RU" sz="3100" dirty="0" smtClean="0">
                <a:latin typeface="+mn-lt"/>
              </a:rPr>
              <a:t>жизни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100" name="Picture 4" descr="http://x-lines.ru/letters/i/cyrillicscript/0444/0/30/0/4nupbpqozxeaaegoz9eabwf64n47bqstomemyqt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8" y="216173"/>
            <a:ext cx="4090768" cy="8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270" y="6181043"/>
            <a:ext cx="3459746" cy="136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4" name="Picture 8" descr="http://x-lines.ru/letters/i/cyrillicscript/0444/0/30/0/4nm7bcgosuembwc84nhnbwf94gypbxsoszemiwcn4nad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1372511"/>
            <a:ext cx="4186381" cy="8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3564" y="1546276"/>
            <a:ext cx="6877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Обучение </a:t>
            </a:r>
            <a:r>
              <a:rPr lang="ru-RU" sz="2800" dirty="0"/>
              <a:t>пожилых людей, повышение их социальной комфортности в современном быстро изменяющемся обществе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3449" y="2784926"/>
            <a:ext cx="10253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2800" dirty="0" smtClean="0"/>
              <a:t>Формирование и развитие среды общения;</a:t>
            </a:r>
          </a:p>
          <a:p>
            <a:r>
              <a:rPr lang="ru-RU" sz="2800" dirty="0" smtClean="0"/>
              <a:t>- Преодоление одиночества через организацию досуга; </a:t>
            </a:r>
          </a:p>
          <a:p>
            <a:r>
              <a:rPr lang="ru-RU" sz="2800" dirty="0" smtClean="0"/>
              <a:t>- Улучшение эмоционального, психологического тонуса       граждан пожилого возраста</a:t>
            </a:r>
          </a:p>
          <a:p>
            <a:r>
              <a:rPr lang="ru-RU" sz="2800" dirty="0" smtClean="0"/>
              <a:t>- Содействие улучшению здоровья и физической активности;</a:t>
            </a:r>
          </a:p>
          <a:p>
            <a:r>
              <a:rPr lang="ru-RU" sz="2800" dirty="0" smtClean="0"/>
              <a:t>- Оказание </a:t>
            </a:r>
            <a:r>
              <a:rPr lang="ru-RU" sz="2800" dirty="0"/>
              <a:t>участникам проекта профилактической консультативно-оздоровительной </a:t>
            </a:r>
            <a:r>
              <a:rPr lang="ru-RU" sz="2800" dirty="0" smtClean="0"/>
              <a:t>помощи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ru-RU" sz="3200" dirty="0" smtClean="0"/>
              <a:t>- </a:t>
            </a:r>
            <a:r>
              <a:rPr lang="ru-RU" sz="2800" dirty="0" smtClean="0"/>
              <a:t>Самореализация граждан старшего поколения через волонтерскую деятельность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6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www.filsantejeunes.com/wp-content/uploads/2008/03/assurance-malad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17"/>
            <a:ext cx="12192000" cy="70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x-lines.ru/letters/i/cyrillicscript/0444/0/30/0/4ntpbcsoz5eabwc84n47dyqozmemtwfirdemxwfo4n67dd6tomemtw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19" y="1293512"/>
            <a:ext cx="4858907" cy="7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42087" y="1780032"/>
            <a:ext cx="185318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68" name="Picture 20" descr="http://x-lines.ru/letters/i/cyrillicscript/0444/0/30/0/4no7bqsosdem5wfw4nhpbxqosdemfwcb4n7pbcgtthopdbqoz5emjwcc4na7b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23" y="404812"/>
            <a:ext cx="4014422" cy="5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x-lines.ru/letters/i/cyrillicscript/0444/0/30/0/4nx7dygoz5eajwfa4n77bcgozmeafwfa4gd7bpqto8emiwfa4n41bwf54n47bqsto5emtwf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5" y="319468"/>
            <a:ext cx="5857388" cy="6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x-lines.ru/letters/i/cyrillicscript/0444/0/30/0/4no7bpqtodemmwft4gypdd6ozzem7wfirdemfwf64n77bxsozzeafwfi4gypdyqtomemfw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62" y="2446591"/>
            <a:ext cx="7267700" cy="949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22949" y="7866076"/>
            <a:ext cx="282996" cy="47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80" name="Picture 32" descr="http://x-lines.ru/letters/i/cyrillicscript/0444/0/30/0/4njpbqgtodeafwcd4napbq6ttuem5wcm4nh1bwfh4nhpdy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49" y="3897226"/>
            <a:ext cx="5369169" cy="8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143397" y="10048422"/>
            <a:ext cx="5311354" cy="73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82" name="Picture 34" descr="http://x-lines.ru/letters/i/cyrillicscript/0444/0/30/0/4nx7dygosdemfwf64n3pbcgtthopbc6todembwfh4n9pdysozzem7wcb4gbpdd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65" y="5663862"/>
            <a:ext cx="6671037" cy="8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itgenes.com/banner-practitioner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2"/>
            <a:ext cx="12192000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336" y="1560576"/>
            <a:ext cx="92781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i="1" dirty="0" smtClean="0"/>
              <a:t>Вовлечение пенсионеров </a:t>
            </a:r>
          </a:p>
          <a:p>
            <a:pPr marL="571500" indent="-571500"/>
            <a:r>
              <a:rPr lang="ru-RU" sz="3600" i="1" dirty="0" smtClean="0"/>
              <a:t>     г. Нижневартовска в социальную - культурную сферу гражданского общества</a:t>
            </a:r>
          </a:p>
          <a:p>
            <a:endParaRPr lang="ru-RU" sz="3600" i="1" dirty="0" smtClean="0"/>
          </a:p>
          <a:p>
            <a:pPr marL="571500" indent="-571500">
              <a:buFontTx/>
              <a:buChar char="-"/>
            </a:pPr>
            <a:r>
              <a:rPr lang="ru-RU" sz="3600" i="1" dirty="0" smtClean="0"/>
              <a:t>Обучение пенсионеров общению друг с другом через сеть «Интернет» </a:t>
            </a:r>
          </a:p>
          <a:p>
            <a:endParaRPr lang="ru-RU" sz="3600" i="1" dirty="0" smtClean="0"/>
          </a:p>
          <a:p>
            <a:pPr marL="571500" indent="-571500">
              <a:buFontTx/>
              <a:buChar char="-"/>
            </a:pPr>
            <a:r>
              <a:rPr lang="ru-RU" sz="3600" i="1" dirty="0" smtClean="0"/>
              <a:t>Выход проекта на федеральный уровень</a:t>
            </a:r>
          </a:p>
          <a:p>
            <a:endParaRPr lang="ru-RU" dirty="0"/>
          </a:p>
        </p:txBody>
      </p:sp>
      <p:pic>
        <p:nvPicPr>
          <p:cNvPr id="1030" name="Picture 6" descr="http://x-lines.ru/letters/i/cyrillicscript/0444/0/30/0/4nxpbpsozdemjwfo4n47bxgttxem1egtodemmwfz4gb7bq6ttueafwfo4g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5" y="415070"/>
            <a:ext cx="8553093" cy="1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125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Статистика</vt:lpstr>
      <vt:lpstr> Вовлечение граждан пожилого возраста в активную общественную жизнь и, как следствие, увеличение продолжительности жизни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Социальный работник</dc:creator>
  <cp:lastModifiedBy>PR2</cp:lastModifiedBy>
  <cp:revision>57</cp:revision>
  <dcterms:created xsi:type="dcterms:W3CDTF">2019-02-14T05:36:31Z</dcterms:created>
  <dcterms:modified xsi:type="dcterms:W3CDTF">2019-06-27T10:03:05Z</dcterms:modified>
</cp:coreProperties>
</file>