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2"/>
  </p:notesMasterIdLst>
  <p:sldIdLst>
    <p:sldId id="256" r:id="rId2"/>
    <p:sldId id="257" r:id="rId3"/>
    <p:sldId id="278" r:id="rId4"/>
    <p:sldId id="258" r:id="rId5"/>
    <p:sldId id="274" r:id="rId6"/>
    <p:sldId id="271" r:id="rId7"/>
    <p:sldId id="275" r:id="rId8"/>
    <p:sldId id="276" r:id="rId9"/>
    <p:sldId id="260" r:id="rId10"/>
    <p:sldId id="27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F9DC60-93D7-4120-96A0-21D5578E77F5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FDFEB4-F252-48FE-B937-F026F04D26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DFEB4-F252-48FE-B937-F026F04D263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DFEB4-F252-48FE-B937-F026F04D263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DFEB4-F252-48FE-B937-F026F04D263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DFEB4-F252-48FE-B937-F026F04D263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DFEB4-F252-48FE-B937-F026F04D263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DFEB4-F252-48FE-B937-F026F04D263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DFEB4-F252-48FE-B937-F026F04D263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42.jpeg"/><Relationship Id="rId5" Type="http://schemas.openxmlformats.org/officeDocument/2006/relationships/image" Target="../media/image37.gif"/><Relationship Id="rId10" Type="http://schemas.openxmlformats.org/officeDocument/2006/relationships/image" Target="../media/image41.jpeg"/><Relationship Id="rId4" Type="http://schemas.openxmlformats.org/officeDocument/2006/relationships/image" Target="../media/image36.jpeg"/><Relationship Id="rId9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0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0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0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5.jpeg"/><Relationship Id="rId9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2996951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/>
              <a:t>«Юные </a:t>
            </a:r>
            <a:r>
              <a:rPr lang="ru-RU" sz="6600" dirty="0" err="1" smtClean="0"/>
              <a:t>Огнеборцы</a:t>
            </a:r>
            <a:r>
              <a:rPr lang="ru-RU" sz="6600" dirty="0" smtClean="0"/>
              <a:t>»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996952"/>
            <a:ext cx="8568952" cy="367240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 </a:t>
            </a:r>
          </a:p>
          <a:p>
            <a:pPr algn="ctr"/>
            <a:r>
              <a:rPr lang="ru-RU" sz="4000" dirty="0" smtClean="0"/>
              <a:t>Громов Александр Владимирович</a:t>
            </a:r>
          </a:p>
          <a:p>
            <a:endParaRPr lang="ru-RU" sz="3000" dirty="0" smtClean="0">
              <a:latin typeface="+mj-lt"/>
            </a:endParaRPr>
          </a:p>
          <a:p>
            <a:endParaRPr lang="ru-RU" sz="3000" dirty="0" smtClean="0">
              <a:latin typeface="+mj-lt"/>
            </a:endParaRPr>
          </a:p>
          <a:p>
            <a:r>
              <a:rPr lang="ru-RU" sz="3000" dirty="0" smtClean="0">
                <a:latin typeface="+mj-lt"/>
              </a:rPr>
              <a:t>Телефон: 8-921-123-88-80</a:t>
            </a:r>
          </a:p>
        </p:txBody>
      </p:sp>
      <p:pic>
        <p:nvPicPr>
          <p:cNvPr id="7" name="Рисунок 6" descr="Юк-Спас_шеврон_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5229200"/>
            <a:ext cx="1441515" cy="1445400"/>
          </a:xfrm>
          <a:prstGeom prst="rect">
            <a:avLst/>
          </a:prstGeom>
        </p:spPr>
      </p:pic>
      <p:pic>
        <p:nvPicPr>
          <p:cNvPr id="5" name="Рисунок 4" descr="11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5229200"/>
            <a:ext cx="1296144" cy="1500443"/>
          </a:xfrm>
          <a:prstGeom prst="rect">
            <a:avLst/>
          </a:prstGeom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0" y="0"/>
            <a:ext cx="9144000" cy="155679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0" rIns="18288">
            <a:normAutofit fontScale="62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600" b="1" i="0" u="none" strike="noStrike" kern="1200" normalizeH="0" baseline="0" noProof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44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При поддержке правительства </a:t>
            </a: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44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Вологодской области и молодёжного центра «Содружество»</a:t>
            </a:r>
            <a:endParaRPr kumimoji="0" lang="ru-RU" sz="44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219" name="Picture 3" descr="F:\Проекты на доброволец\Фото для презентации по  ПСП\r2k0tSZNWC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5229200"/>
            <a:ext cx="1444379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556792"/>
            <a:ext cx="8712968" cy="5112568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</a:rPr>
              <a:t>Громов Александр Владимирович</a:t>
            </a:r>
            <a:endParaRPr lang="ru-RU" sz="3000" dirty="0" smtClean="0">
              <a:latin typeface="+mj-lt"/>
            </a:endParaRPr>
          </a:p>
          <a:p>
            <a:pPr>
              <a:buNone/>
            </a:pPr>
            <a:r>
              <a:rPr lang="en-US" dirty="0" smtClean="0"/>
              <a:t>         </a:t>
            </a:r>
          </a:p>
          <a:p>
            <a:pPr>
              <a:buNone/>
            </a:pPr>
            <a:r>
              <a:rPr lang="en-US" dirty="0" smtClean="0"/>
              <a:t>         </a:t>
            </a:r>
            <a:r>
              <a:rPr lang="ru-RU" dirty="0" smtClean="0"/>
              <a:t>  </a:t>
            </a:r>
            <a:r>
              <a:rPr lang="en-US" sz="3000" dirty="0" smtClean="0"/>
              <a:t>https://vk.com/id46056959</a:t>
            </a:r>
            <a:endParaRPr lang="ru-RU" sz="3000" dirty="0" smtClean="0"/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         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          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en-US" sz="3000" dirty="0" smtClean="0">
                <a:solidFill>
                  <a:srgbClr val="000000"/>
                </a:solidFill>
              </a:rPr>
              <a:t>alexandr_20_17</a:t>
            </a:r>
            <a:endParaRPr lang="ru-RU" sz="3000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              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               </a:t>
            </a:r>
            <a:r>
              <a:rPr lang="en-US" sz="3000" dirty="0" smtClean="0">
                <a:solidFill>
                  <a:srgbClr val="000000"/>
                </a:solidFill>
              </a:rPr>
              <a:t>gromoffon85@mail.ru</a:t>
            </a:r>
            <a:endParaRPr lang="ru-RU" sz="3000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US" sz="3000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ru-RU" sz="3000" dirty="0" smtClean="0"/>
              <a:t>          8-921-123-88-80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    При поддержке Правительства Вологодской области и молодёжного центра «Содружество» </a:t>
            </a:r>
            <a:endParaRPr lang="ru-RU" b="1" dirty="0"/>
          </a:p>
        </p:txBody>
      </p:sp>
      <p:pic>
        <p:nvPicPr>
          <p:cNvPr id="4" name="Рисунок 3" descr="x_68147ee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0"/>
            <a:ext cx="1115616" cy="1078524"/>
          </a:xfrm>
          <a:prstGeom prst="rect">
            <a:avLst/>
          </a:prstGeom>
        </p:spPr>
      </p:pic>
      <p:pic>
        <p:nvPicPr>
          <p:cNvPr id="5" name="Рисунок 4" descr="11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4365104"/>
            <a:ext cx="1187624" cy="1375885"/>
          </a:xfrm>
          <a:prstGeom prst="rect">
            <a:avLst/>
          </a:prstGeom>
        </p:spPr>
      </p:pic>
      <p:pic>
        <p:nvPicPr>
          <p:cNvPr id="6" name="Рисунок 5" descr="Gerb-Sokolsky-region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4365104"/>
            <a:ext cx="1152128" cy="1440160"/>
          </a:xfrm>
          <a:prstGeom prst="rect">
            <a:avLst/>
          </a:prstGeom>
        </p:spPr>
      </p:pic>
      <p:pic>
        <p:nvPicPr>
          <p:cNvPr id="9" name="Рисунок 8" descr="Юк-Спас_шеврон_2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22279" y="0"/>
            <a:ext cx="1121721" cy="1124744"/>
          </a:xfrm>
          <a:prstGeom prst="rect">
            <a:avLst/>
          </a:prstGeom>
        </p:spPr>
      </p:pic>
      <p:pic>
        <p:nvPicPr>
          <p:cNvPr id="8194" name="Picture 2" descr="F:\Проекты на доброволец\Фото для презентации по  ПСП\9a74f9c047a1e4f146069fe16e06b9df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2204864"/>
            <a:ext cx="546940" cy="504056"/>
          </a:xfrm>
          <a:prstGeom prst="rect">
            <a:avLst/>
          </a:prstGeom>
          <a:noFill/>
        </p:spPr>
      </p:pic>
      <p:pic>
        <p:nvPicPr>
          <p:cNvPr id="8195" name="Picture 3" descr="F:\Проекты на доброволец\Фото для презентации по  ПСП\0c0be7_01754a75676e46f0944c6d8e0f04f326_mv2_d_1455_1454_s_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3005954"/>
            <a:ext cx="576064" cy="567062"/>
          </a:xfrm>
          <a:prstGeom prst="rect">
            <a:avLst/>
          </a:prstGeom>
          <a:noFill/>
        </p:spPr>
      </p:pic>
      <p:pic>
        <p:nvPicPr>
          <p:cNvPr id="8196" name="Picture 4" descr="F:\Проекты на доброволец\Фото для презентации по  ПСП\29ea9bb7a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536" y="3789041"/>
            <a:ext cx="904044" cy="504056"/>
          </a:xfrm>
          <a:prstGeom prst="rect">
            <a:avLst/>
          </a:prstGeom>
          <a:noFill/>
        </p:spPr>
      </p:pic>
      <p:pic>
        <p:nvPicPr>
          <p:cNvPr id="8197" name="Picture 5" descr="F:\Проекты на доброволец\Фото для презентации по  ПСП\r2k0tSZNWCQ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56176" y="4221088"/>
            <a:ext cx="1477206" cy="1472890"/>
          </a:xfrm>
          <a:prstGeom prst="rect">
            <a:avLst/>
          </a:prstGeom>
          <a:noFill/>
        </p:spPr>
      </p:pic>
      <p:pic>
        <p:nvPicPr>
          <p:cNvPr id="8198" name="Picture 6" descr="F:\Проекты на доброволец\Фото для презентации по  ПСП\Телефон-эвакуатора-768x1327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7544" y="4509120"/>
            <a:ext cx="428959" cy="7411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268288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 Описание проекта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000" dirty="0" smtClean="0"/>
              <a:t>В Вологодской обл. уделяют большое внимание пожарно-прикладному спорту, особенно широко вовлекают в этот спорт молодежь, которая в дальнейшем участвует в соревнованиях и показывает неплохие результаты. Сокол не исключение, некоторые ребята занимаются, приносят кубки и медали в копилку команды.</a:t>
            </a:r>
            <a:br>
              <a:rPr lang="ru-RU" sz="2000" dirty="0" smtClean="0"/>
            </a:br>
            <a:r>
              <a:rPr lang="ru-RU" sz="2000" dirty="0" smtClean="0"/>
              <a:t>В Вологодской  обл. существует Федерация пожарно-прикладного спорта, которая старается развивать и поддерживать этот вид. Все средства, которые выделяются федерацией, уходят на страховки, питание детей и приобретение наградных кубков и медалей. К сожалению этих средств не достаточно для приобретения необходимого снаряжения и экипировки на команды. Реализация данного проекта позволяет вовлечь молодёжь и детей с </a:t>
            </a:r>
            <a:r>
              <a:rPr lang="ru-RU" sz="2000" dirty="0" err="1" smtClean="0"/>
              <a:t>девиантным</a:t>
            </a:r>
            <a:r>
              <a:rPr lang="ru-RU" sz="2000" dirty="0" smtClean="0"/>
              <a:t> поведением в столь уникальный и мужественный вид спорта, так же посредством тренировок образовалась детско-юношеская команда, которая выступает на областных соревнованиях и отстаивает честь района. Так же, вместе с ребятами, тренировки посещать их родители и опекуны, что благоприятно сказывается на воспитание детей. Отмечу, что занятия проходят совершенно бесплатно.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 descr="Юк-Спас_шеврон_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65908" y="0"/>
            <a:ext cx="978092" cy="980728"/>
          </a:xfrm>
          <a:prstGeom prst="rect">
            <a:avLst/>
          </a:prstGeom>
        </p:spPr>
      </p:pic>
      <p:pic>
        <p:nvPicPr>
          <p:cNvPr id="5" name="Рисунок 4" descr="11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71600" cy="1124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179388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Пожарно-прикладной спорт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1800" dirty="0" smtClean="0"/>
              <a:t>На сегодняшний день в соревнованиях по ППС включены 4 вида дисциплин, каждый из них непосредственно связан с выполнением упражнений, содержащих реальные элементы боевой подготовки пожарных и спасателей</a:t>
            </a:r>
            <a:br>
              <a:rPr lang="ru-RU" sz="1800" dirty="0" smtClean="0"/>
            </a:b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/>
              <a:t> Подъем по штурмовой лестнице </a:t>
            </a:r>
            <a:br>
              <a:rPr lang="ru-RU" sz="1900" dirty="0" smtClean="0"/>
            </a:br>
            <a:r>
              <a:rPr lang="ru-RU" sz="1900" dirty="0" smtClean="0"/>
              <a:t> на 4 этаж учебной башни</a:t>
            </a:r>
            <a:br>
              <a:rPr lang="ru-RU" sz="1900" dirty="0" smtClean="0"/>
            </a:b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/>
              <a:t>Преодоление 100-метровой </a:t>
            </a:r>
            <a:br>
              <a:rPr lang="ru-RU" sz="1900" dirty="0" smtClean="0"/>
            </a:br>
            <a:r>
              <a:rPr lang="ru-RU" sz="1900" dirty="0" smtClean="0"/>
              <a:t>полосы препятствий,</a:t>
            </a:r>
            <a:br>
              <a:rPr lang="ru-RU" sz="1900" dirty="0" smtClean="0"/>
            </a:b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/>
              <a:t>Пожарная эстафета с тушением </a:t>
            </a:r>
            <a:br>
              <a:rPr lang="ru-RU" sz="1900" dirty="0" smtClean="0"/>
            </a:br>
            <a:r>
              <a:rPr lang="ru-RU" sz="1900" dirty="0" smtClean="0"/>
              <a:t>горящей жидкости 4/100 м</a:t>
            </a:r>
            <a:br>
              <a:rPr lang="ru-RU" sz="1900" dirty="0" smtClean="0"/>
            </a:b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/>
              <a:t>Боевое развертывание-тушение </a:t>
            </a:r>
            <a:br>
              <a:rPr lang="ru-RU" sz="1900" dirty="0" smtClean="0"/>
            </a:br>
            <a:r>
              <a:rPr lang="ru-RU" sz="1900" dirty="0" smtClean="0"/>
              <a:t>условного пожара.</a:t>
            </a:r>
            <a:br>
              <a:rPr lang="ru-RU" sz="1900" dirty="0" smtClean="0"/>
            </a:br>
            <a:r>
              <a:rPr lang="ru-RU" sz="1900" dirty="0" smtClean="0"/>
              <a:t/>
            </a:r>
            <a:br>
              <a:rPr lang="ru-RU" sz="1900" dirty="0" smtClean="0"/>
            </a:b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 descr="Юк-Спас_шеврон_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65908" y="0"/>
            <a:ext cx="978092" cy="980728"/>
          </a:xfrm>
          <a:prstGeom prst="rect">
            <a:avLst/>
          </a:prstGeom>
        </p:spPr>
      </p:pic>
      <p:pic>
        <p:nvPicPr>
          <p:cNvPr id="5" name="Рисунок 4" descr="11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09397" cy="1052736"/>
          </a:xfrm>
          <a:prstGeom prst="rect">
            <a:avLst/>
          </a:prstGeom>
        </p:spPr>
      </p:pic>
      <p:pic>
        <p:nvPicPr>
          <p:cNvPr id="1026" name="Picture 2" descr="F:\Проекты на доброволец\Фото для презентации по  ПСП\cY8ugSJEP8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700808"/>
            <a:ext cx="216024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F:\Проекты на доброволец\Фото для презентации по  ПСП\zKZY1rMJq0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1844824"/>
            <a:ext cx="2016224" cy="2688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F:\Проекты на доброволец\Фото для презентации по  ПСП\edTsv1KwHv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4293096"/>
            <a:ext cx="3419872" cy="2564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F:\Проекты на доброволец\Фото для презентации по  ПСП\btFMZUoPsJ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2" y="4361722"/>
            <a:ext cx="1872208" cy="2496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435280" cy="417646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93663" lvl="0"/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Рисунок 5" descr="x_68147ee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1923" y="0"/>
            <a:ext cx="1042077" cy="980728"/>
          </a:xfrm>
          <a:prstGeom prst="rect">
            <a:avLst/>
          </a:prstGeom>
        </p:spPr>
      </p:pic>
      <p:pic>
        <p:nvPicPr>
          <p:cNvPr id="12" name="Рисунок 11" descr="Юк-Спас_шеврон_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2279" y="0"/>
            <a:ext cx="1121721" cy="1124744"/>
          </a:xfrm>
          <a:prstGeom prst="rect">
            <a:avLst/>
          </a:prstGeom>
        </p:spPr>
      </p:pic>
      <p:pic>
        <p:nvPicPr>
          <p:cNvPr id="2051" name="Picture 3" descr="F:\Проекты на доброволец\Фото для презентации по  ПСП\QlNn4_XO6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221088"/>
            <a:ext cx="3168352" cy="2376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F:\Проекты на доброволец\Фото для презентации по  ПСП\SLVdCG3JHL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79" y="4221087"/>
            <a:ext cx="3168353" cy="2376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F:\Проекты на доброволец\Фото для презентации по  ПСП\Vorqn-zvFv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39694" y="3330285"/>
            <a:ext cx="2504306" cy="3339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07504" y="260649"/>
            <a:ext cx="90364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Цель: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 Развитие и популяризация пожарно-прикладного спорта  </a:t>
            </a:r>
            <a:br>
              <a:rPr lang="ru-RU" sz="2000" dirty="0" smtClean="0"/>
            </a:br>
            <a:r>
              <a:rPr lang="ru-RU" sz="2000" dirty="0" smtClean="0"/>
              <a:t>    среди молодёжи Сокольского муниципального района.</a:t>
            </a:r>
            <a:br>
              <a:rPr lang="ru-RU" sz="2000" dirty="0" smtClean="0"/>
            </a:br>
            <a:r>
              <a:rPr lang="ru-RU" sz="20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1.   Пропаганда здорового образа жизни и спорта среди молодёжи.</a:t>
            </a:r>
            <a:br>
              <a:rPr lang="ru-RU" sz="2000" dirty="0" smtClean="0"/>
            </a:br>
            <a:r>
              <a:rPr lang="ru-RU" sz="2000" dirty="0" smtClean="0"/>
              <a:t>2.  Развитие у детей и подростков специальной физической </a:t>
            </a:r>
            <a:br>
              <a:rPr lang="ru-RU" sz="2000" dirty="0" smtClean="0"/>
            </a:br>
            <a:r>
              <a:rPr lang="ru-RU" sz="2000" dirty="0" smtClean="0"/>
              <a:t>     подготовки для жизни и работы в силовых структурах.</a:t>
            </a:r>
            <a:br>
              <a:rPr lang="ru-RU" sz="2000" dirty="0" smtClean="0"/>
            </a:br>
            <a:r>
              <a:rPr lang="ru-RU" sz="2000" dirty="0" smtClean="0"/>
              <a:t>3.  Организация досуга для молодёжи.</a:t>
            </a:r>
            <a:br>
              <a:rPr lang="ru-RU" sz="2000" dirty="0" smtClean="0"/>
            </a:br>
            <a:r>
              <a:rPr lang="ru-RU" sz="2000" dirty="0" smtClean="0"/>
              <a:t>4.  Вовлечение молодежи в пожарно-прикладной спорт.</a:t>
            </a:r>
            <a:br>
              <a:rPr lang="ru-RU" sz="2000" dirty="0" smtClean="0"/>
            </a:br>
            <a:r>
              <a:rPr lang="ru-RU" sz="2000" dirty="0" smtClean="0"/>
              <a:t>5.  Подготовка молодых кадров, профориентация.</a:t>
            </a:r>
            <a:br>
              <a:rPr lang="ru-RU" sz="2000" dirty="0" smtClean="0"/>
            </a:br>
            <a:r>
              <a:rPr lang="ru-RU" sz="2000" dirty="0" smtClean="0"/>
              <a:t>6.  Профилактика безнадзорности и правонарушений  </a:t>
            </a:r>
            <a:br>
              <a:rPr lang="ru-RU" sz="2000" dirty="0" smtClean="0"/>
            </a:br>
            <a:r>
              <a:rPr lang="ru-RU" sz="2000" dirty="0" smtClean="0"/>
              <a:t>     несовершеннолетних.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6409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Целевая аудитория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x_68147ee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1923" y="0"/>
            <a:ext cx="1042077" cy="980728"/>
          </a:xfrm>
          <a:prstGeom prst="rect">
            <a:avLst/>
          </a:prstGeom>
        </p:spPr>
      </p:pic>
      <p:pic>
        <p:nvPicPr>
          <p:cNvPr id="12" name="Рисунок 11" descr="Юк-Спас_шеврон_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2279" y="0"/>
            <a:ext cx="1121721" cy="1124744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0" y="1484784"/>
            <a:ext cx="8686800" cy="1512168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2400" dirty="0" smtClean="0"/>
              <a:t>    Учащиеся дети и подростки от 12 до 18 лет (мальчики и девочки) Сокольского района</a:t>
            </a:r>
            <a:endParaRPr lang="ru-RU" sz="2400" dirty="0"/>
          </a:p>
        </p:txBody>
      </p:sp>
      <p:pic>
        <p:nvPicPr>
          <p:cNvPr id="3074" name="Picture 2" descr="F:\Проекты на доброволец\Фото для презентации по  ПСП\iJwW6bHdYV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3068960"/>
            <a:ext cx="4464496" cy="3348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F:\Проекты на доброволец\Фото для презентации по  ПСП\yuP5DnoaPXQ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3068960"/>
            <a:ext cx="4512502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75240" cy="43204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Результаты проекта за 2 года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x_68147ee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1923" y="0"/>
            <a:ext cx="1042077" cy="980728"/>
          </a:xfrm>
          <a:prstGeom prst="rect">
            <a:avLst/>
          </a:prstGeom>
        </p:spPr>
      </p:pic>
      <p:pic>
        <p:nvPicPr>
          <p:cNvPr id="5" name="Рисунок 4" descr="Юк-Спас_шеврон_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2279" y="0"/>
            <a:ext cx="1121721" cy="112474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7504" y="1052736"/>
            <a:ext cx="8640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192</a:t>
            </a:r>
            <a:r>
              <a:rPr lang="ru-RU" sz="2800" dirty="0" smtClean="0"/>
              <a:t> занятия с охватом </a:t>
            </a:r>
            <a:r>
              <a:rPr lang="ru-RU" sz="2800" b="1" dirty="0" smtClean="0">
                <a:solidFill>
                  <a:srgbClr val="C00000"/>
                </a:solidFill>
              </a:rPr>
              <a:t>25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smtClean="0"/>
              <a:t>детей в том числе трудные </a:t>
            </a:r>
            <a:r>
              <a:rPr lang="ru-RU" sz="2800" dirty="0" smtClean="0"/>
              <a:t>подростки</a:t>
            </a:r>
            <a:endParaRPr lang="ru-RU" sz="2800" dirty="0" smtClean="0"/>
          </a:p>
          <a:p>
            <a:r>
              <a:rPr lang="ru-RU" sz="2800" dirty="0" smtClean="0"/>
              <a:t> </a:t>
            </a:r>
          </a:p>
        </p:txBody>
      </p:sp>
      <p:pic>
        <p:nvPicPr>
          <p:cNvPr id="4099" name="Picture 3" descr="F:\Проекты на доброволец\Фото для презентации по  ПСП\qJ9cVuvC19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420888"/>
            <a:ext cx="3109381" cy="4149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F:\Проекты на доброволец\Фото для презентации по  ПСП\cHsUc68NM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49634" y="2276872"/>
            <a:ext cx="3294366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F:\Проекты на доброволец\Фото для презентации по  ПСП\J0aNueC1Bmk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1700808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F:\Проекты на доброволец\Фото для презентации по  ПСП\yxP4ZQgw9QI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71800" y="4111426"/>
            <a:ext cx="3606993" cy="2746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75240" cy="43204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Результаты проекта за 2 года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x_68147ee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1923" y="0"/>
            <a:ext cx="1042077" cy="980728"/>
          </a:xfrm>
          <a:prstGeom prst="rect">
            <a:avLst/>
          </a:prstGeom>
        </p:spPr>
      </p:pic>
      <p:pic>
        <p:nvPicPr>
          <p:cNvPr id="5" name="Рисунок 4" descr="Юк-Спас_шеврон_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2279" y="0"/>
            <a:ext cx="1121721" cy="112474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9512" y="1124744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8</a:t>
            </a:r>
            <a:r>
              <a:rPr lang="ru-RU" sz="2800" dirty="0" smtClean="0"/>
              <a:t> областных соревнований с участием </a:t>
            </a:r>
            <a:r>
              <a:rPr lang="ru-RU" sz="2800" dirty="0" smtClean="0"/>
              <a:t>детей</a:t>
            </a:r>
            <a:endParaRPr lang="ru-RU" sz="2800" dirty="0" smtClean="0"/>
          </a:p>
        </p:txBody>
      </p:sp>
      <p:pic>
        <p:nvPicPr>
          <p:cNvPr id="5122" name="Picture 2" descr="F:\Проекты на доброволец\Фото для презентации по  ПСП\IfXHkutpoI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628800"/>
            <a:ext cx="3824426" cy="2578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F:\Проекты на доброволец\Фото для презентации по  ПСП\Sw2Y4hGIOE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4077072"/>
            <a:ext cx="3707904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F:\Проекты на доброволец\Фото для презентации по  ПСП\iumcFPjzxf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3941677"/>
            <a:ext cx="3888431" cy="2916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F:\Проекты на доброволец\Фото для презентации по  ПСП\Pk7c41uADEk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016" y="1628800"/>
            <a:ext cx="3672408" cy="2672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75240" cy="43204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Результаты проекта за 2 года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x_68147ee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1923" y="0"/>
            <a:ext cx="1042077" cy="980728"/>
          </a:xfrm>
          <a:prstGeom prst="rect">
            <a:avLst/>
          </a:prstGeom>
        </p:spPr>
      </p:pic>
      <p:pic>
        <p:nvPicPr>
          <p:cNvPr id="5" name="Рисунок 4" descr="Юк-Спас_шеврон_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2279" y="0"/>
            <a:ext cx="1121721" cy="112474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7504" y="1052737"/>
            <a:ext cx="903649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27</a:t>
            </a:r>
            <a:r>
              <a:rPr lang="ru-RU" sz="2800" dirty="0" smtClean="0"/>
              <a:t> медалей и дипломов разных достоинств</a:t>
            </a:r>
          </a:p>
          <a:p>
            <a:endParaRPr lang="ru-RU" dirty="0" smtClean="0"/>
          </a:p>
        </p:txBody>
      </p:sp>
      <p:pic>
        <p:nvPicPr>
          <p:cNvPr id="6146" name="Picture 2" descr="F:\Проекты на доброволец\Фото для презентации по  ПСП\fZTiNsnE8K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365104"/>
            <a:ext cx="2051720" cy="2492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F:\Проекты на доброволец\Фото для презентации по  ПСП\d3KteeSTOe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1628800"/>
            <a:ext cx="3383361" cy="2537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F:\Проекты на доброволец\Фото для презентации по  ПСП\2mDktF-NGuw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1772816"/>
            <a:ext cx="3419872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F:\Проекты на доброволец\Фото для презентации по  ПСП\HnqksEz-nJI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28117" y="4221088"/>
            <a:ext cx="3408379" cy="2556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 descr="F:\Проекты на доброволец\Фото для презентации по  ПСП\Дипломы\vKCNYvXjw9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19872" y="1628800"/>
            <a:ext cx="216024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1" name="Picture 7" descr="F:\Проекты на доброволец\Фото для презентации по  ПСП\Дипломы\__6V71Pi_S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51720" y="4553744"/>
            <a:ext cx="1728192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2" name="Picture 8" descr="F:\Проекты на доброволец\Фото для презентации по  ПСП\Дипломы\zPtBNMYgfAk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51920" y="4509120"/>
            <a:ext cx="1761660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84784"/>
            <a:ext cx="8229600" cy="64807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7544" y="4941168"/>
            <a:ext cx="8424936" cy="1916832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dirty="0" smtClean="0"/>
              <a:t>   </a:t>
            </a:r>
          </a:p>
          <a:p>
            <a:pPr lvl="0"/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x_68147ee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0"/>
            <a:ext cx="1043608" cy="1008980"/>
          </a:xfrm>
          <a:prstGeom prst="rect">
            <a:avLst/>
          </a:prstGeom>
        </p:spPr>
      </p:pic>
      <p:pic>
        <p:nvPicPr>
          <p:cNvPr id="11" name="Рисунок 10" descr="Юк-Спас_шеврон_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94093" y="0"/>
            <a:ext cx="1049907" cy="105273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331640" y="764704"/>
            <a:ext cx="6120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Снаряжение и площадка</a:t>
            </a:r>
            <a:endParaRPr lang="ru-RU" sz="3200" dirty="0"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1340768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Большим плюсом реализации проекта является наличие опытных тренеров, а так же мастеров по ППС, которые бесплатно проводят тренировки для спортсменов. Имеются аудитории и площадка для проведения тренировок на базе ПСЧ №17 по охране г. Сокол. Так же благодаря поддержке Правительства Вологодской обл. имеется некоторое снаряжение для занятий и соревнований. Однако оборудование следует обновлять и доукомплектовывать.</a:t>
            </a:r>
            <a:endParaRPr lang="ru-RU" dirty="0"/>
          </a:p>
        </p:txBody>
      </p:sp>
      <p:pic>
        <p:nvPicPr>
          <p:cNvPr id="7170" name="Picture 2" descr="F:\Проекты на доброволец\Фото для презентации по  ПСП\Kx_Uw2qdncQ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3429000"/>
            <a:ext cx="4091947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F:\Проекты на доброволец\Фото для презентации по  ПСП\QOv4DPjdu_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81925" y="3356992"/>
            <a:ext cx="4962075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637</TotalTime>
  <Words>195</Words>
  <Application>Microsoft Office PowerPoint</Application>
  <PresentationFormat>Экран (4:3)</PresentationFormat>
  <Paragraphs>46</Paragraphs>
  <Slides>10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«Юные Огнеборцы»</vt:lpstr>
      <vt:lpstr>                              Описание проекта В Вологодской обл. уделяют большое внимание пожарно-прикладному спорту, особенно широко вовлекают в этот спорт молодежь, которая в дальнейшем участвует в соревнованиях и показывает неплохие результаты. Сокол не исключение, некоторые ребята занимаются, приносят кубки и медали в копилку команды. В Вологодской  обл. существует Федерация пожарно-прикладного спорта, которая старается развивать и поддерживать этот вид. Все средства, которые выделяются федерацией, уходят на страховки, питание детей и приобретение наградных кубков и медалей. К сожалению этих средств не достаточно для приобретения необходимого снаряжения и экипировки на команды. Реализация данного проекта позволяет вовлечь молодёжь и детей с девиантным поведением в столь уникальный и мужественный вид спорта, так же посредством тренировок образовалась детско-юношеская команда, которая выступает на областных соревнованиях и отстаивает честь района. Так же, вместе с ребятами, тренировки посещать их родители и опекуны, что благоприятно сказывается на воспитание детей. Отмечу, что занятия проходят совершенно бесплатно. </vt:lpstr>
      <vt:lpstr>                   Пожарно-прикладной спорт На сегодняшний день в соревнованиях по ППС включены 4 вида дисциплин, каждый из них непосредственно связан с выполнением упражнений, содержащих реальные элементы боевой подготовки пожарных и спасателей   Подъем по штурмовой лестнице   на 4 этаж учебной башни   Преодоление 100-метровой  полосы препятствий,   Пожарная эстафета с тушением  горящей жидкости 4/100 м   Боевое развертывание-тушение  условного пожара.  </vt:lpstr>
      <vt:lpstr> </vt:lpstr>
      <vt:lpstr>Целевая аудитория</vt:lpstr>
      <vt:lpstr>Результаты проекта за 2 года</vt:lpstr>
      <vt:lpstr>Результаты проекта за 2 года</vt:lpstr>
      <vt:lpstr>Результаты проекта за 2 года</vt:lpstr>
      <vt:lpstr>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Вологодская региональная общественная организация «ЮК-Помощь Детям»</dc:title>
  <dc:creator>Александр</dc:creator>
  <cp:lastModifiedBy>Александр</cp:lastModifiedBy>
  <cp:revision>50</cp:revision>
  <dcterms:created xsi:type="dcterms:W3CDTF">2015-07-07T10:52:03Z</dcterms:created>
  <dcterms:modified xsi:type="dcterms:W3CDTF">2018-09-11T22:03:19Z</dcterms:modified>
</cp:coreProperties>
</file>