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02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42" d="100"/>
          <a:sy n="42" d="100"/>
        </p:scale>
        <p:origin x="92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21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53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964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253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266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01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241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10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792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205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771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2B91C-C109-435B-98F1-9477119D89B5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BD4B1-203B-4E63-B6E9-DE8AF2D8B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995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Elizarevavaleria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73121" y="1273417"/>
            <a:ext cx="5761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Юный пешеход</a:t>
            </a:r>
            <a:endParaRPr lang="ru-RU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73121" y="2000353"/>
            <a:ext cx="50511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Myriad Pro" panose="020B0503030403020204" pitchFamily="34" charset="0"/>
              </a:rPr>
              <a:t>Проектная команда:</a:t>
            </a:r>
          </a:p>
          <a:p>
            <a:r>
              <a:rPr lang="ru-RU" sz="2000" dirty="0" smtClean="0">
                <a:latin typeface="Myriad Pro" panose="020B0503030403020204" pitchFamily="34" charset="0"/>
              </a:rPr>
              <a:t>Елизарьева Валерия </a:t>
            </a:r>
          </a:p>
          <a:p>
            <a:r>
              <a:rPr lang="ru-RU" sz="2000" dirty="0" err="1" smtClean="0">
                <a:latin typeface="Myriad Pro" panose="020B0503030403020204" pitchFamily="34" charset="0"/>
              </a:rPr>
              <a:t>Фильчук</a:t>
            </a:r>
            <a:r>
              <a:rPr lang="ru-RU" sz="2000" dirty="0" smtClean="0">
                <a:latin typeface="Myriad Pro" panose="020B0503030403020204" pitchFamily="34" charset="0"/>
              </a:rPr>
              <a:t> Дарья</a:t>
            </a:r>
          </a:p>
          <a:p>
            <a:r>
              <a:rPr lang="ru-RU" sz="2000" dirty="0" err="1" smtClean="0">
                <a:latin typeface="Myriad Pro" panose="020B0503030403020204" pitchFamily="34" charset="0"/>
              </a:rPr>
              <a:t>Копачева</a:t>
            </a:r>
            <a:r>
              <a:rPr lang="ru-RU" sz="2000" dirty="0" smtClean="0">
                <a:latin typeface="Myriad Pro" panose="020B0503030403020204" pitchFamily="34" charset="0"/>
              </a:rPr>
              <a:t> Анастасия </a:t>
            </a:r>
          </a:p>
          <a:p>
            <a:r>
              <a:rPr lang="ru-RU" sz="2000" dirty="0" err="1" smtClean="0">
                <a:latin typeface="Myriad Pro" panose="020B0503030403020204" pitchFamily="34" charset="0"/>
              </a:rPr>
              <a:t>Фрицлер</a:t>
            </a:r>
            <a:r>
              <a:rPr lang="ru-RU" sz="2000" dirty="0" smtClean="0">
                <a:latin typeface="Myriad Pro" panose="020B0503030403020204" pitchFamily="34" charset="0"/>
              </a:rPr>
              <a:t> Илона</a:t>
            </a:r>
          </a:p>
          <a:p>
            <a:r>
              <a:rPr lang="ru-RU" sz="2000" dirty="0" err="1" smtClean="0">
                <a:latin typeface="Myriad Pro" panose="020B0503030403020204" pitchFamily="34" charset="0"/>
              </a:rPr>
              <a:t>Шаршавина</a:t>
            </a:r>
            <a:r>
              <a:rPr lang="ru-RU" sz="2000" dirty="0" smtClean="0">
                <a:latin typeface="Myriad Pro" panose="020B0503030403020204" pitchFamily="34" charset="0"/>
              </a:rPr>
              <a:t> Екатерина </a:t>
            </a:r>
            <a:endParaRPr lang="ru-RU" sz="2000" dirty="0">
              <a:latin typeface="Myriad Pro" panose="020B0503030403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64" t="13105" b="19324"/>
          <a:stretch/>
        </p:blipFill>
        <p:spPr>
          <a:xfrm>
            <a:off x="0" y="20782"/>
            <a:ext cx="5373121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62" y="1273416"/>
            <a:ext cx="2490352" cy="432728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3923" y="2027357"/>
            <a:ext cx="35560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7" t="13105" b="19324"/>
          <a:stretch/>
        </p:blipFill>
        <p:spPr>
          <a:xfrm>
            <a:off x="0" y="0"/>
            <a:ext cx="393553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4582" y="561505"/>
            <a:ext cx="6463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6002A0"/>
                </a:solidFill>
                <a:latin typeface="Myriad Pro" panose="020B0503030403020204" pitchFamily="34" charset="0"/>
              </a:rPr>
              <a:t>АКТУАЛЬНОСТЬ ПРОЕКТА</a:t>
            </a:r>
            <a:endParaRPr lang="ru-RU" sz="3600" b="1" dirty="0">
              <a:solidFill>
                <a:srgbClr val="6002A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90" y="5361670"/>
            <a:ext cx="2139035" cy="9417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6329" y="1441739"/>
            <a:ext cx="4286250" cy="42862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6329" y="1441739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6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7" t="13105" b="19324"/>
          <a:stretch/>
        </p:blipFill>
        <p:spPr>
          <a:xfrm>
            <a:off x="0" y="0"/>
            <a:ext cx="3935532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54582" y="561505"/>
            <a:ext cx="6463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6002A0"/>
                </a:solidFill>
                <a:latin typeface="Myriad Pro" panose="020B0503030403020204" pitchFamily="34" charset="0"/>
              </a:rPr>
              <a:t>ЦЕЛЬ ПРОЕКТА</a:t>
            </a:r>
            <a:endParaRPr lang="ru-RU" sz="3600" b="1" dirty="0">
              <a:solidFill>
                <a:srgbClr val="6002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35532" y="1428459"/>
            <a:ext cx="50346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Myriad Pro" panose="020B0503030403020204" pitchFamily="34" charset="0"/>
              </a:rPr>
              <a:t>Провести 5 интерактивных уроков для начальных классов в сентябре по обучению основам ПДД совместно с сотрудником ГИБДД в БСШ №1.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90" y="5361670"/>
            <a:ext cx="2139035" cy="94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37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7" t="13105" b="19324"/>
          <a:stretch/>
        </p:blipFill>
        <p:spPr>
          <a:xfrm>
            <a:off x="0" y="0"/>
            <a:ext cx="3935532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54582" y="561505"/>
            <a:ext cx="6463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6002A0"/>
                </a:solidFill>
                <a:latin typeface="Myriad Pro" panose="020B0503030403020204" pitchFamily="34" charset="0"/>
              </a:rPr>
              <a:t>ЗАДАЧИ ПРОЕКТА</a:t>
            </a:r>
            <a:endParaRPr lang="ru-RU" sz="3600" b="1" dirty="0">
              <a:solidFill>
                <a:srgbClr val="6002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35532" y="1428459"/>
            <a:ext cx="50346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Myriad Pro" panose="020B0503030403020204" pitchFamily="34" charset="0"/>
              </a:rPr>
              <a:t>1.Составить график проведения уроков и их содержание с сотрудником ГИБДД</a:t>
            </a:r>
            <a:r>
              <a:rPr lang="ru-RU" sz="2400" dirty="0" smtClean="0">
                <a:latin typeface="Myriad Pro" panose="020B0503030403020204" pitchFamily="34" charset="0"/>
              </a:rPr>
              <a:t>.</a:t>
            </a:r>
          </a:p>
          <a:p>
            <a:endParaRPr lang="ru-RU" sz="2400" dirty="0">
              <a:latin typeface="Myriad Pro" panose="020B0503030403020204" pitchFamily="34" charset="0"/>
            </a:endParaRPr>
          </a:p>
          <a:p>
            <a:r>
              <a:rPr lang="ru-RU" sz="2400" dirty="0">
                <a:latin typeface="Myriad Pro" panose="020B0503030403020204" pitchFamily="34" charset="0"/>
              </a:rPr>
              <a:t>2.Провести уроки по правилам дорожного движения для учеников с закреплением знаний в игровой форме.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90" y="5361670"/>
            <a:ext cx="2139035" cy="94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4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7" t="13105" b="19324"/>
          <a:stretch/>
        </p:blipFill>
        <p:spPr>
          <a:xfrm>
            <a:off x="0" y="0"/>
            <a:ext cx="3935532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4581" y="561505"/>
            <a:ext cx="7180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6002A0"/>
                </a:solidFill>
                <a:latin typeface="Myriad Pro" panose="020B0503030403020204" pitchFamily="34" charset="0"/>
              </a:rPr>
              <a:t>ПЛАН РЕАЛИЗАЦИИ ПРОЕКТА</a:t>
            </a:r>
            <a:endParaRPr lang="ru-RU" sz="3600" b="1" dirty="0">
              <a:solidFill>
                <a:srgbClr val="6002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35532" y="1428459"/>
            <a:ext cx="503463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Myriad Pro" panose="020B0503030403020204" pitchFamily="34" charset="0"/>
              </a:rPr>
              <a:t>1.Обговорить </a:t>
            </a:r>
            <a:r>
              <a:rPr lang="ru-RU" sz="2000" dirty="0">
                <a:latin typeface="Myriad Pro" panose="020B0503030403020204" pitchFamily="34" charset="0"/>
              </a:rPr>
              <a:t>содержание основной и игровой программы с сотрудником ГИБДД </a:t>
            </a:r>
            <a:endParaRPr lang="ru-RU" sz="2000" dirty="0" smtClean="0">
              <a:latin typeface="Myriad Pro" panose="020B0503030403020204" pitchFamily="34" charset="0"/>
            </a:endParaRPr>
          </a:p>
          <a:p>
            <a:pPr marL="342900" indent="-342900">
              <a:buAutoNum type="arabicPeriod"/>
            </a:pPr>
            <a:endParaRPr lang="ru-RU" sz="2000" dirty="0">
              <a:latin typeface="Myriad Pro" panose="020B0503030403020204" pitchFamily="34" charset="0"/>
            </a:endParaRPr>
          </a:p>
          <a:p>
            <a:r>
              <a:rPr lang="ru-RU" sz="2000" dirty="0" smtClean="0">
                <a:latin typeface="Myriad Pro" panose="020B0503030403020204" pitchFamily="34" charset="0"/>
              </a:rPr>
              <a:t>2.Согласовать </a:t>
            </a:r>
            <a:r>
              <a:rPr lang="ru-RU" sz="2000" dirty="0">
                <a:latin typeface="Myriad Pro" panose="020B0503030403020204" pitchFamily="34" charset="0"/>
              </a:rPr>
              <a:t>график проведения уроков с администрацией БСШ №</a:t>
            </a:r>
            <a:r>
              <a:rPr lang="ru-RU" sz="2000" dirty="0" smtClean="0">
                <a:latin typeface="Myriad Pro" panose="020B0503030403020204" pitchFamily="34" charset="0"/>
              </a:rPr>
              <a:t>1</a:t>
            </a:r>
          </a:p>
          <a:p>
            <a:endParaRPr lang="ru-RU" sz="2000" dirty="0">
              <a:latin typeface="Myriad Pro" panose="020B0503030403020204" pitchFamily="34" charset="0"/>
            </a:endParaRPr>
          </a:p>
          <a:p>
            <a:r>
              <a:rPr lang="ru-RU" sz="2000" dirty="0" smtClean="0">
                <a:latin typeface="Myriad Pro" panose="020B0503030403020204" pitchFamily="34" charset="0"/>
              </a:rPr>
              <a:t>3.Приобрести </a:t>
            </a:r>
            <a:r>
              <a:rPr lang="ru-RU" sz="2000" dirty="0">
                <a:latin typeface="Myriad Pro" panose="020B0503030403020204" pitchFamily="34" charset="0"/>
              </a:rPr>
              <a:t>материалы для изготовления памяток, значки для награждения авторов лучших </a:t>
            </a:r>
            <a:r>
              <a:rPr lang="ru-RU" sz="2000" dirty="0" smtClean="0">
                <a:latin typeface="Myriad Pro" panose="020B0503030403020204" pitchFamily="34" charset="0"/>
              </a:rPr>
              <a:t>памяток</a:t>
            </a:r>
          </a:p>
          <a:p>
            <a:endParaRPr lang="ru-RU" sz="2000" dirty="0">
              <a:latin typeface="Myriad Pro" panose="020B0503030403020204" pitchFamily="34" charset="0"/>
            </a:endParaRPr>
          </a:p>
          <a:p>
            <a:r>
              <a:rPr lang="ru-RU" sz="2000" dirty="0" smtClean="0">
                <a:latin typeface="Myriad Pro" panose="020B0503030403020204" pitchFamily="34" charset="0"/>
              </a:rPr>
              <a:t>4.Провести </a:t>
            </a:r>
            <a:r>
              <a:rPr lang="ru-RU" sz="2000" dirty="0">
                <a:latin typeface="Myriad Pro" panose="020B0503030403020204" pitchFamily="34" charset="0"/>
              </a:rPr>
              <a:t>уроки среди начальных классов </a:t>
            </a:r>
            <a:endParaRPr lang="ru-RU" sz="2000" dirty="0" smtClean="0">
              <a:latin typeface="Myriad Pro" panose="020B0503030403020204" pitchFamily="34" charset="0"/>
            </a:endParaRPr>
          </a:p>
          <a:p>
            <a:endParaRPr lang="ru-RU" sz="2000" dirty="0">
              <a:latin typeface="Myriad Pro" panose="020B0503030403020204" pitchFamily="34" charset="0"/>
            </a:endParaRPr>
          </a:p>
          <a:p>
            <a:r>
              <a:rPr lang="ru-RU" sz="2000" dirty="0" smtClean="0">
                <a:latin typeface="Myriad Pro" panose="020B0503030403020204" pitchFamily="34" charset="0"/>
              </a:rPr>
              <a:t>5.Провести </a:t>
            </a:r>
            <a:r>
              <a:rPr lang="ru-RU" sz="2000" dirty="0">
                <a:latin typeface="Myriad Pro" panose="020B0503030403020204" pitchFamily="34" charset="0"/>
              </a:rPr>
              <a:t>конкурс лучших памяток </a:t>
            </a:r>
            <a:endParaRPr lang="ru-RU" sz="2000" dirty="0" smtClean="0">
              <a:latin typeface="Myriad Pro" panose="020B0503030403020204" pitchFamily="34" charset="0"/>
            </a:endParaRPr>
          </a:p>
          <a:p>
            <a:endParaRPr lang="ru-RU" sz="2000" dirty="0">
              <a:latin typeface="Myriad Pro" panose="020B0503030403020204" pitchFamily="34" charset="0"/>
            </a:endParaRPr>
          </a:p>
          <a:p>
            <a:r>
              <a:rPr lang="ru-RU" sz="2000" dirty="0" smtClean="0">
                <a:latin typeface="Myriad Pro" panose="020B0503030403020204" pitchFamily="34" charset="0"/>
              </a:rPr>
              <a:t>6.Определить </a:t>
            </a:r>
            <a:r>
              <a:rPr lang="ru-RU" sz="2000" dirty="0">
                <a:latin typeface="Myriad Pro" panose="020B0503030403020204" pitchFamily="34" charset="0"/>
              </a:rPr>
              <a:t>и наградить авторов лучших памяток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90" y="5361670"/>
            <a:ext cx="2139035" cy="94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7" t="13105" b="19324"/>
          <a:stretch/>
        </p:blipFill>
        <p:spPr>
          <a:xfrm>
            <a:off x="70989" y="114364"/>
            <a:ext cx="3935532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4581" y="561505"/>
            <a:ext cx="7180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6002A0"/>
                </a:solidFill>
                <a:latin typeface="Myriad Pro" panose="020B0503030403020204" pitchFamily="34" charset="0"/>
              </a:rPr>
              <a:t>НЕОБХОДИМЫЕ РЕСУРСЫ</a:t>
            </a:r>
            <a:endParaRPr lang="ru-RU" sz="3600" b="1" dirty="0">
              <a:solidFill>
                <a:srgbClr val="6002A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90" y="5361670"/>
            <a:ext cx="2139035" cy="9417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2227" y="1257528"/>
            <a:ext cx="2576947" cy="2285836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71989" y="4145006"/>
            <a:ext cx="1434370" cy="1216664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1 350,00 руб.</a:t>
            </a:r>
            <a:endParaRPr lang="ru-RU" sz="18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415924" y="3782292"/>
            <a:ext cx="1857285" cy="28994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800" b="1" dirty="0" smtClean="0"/>
              <a:t>550,00 руб.</a:t>
            </a:r>
            <a:endParaRPr lang="ru-RU" sz="18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5946" y="1207836"/>
            <a:ext cx="2817067" cy="3605811"/>
          </a:xfrm>
          <a:prstGeom prst="rect">
            <a:avLst/>
          </a:prstGeom>
        </p:spPr>
      </p:pic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>
          <a:xfrm>
            <a:off x="8158151" y="4072235"/>
            <a:ext cx="3932237" cy="2626277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300,00 руб.</a:t>
            </a:r>
          </a:p>
          <a:p>
            <a:endParaRPr lang="ru-RU" sz="1800" b="1" dirty="0"/>
          </a:p>
          <a:p>
            <a:endParaRPr lang="ru-RU" sz="1800" b="1" dirty="0" smtClean="0"/>
          </a:p>
          <a:p>
            <a:endParaRPr lang="ru-RU" sz="1800" b="1" dirty="0"/>
          </a:p>
          <a:p>
            <a:endParaRPr lang="ru-RU" sz="1800" b="1" dirty="0" smtClean="0"/>
          </a:p>
          <a:p>
            <a:endParaRPr lang="ru-RU" sz="1800" b="1" dirty="0"/>
          </a:p>
          <a:p>
            <a:r>
              <a:rPr lang="ru-RU" sz="1800" b="1" dirty="0" smtClean="0"/>
              <a:t>ИТОГО: 2 150,00 рублей</a:t>
            </a:r>
            <a:endParaRPr lang="ru-RU" sz="1800" b="1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1988" y="4287098"/>
            <a:ext cx="904009" cy="67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18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7" t="13105" b="19324"/>
          <a:stretch/>
        </p:blipFill>
        <p:spPr>
          <a:xfrm>
            <a:off x="0" y="0"/>
            <a:ext cx="3935532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4581" y="561505"/>
            <a:ext cx="7180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6002A0"/>
                </a:solidFill>
              </a:rPr>
              <a:t>РЕЗУЛЬТАТЫ</a:t>
            </a:r>
            <a:endParaRPr lang="ru-RU" sz="3600" b="1" dirty="0">
              <a:solidFill>
                <a:srgbClr val="6002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4581" y="1324550"/>
            <a:ext cx="503463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yriad Pro" panose="020B0503030403020204" pitchFamily="34" charset="0"/>
              </a:rPr>
              <a:t>-</a:t>
            </a:r>
            <a:r>
              <a:rPr lang="ru-RU" sz="2400" dirty="0">
                <a:latin typeface="Myriad Pro" panose="020B0503030403020204" pitchFamily="34" charset="0"/>
              </a:rPr>
              <a:t>Проведено 5 интерактивных уроков </a:t>
            </a:r>
          </a:p>
          <a:p>
            <a:r>
              <a:rPr lang="ru-RU" sz="2400" dirty="0">
                <a:latin typeface="Myriad Pro" panose="020B0503030403020204" pitchFamily="34" charset="0"/>
              </a:rPr>
              <a:t>-100 учеников прошло обучение основам ПДД </a:t>
            </a:r>
          </a:p>
          <a:p>
            <a:r>
              <a:rPr lang="ru-RU" sz="2400" dirty="0">
                <a:latin typeface="Myriad Pro" panose="020B0503030403020204" pitchFamily="34" charset="0"/>
              </a:rPr>
              <a:t>-100 учеников узнали о ФП Добровольчество </a:t>
            </a:r>
          </a:p>
          <a:p>
            <a:r>
              <a:rPr lang="ru-RU" sz="2400" dirty="0">
                <a:latin typeface="Myriad Pro" panose="020B0503030403020204" pitchFamily="34" charset="0"/>
              </a:rPr>
              <a:t>- В дальнейшем 10 учеников заинтересованы в деятельности добровольчества </a:t>
            </a:r>
          </a:p>
          <a:p>
            <a:r>
              <a:rPr lang="ru-RU" sz="2400" dirty="0">
                <a:latin typeface="Myriad Pro" panose="020B0503030403020204" pitchFamily="34" charset="0"/>
              </a:rPr>
              <a:t>-У учеников начали развиваться навыки правильного поведения и понимание важности ПДД в жизни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90" y="5361670"/>
            <a:ext cx="2139035" cy="94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75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73121" y="500269"/>
            <a:ext cx="5761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Елизарьева Валерия </a:t>
            </a:r>
            <a:endParaRPr lang="ru-RU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73121" y="2000353"/>
            <a:ext cx="50511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yriad Pro" panose="020B0503030403020204" pitchFamily="34" charset="0"/>
              </a:rPr>
              <a:t>8(953)854-99-35</a:t>
            </a:r>
          </a:p>
          <a:p>
            <a:r>
              <a:rPr lang="en-US" sz="2800" dirty="0" smtClean="0">
                <a:latin typeface="Myriad Pro" panose="020B0503030403020204" pitchFamily="34" charset="0"/>
                <a:hlinkClick r:id="rId2"/>
              </a:rPr>
              <a:t>Elizarevavaleria@gmail.com</a:t>
            </a:r>
            <a:endParaRPr lang="en-US" sz="2800" dirty="0" smtClean="0">
              <a:latin typeface="Myriad Pro" panose="020B0503030403020204" pitchFamily="34" charset="0"/>
            </a:endParaRPr>
          </a:p>
          <a:p>
            <a:endParaRPr lang="en-US" sz="2800" dirty="0">
              <a:latin typeface="Myriad Pro" panose="020B0503030403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64" t="13105" b="19324"/>
          <a:stretch/>
        </p:blipFill>
        <p:spPr>
          <a:xfrm>
            <a:off x="0" y="0"/>
            <a:ext cx="5373121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62" y="1273416"/>
            <a:ext cx="2490352" cy="432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713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181</Words>
  <Application>Microsoft Office PowerPoint</Application>
  <PresentationFormat>Широкоэкранный</PresentationFormat>
  <Paragraphs>45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1 350,00 руб.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Руслан Гринюк</dc:creator>
  <cp:lastModifiedBy>Денис</cp:lastModifiedBy>
  <cp:revision>21</cp:revision>
  <dcterms:created xsi:type="dcterms:W3CDTF">2018-04-13T03:53:19Z</dcterms:created>
  <dcterms:modified xsi:type="dcterms:W3CDTF">2019-05-22T04:11:21Z</dcterms:modified>
</cp:coreProperties>
</file>