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63" r:id="rId3"/>
    <p:sldId id="26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effectLst/>
              </a:rPr>
              <a:t>«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dirty="0"/>
              <a:t>«ЯМАЛЬСКИЙ КОЛОРИТ – В </a:t>
            </a:r>
            <a:r>
              <a:rPr lang="ru-RU" sz="4000" dirty="0" smtClean="0"/>
              <a:t>ПОДАРОК РАЙОНУ!»</a:t>
            </a:r>
          </a:p>
          <a:p>
            <a:pPr algn="ctr"/>
            <a:endParaRPr lang="ru-RU" sz="4000" dirty="0"/>
          </a:p>
        </p:txBody>
      </p:sp>
      <p:pic>
        <p:nvPicPr>
          <p:cNvPr id="1026" name="Picture 2" descr="C:\Users\ПРИВЕТ ЛЮБИМЫЙ\Desktop\7d949e9d1dc0ed3fa5deb29f17078d0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4864"/>
            <a:ext cx="914399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РИВЕТ ЛЮБИМЫЙ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39586"/>
            <a:ext cx="6588225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4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РИВЕТ ЛЮБИМЫЙ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0" y="-29522"/>
            <a:ext cx="5413650" cy="36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5457733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9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«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Андрей Шамин</dc:creator>
  <cp:lastModifiedBy>Андрей Шамин</cp:lastModifiedBy>
  <cp:revision>1</cp:revision>
  <dcterms:created xsi:type="dcterms:W3CDTF">2018-05-31T15:16:59Z</dcterms:created>
  <dcterms:modified xsi:type="dcterms:W3CDTF">2018-05-31T15:23:32Z</dcterms:modified>
</cp:coreProperties>
</file>