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8" r:id="rId5"/>
    <p:sldId id="267" r:id="rId6"/>
    <p:sldId id="270" r:id="rId7"/>
    <p:sldId id="272" r:id="rId8"/>
    <p:sldId id="271" r:id="rId9"/>
    <p:sldId id="273" r:id="rId10"/>
    <p:sldId id="26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10" y="-3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Яркий</a:t>
            </a:r>
            <a:r>
              <a:rPr lang="ru-RU" b="1" dirty="0" smtClean="0">
                <a:solidFill>
                  <a:srgbClr val="7030A0"/>
                </a:solidFill>
              </a:rPr>
              <a:t> Мир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на </a:t>
            </a:r>
            <a:r>
              <a:rPr lang="ru-RU" b="1" dirty="0" smtClean="0">
                <a:solidFill>
                  <a:srgbClr val="00B050"/>
                </a:solidFill>
              </a:rPr>
              <a:t>кончиках </a:t>
            </a:r>
            <a:r>
              <a:rPr lang="ru-RU" b="1" dirty="0" smtClean="0">
                <a:solidFill>
                  <a:srgbClr val="B82E08"/>
                </a:solidFill>
              </a:rPr>
              <a:t>пальцев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2071678"/>
            <a:ext cx="4357718" cy="456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429132"/>
            <a:ext cx="2171303" cy="227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720" y="5429264"/>
            <a:ext cx="6231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«Читаем книгу по ролям»: школа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художественного Чтения для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незрячих детей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 l="1666" t="24338"/>
          <a:stretch>
            <a:fillRect/>
          </a:stretch>
        </p:blipFill>
        <p:spPr bwMode="auto">
          <a:xfrm>
            <a:off x="357158" y="142852"/>
            <a:ext cx="7358114" cy="42654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Яркий мир на кончиках пальцев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  <a:defRPr/>
            </a:pPr>
            <a:r>
              <a:rPr lang="ru-RU" sz="2800" dirty="0" smtClean="0"/>
              <a:t>Руководитель: </a:t>
            </a:r>
            <a:r>
              <a:rPr lang="ru-RU" sz="2800" dirty="0" smtClean="0"/>
              <a:t>Рылова </a:t>
            </a:r>
            <a:r>
              <a:rPr lang="ru-RU" sz="2800" dirty="0" smtClean="0"/>
              <a:t>Анастасия</a:t>
            </a:r>
          </a:p>
          <a:p>
            <a:pPr>
              <a:buNone/>
            </a:pP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357694"/>
            <a:ext cx="2171303" cy="227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Цель проекта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/>
              <a:t>Создание  комфортной </a:t>
            </a:r>
            <a:r>
              <a:rPr lang="ru-RU" sz="2800" b="1" dirty="0" smtClean="0"/>
              <a:t>образовательной</a:t>
            </a:r>
          </a:p>
          <a:p>
            <a:pPr>
              <a:buNone/>
            </a:pPr>
            <a:r>
              <a:rPr lang="ru-RU" sz="2800" b="1" dirty="0" smtClean="0"/>
              <a:t>среды</a:t>
            </a:r>
            <a:r>
              <a:rPr lang="ru-RU" sz="2800" b="1" dirty="0" smtClean="0"/>
              <a:t>, развитие творческих </a:t>
            </a:r>
            <a:r>
              <a:rPr lang="ru-RU" sz="2800" b="1" dirty="0" smtClean="0"/>
              <a:t>и</a:t>
            </a:r>
          </a:p>
          <a:p>
            <a:pPr>
              <a:buNone/>
            </a:pPr>
            <a:r>
              <a:rPr lang="ru-RU" sz="2800" b="1" dirty="0" smtClean="0"/>
              <a:t>интеллектуальных</a:t>
            </a:r>
            <a:r>
              <a:rPr lang="ru-RU" sz="2800" b="1" dirty="0" smtClean="0"/>
              <a:t>, </a:t>
            </a:r>
            <a:r>
              <a:rPr lang="ru-RU" sz="2800" b="1" dirty="0" smtClean="0"/>
              <a:t>познавательных</a:t>
            </a:r>
          </a:p>
          <a:p>
            <a:pPr>
              <a:buNone/>
            </a:pPr>
            <a:r>
              <a:rPr lang="ru-RU" sz="2800" b="1" dirty="0" smtClean="0"/>
              <a:t>способностей </a:t>
            </a:r>
            <a:r>
              <a:rPr lang="ru-RU" sz="2800" b="1" dirty="0" smtClean="0"/>
              <a:t>у незрячих и </a:t>
            </a:r>
            <a:r>
              <a:rPr lang="ru-RU" sz="2800" b="1" dirty="0" smtClean="0"/>
              <a:t>слабовидящих</a:t>
            </a:r>
          </a:p>
          <a:p>
            <a:pPr>
              <a:buNone/>
            </a:pPr>
            <a:r>
              <a:rPr lang="ru-RU" sz="2800" b="1" dirty="0" smtClean="0"/>
              <a:t>детей </a:t>
            </a:r>
            <a:r>
              <a:rPr lang="ru-RU" sz="2800" b="1" dirty="0" smtClean="0"/>
              <a:t>посредством создания </a:t>
            </a:r>
            <a:r>
              <a:rPr lang="ru-RU" sz="2800" b="1" dirty="0" smtClean="0"/>
              <a:t>тактильных</a:t>
            </a:r>
          </a:p>
          <a:p>
            <a:pPr>
              <a:buNone/>
            </a:pPr>
            <a:r>
              <a:rPr lang="ru-RU" sz="2800" b="1" dirty="0" smtClean="0"/>
              <a:t>книг</a:t>
            </a:r>
            <a:r>
              <a:rPr lang="ru-RU" sz="2800" b="1" dirty="0" smtClean="0"/>
              <a:t>, дидактических пособий и </a:t>
            </a:r>
            <a:r>
              <a:rPr lang="ru-RU" sz="2800" b="1" dirty="0" smtClean="0"/>
              <a:t>записи</a:t>
            </a:r>
          </a:p>
          <a:p>
            <a:pPr>
              <a:buNone/>
            </a:pPr>
            <a:r>
              <a:rPr lang="ru-RU" sz="2800" b="1" dirty="0" smtClean="0"/>
              <a:t>аудиокниг</a:t>
            </a:r>
            <a:r>
              <a:rPr lang="ru-RU" sz="2800" b="1" dirty="0" smtClean="0"/>
              <a:t>. </a:t>
            </a:r>
          </a:p>
          <a:p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357694"/>
            <a:ext cx="2171303" cy="227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357694"/>
            <a:ext cx="2171303" cy="227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DSCN91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572032" cy="3429024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833"/>
          <a:stretch>
            <a:fillRect/>
          </a:stretch>
        </p:blipFill>
        <p:spPr bwMode="auto">
          <a:xfrm>
            <a:off x="5000628" y="214290"/>
            <a:ext cx="3933545" cy="2308226"/>
          </a:xfrm>
          <a:prstGeom prst="rect">
            <a:avLst/>
          </a:prstGeom>
          <a:noFill/>
        </p:spPr>
      </p:pic>
      <p:pic>
        <p:nvPicPr>
          <p:cNvPr id="8" name="Picture 3" descr="DSC02107"/>
          <p:cNvPicPr>
            <a:picLocks noChangeAspect="1" noChangeArrowheads="1"/>
          </p:cNvPicPr>
          <p:nvPr/>
        </p:nvPicPr>
        <p:blipFill>
          <a:blip r:embed="rId5" cstate="print"/>
          <a:srcRect t="45448" b="24080"/>
          <a:stretch>
            <a:fillRect/>
          </a:stretch>
        </p:blipFill>
        <p:spPr bwMode="auto">
          <a:xfrm>
            <a:off x="285720" y="3929066"/>
            <a:ext cx="4857784" cy="263418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72066" y="2643182"/>
            <a:ext cx="37091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Чтение книг в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ГКУК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Кемеровская областная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специальная библиотека</a:t>
            </a:r>
          </a:p>
          <a:p>
            <a:pPr algn="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для незрячих и слабовидящих».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357694"/>
            <a:ext cx="2171303" cy="227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SC07246"/>
          <p:cNvPicPr>
            <a:picLocks noChangeAspect="1" noChangeArrowheads="1"/>
          </p:cNvPicPr>
          <p:nvPr/>
        </p:nvPicPr>
        <p:blipFill>
          <a:blip r:embed="rId3" cstate="print"/>
          <a:srcRect l="2438"/>
          <a:stretch>
            <a:fillRect/>
          </a:stretch>
        </p:blipFill>
        <p:spPr bwMode="auto">
          <a:xfrm>
            <a:off x="285720" y="3429000"/>
            <a:ext cx="5549112" cy="3197484"/>
          </a:xfrm>
          <a:prstGeom prst="rect">
            <a:avLst/>
          </a:prstGeom>
          <a:noFill/>
        </p:spPr>
      </p:pic>
      <p:pic>
        <p:nvPicPr>
          <p:cNvPr id="6" name="Picture 2" descr="DSC031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42852"/>
            <a:ext cx="2377431" cy="3643314"/>
          </a:xfrm>
          <a:prstGeom prst="rect">
            <a:avLst/>
          </a:prstGeom>
          <a:noFill/>
        </p:spPr>
      </p:pic>
      <p:pic>
        <p:nvPicPr>
          <p:cNvPr id="7" name="Picture 5" descr="DSC05800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/>
          <a:stretch>
            <a:fillRect/>
          </a:stretch>
        </p:blipFill>
        <p:spPr bwMode="auto">
          <a:xfrm>
            <a:off x="285721" y="285728"/>
            <a:ext cx="3766558" cy="2571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071934" y="642918"/>
            <a:ext cx="222868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Запись аудиокниг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для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слабовидящих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и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незрячих детей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357166"/>
            <a:ext cx="6143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Вручение всероссийского нагрудного знака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«Горячее сердце»</a:t>
            </a:r>
            <a:endParaRPr lang="ru-RU" sz="2400" dirty="0"/>
          </a:p>
        </p:txBody>
      </p:sp>
      <p:pic>
        <p:nvPicPr>
          <p:cNvPr id="5" name="Содержимое 8" descr="Юных кузбассовцев наградили знаком «Горячее сердце»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000108"/>
            <a:ext cx="535785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fondsci.ru/upload/iblock/275/Znak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429132"/>
            <a:ext cx="2142699" cy="2144518"/>
          </a:xfrm>
          <a:prstGeom prst="rect">
            <a:avLst/>
          </a:prstGeom>
          <a:noFill/>
        </p:spPr>
      </p:pic>
      <p:pic>
        <p:nvPicPr>
          <p:cNvPr id="7" name="Содержимое 6" descr="http://kem-edu.ucoz.ru/Foto/IMG_6814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643446"/>
            <a:ext cx="1736875" cy="200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2014-2015\фото гимназия 2014 2015\горячее сердце\IMG_68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50001" y="1750207"/>
            <a:ext cx="30718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357694"/>
            <a:ext cx="2171303" cy="227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7224" y="2928934"/>
            <a:ext cx="7557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Проведение мастер-классов для воспитанников школ-интернатов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Настя\Desktop\mqcGRjXr52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3571900" cy="2381732"/>
          </a:xfrm>
          <a:prstGeom prst="rect">
            <a:avLst/>
          </a:prstGeom>
          <a:noFill/>
        </p:spPr>
      </p:pic>
      <p:pic>
        <p:nvPicPr>
          <p:cNvPr id="1027" name="Picture 3" descr="C:\Users\Настя\Desktop\p1Yp8G7hhi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8"/>
            <a:ext cx="3642626" cy="2428892"/>
          </a:xfrm>
          <a:prstGeom prst="rect">
            <a:avLst/>
          </a:prstGeom>
          <a:noFill/>
        </p:spPr>
      </p:pic>
      <p:pic>
        <p:nvPicPr>
          <p:cNvPr id="1028" name="Picture 4" descr="C:\Users\Настя\Desktop\JlmX2Rx1SM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429000"/>
            <a:ext cx="4643470" cy="3096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357694"/>
            <a:ext cx="2171303" cy="227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76247" y="785794"/>
            <a:ext cx="39677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Проведение театральных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вечеров для слабовидящих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и незрячих детей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 descr="DSC0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633369"/>
            <a:ext cx="5143536" cy="2889667"/>
          </a:xfrm>
          <a:prstGeom prst="rect">
            <a:avLst/>
          </a:prstGeom>
          <a:noFill/>
        </p:spPr>
      </p:pic>
      <p:pic>
        <p:nvPicPr>
          <p:cNvPr id="6" name="Picture 3" descr="image (1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14290"/>
            <a:ext cx="4287305" cy="3214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357694"/>
            <a:ext cx="2171303" cy="227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7686" y="3714752"/>
            <a:ext cx="24727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Победа на Отрытом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Сибирском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детском форуме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3842078" cy="512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5103829"/>
            <a:ext cx="1315628" cy="175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500042"/>
            <a:ext cx="2036015" cy="271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1000108"/>
            <a:ext cx="2089544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101</Words>
  <Application>Microsoft Office PowerPoint</Application>
  <PresentationFormat>Экран (4:3)</PresentationFormat>
  <Paragraphs>30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Яркий Мир на кончиках пальцев</vt:lpstr>
      <vt:lpstr>Яркий мир на кончиках пальцев</vt:lpstr>
      <vt:lpstr>Цель проекта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Яркий Мир на кончиках пальцев</dc:title>
  <dc:creator>Настя</dc:creator>
  <cp:lastModifiedBy>Пользователь Windows</cp:lastModifiedBy>
  <cp:revision>11</cp:revision>
  <dcterms:created xsi:type="dcterms:W3CDTF">2019-06-15T12:07:01Z</dcterms:created>
  <dcterms:modified xsi:type="dcterms:W3CDTF">2019-06-15T15:13:24Z</dcterms:modified>
</cp:coreProperties>
</file>