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6145-C78F-4340-8E72-93B0B6C0A218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7BC8136-E860-4857-B00A-146203982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398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6145-C78F-4340-8E72-93B0B6C0A218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BC8136-E860-4857-B00A-146203982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6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6145-C78F-4340-8E72-93B0B6C0A218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BC8136-E860-4857-B00A-1462039822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75897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6145-C78F-4340-8E72-93B0B6C0A218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BC8136-E860-4857-B00A-146203982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0995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6145-C78F-4340-8E72-93B0B6C0A218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BC8136-E860-4857-B00A-1462039822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30993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6145-C78F-4340-8E72-93B0B6C0A218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BC8136-E860-4857-B00A-146203982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774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6145-C78F-4340-8E72-93B0B6C0A218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8136-E860-4857-B00A-146203982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286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6145-C78F-4340-8E72-93B0B6C0A218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8136-E860-4857-B00A-146203982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351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6145-C78F-4340-8E72-93B0B6C0A218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8136-E860-4857-B00A-146203982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736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6145-C78F-4340-8E72-93B0B6C0A218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BC8136-E860-4857-B00A-146203982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217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6145-C78F-4340-8E72-93B0B6C0A218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BC8136-E860-4857-B00A-146203982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6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6145-C78F-4340-8E72-93B0B6C0A218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BC8136-E860-4857-B00A-146203982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63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6145-C78F-4340-8E72-93B0B6C0A218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8136-E860-4857-B00A-146203982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889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6145-C78F-4340-8E72-93B0B6C0A218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8136-E860-4857-B00A-146203982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95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6145-C78F-4340-8E72-93B0B6C0A218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8136-E860-4857-B00A-146203982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73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6145-C78F-4340-8E72-93B0B6C0A218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BC8136-E860-4857-B00A-146203982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982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C6145-C78F-4340-8E72-93B0B6C0A218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7BC8136-E860-4857-B00A-146203982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12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1712" y="787631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Ярмарка </a:t>
            </a:r>
            <a:br>
              <a:rPr lang="ru-RU" sz="6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Единения</a:t>
            </a:r>
            <a:endParaRPr lang="ru-RU" sz="6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39411" y="3958937"/>
            <a:ext cx="5116004" cy="231495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проект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СОШ ЗАТО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Видяево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 проекта: Фурсина Анастасия,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ученица 9 «Б» класса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Кураторы проекта: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Белых И.П., Яскевич А.В.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8072" l="833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04"/>
          <a:stretch/>
        </p:blipFill>
        <p:spPr>
          <a:xfrm rot="20606783">
            <a:off x="583587" y="653072"/>
            <a:ext cx="3874587" cy="288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0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H5EfCug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7584" y="0"/>
            <a:ext cx="4213947" cy="354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BtfeaqzsJmQ.jpg"/>
          <p:cNvPicPr>
            <a:picLocks noChangeAspect="1"/>
          </p:cNvPicPr>
          <p:nvPr/>
        </p:nvPicPr>
        <p:blipFill>
          <a:blip r:embed="rId3" cstate="print"/>
          <a:srcRect l="3238" t="15537" b="2573"/>
          <a:stretch>
            <a:fillRect/>
          </a:stretch>
        </p:blipFill>
        <p:spPr>
          <a:xfrm>
            <a:off x="6335486" y="0"/>
            <a:ext cx="5856514" cy="3304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KZe-hM6oCd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82937"/>
            <a:ext cx="4911635" cy="3275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AShG_r7CdO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55532" y="3461657"/>
            <a:ext cx="5233132" cy="3161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3718" y="772391"/>
            <a:ext cx="10226531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«…Чрезмерная 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жажда власти привела к падению ангелов; </a:t>
            </a:r>
          </a:p>
          <a:p>
            <a:pPr marL="0" indent="0">
              <a:buNone/>
            </a:pP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чрезмерная жажда  знания приводит к падению человека; </a:t>
            </a:r>
          </a:p>
          <a:p>
            <a:pPr marL="0" indent="0">
              <a:buNone/>
            </a:pP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милосердие не может быть чрезмерным и не причинит вреда ни ангелу, ни </a:t>
            </a:r>
            <a:r>
              <a:rPr 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человеку». 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3300" lvl="8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Фрэнсис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Бэкон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363" b="98978" l="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5836" y="3179617"/>
            <a:ext cx="3685498" cy="36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58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4035" y="326572"/>
            <a:ext cx="10633165" cy="600891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Цель проекта: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Оказать  помощь семье, оказавшейся в трудной жизненной ситуации,  путем объединения духовных и творческих сил жителей поселка.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3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Целевая группа проекта:</a:t>
            </a:r>
          </a:p>
          <a:p>
            <a:pPr lvl="1" algn="just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Инициативная группа ученического самоуправления;</a:t>
            </a:r>
          </a:p>
          <a:p>
            <a:pPr lvl="1" algn="just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Волонтеры школы;</a:t>
            </a:r>
          </a:p>
          <a:p>
            <a:pPr lvl="1" algn="just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Учащиеся;</a:t>
            </a:r>
          </a:p>
          <a:p>
            <a:pPr lvl="1" algn="just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Родители;</a:t>
            </a:r>
          </a:p>
          <a:p>
            <a:pPr lvl="1" algn="just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Жители посёлка.</a:t>
            </a: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8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6720" y="454293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Задачи проекта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1593669"/>
            <a:ext cx="10498772" cy="4317553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Создать инициативную группу единомышленников среди учащихся и жителей ЗАТО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Видяево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для проведения мероприятия;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Оказать содействие  в подготовке  творческих работ;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Вызвать  эмоционально-смысловой отклик в душах людей (учащихся школы, их родителей, общественности), "зажечь"  их сердца к совершению  благородных поступков.</a:t>
            </a:r>
          </a:p>
          <a:p>
            <a:pPr algn="just">
              <a:buNone/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2035" y="506544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Актуальность проблемы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1611084"/>
            <a:ext cx="10459583" cy="439782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Оказанная вовремя помощь: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возвращает здоровье,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дает возможность приобрести 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дорогостоящие лекарства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снимает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угрозу смерти, 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дарит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надежду на исцеление.</a:t>
            </a: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Человек не одинок в своих проблемах</a:t>
            </a:r>
          </a:p>
          <a:p>
            <a:pPr algn="just">
              <a:buNone/>
            </a:pP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7976" y="637173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Нормативно-правовые источники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9348" y="1911531"/>
            <a:ext cx="10162903" cy="3777622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 Федерального закона № 300326-6   " О добровольчестве (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волонтерстве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)"  (ред., внесенная в ГД ФС РФ, текст по состоянию на 21.06.2013) 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Федеральный закон от 11.08.1995 №135-ФЗ  (ред. от 05.05.2014) "О благотворительной деятельности и   благотворительных организациях</a:t>
            </a:r>
          </a:p>
          <a:p>
            <a:pPr>
              <a:buNone/>
            </a:pP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E4EyqnnT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193" y="169818"/>
            <a:ext cx="4877849" cy="3252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3_k37K6bz9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0536" y="0"/>
            <a:ext cx="5347063" cy="3565405"/>
          </a:xfrm>
          <a:prstGeom prst="rect">
            <a:avLst/>
          </a:prstGeom>
        </p:spPr>
      </p:pic>
      <p:pic>
        <p:nvPicPr>
          <p:cNvPr id="8" name="Рисунок 7" descr="FZZ9u8rSEm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8879" y="3387852"/>
            <a:ext cx="5204206" cy="3470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EWg4VgzjqW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1132" y="3701361"/>
            <a:ext cx="4734034" cy="3156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13656" y="63717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Главные условия «Ярмарки Единения»</a:t>
            </a:r>
            <a:b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87875" y="1976846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Добровольное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сердечное желание помочь тому, кто в этом нуждается;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 изделия должны быть сделаны собственными руками, с частичкой сердечной доброты.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sc7RwKipf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629" y="1"/>
            <a:ext cx="4456748" cy="3548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4srX2PKOYM.jpg"/>
          <p:cNvPicPr>
            <a:picLocks noChangeAspect="1"/>
          </p:cNvPicPr>
          <p:nvPr/>
        </p:nvPicPr>
        <p:blipFill>
          <a:blip r:embed="rId3" cstate="print"/>
          <a:srcRect t="12088"/>
          <a:stretch>
            <a:fillRect/>
          </a:stretch>
        </p:blipFill>
        <p:spPr>
          <a:xfrm>
            <a:off x="1259812" y="3566160"/>
            <a:ext cx="5615605" cy="329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_00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6956" y="0"/>
            <a:ext cx="4799511" cy="3199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aMHuLh3mFw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5882" y="3495797"/>
            <a:ext cx="4473618" cy="3362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Другая 1">
      <a:dk1>
        <a:sysClr val="windowText" lastClr="000000"/>
      </a:dk1>
      <a:lt1>
        <a:sysClr val="window" lastClr="FFFFFF"/>
      </a:lt1>
      <a:dk2>
        <a:srgbClr val="A7CDEA"/>
      </a:dk2>
      <a:lt2>
        <a:srgbClr val="EBEBEB"/>
      </a:lt2>
      <a:accent1>
        <a:srgbClr val="5FCBEF"/>
      </a:accent1>
      <a:accent2>
        <a:srgbClr val="A7CDEA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145</TotalTime>
  <Words>196</Words>
  <Application>Microsoft Office PowerPoint</Application>
  <PresentationFormat>Произвольный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Ярмарка  Единения</vt:lpstr>
      <vt:lpstr>Слайд 2</vt:lpstr>
      <vt:lpstr>Слайд 3</vt:lpstr>
      <vt:lpstr>Задачи проекта</vt:lpstr>
      <vt:lpstr>Актуальность проблемы</vt:lpstr>
      <vt:lpstr>Нормативно-правовые источники</vt:lpstr>
      <vt:lpstr>Слайд 7</vt:lpstr>
      <vt:lpstr>Главные условия «Ярмарки Единения» 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Ярмарка Единения</dc:title>
  <dc:creator>Пользователь Windows</dc:creator>
  <cp:lastModifiedBy>Токарева</cp:lastModifiedBy>
  <cp:revision>18</cp:revision>
  <dcterms:created xsi:type="dcterms:W3CDTF">2018-04-22T18:12:11Z</dcterms:created>
  <dcterms:modified xsi:type="dcterms:W3CDTF">2018-04-23T14:14:32Z</dcterms:modified>
</cp:coreProperties>
</file>