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989-9C38-452D-B4B2-850F71E99C1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3E9-BE1E-401A-8176-6C24C6A4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6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989-9C38-452D-B4B2-850F71E99C1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3E9-BE1E-401A-8176-6C24C6A4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6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989-9C38-452D-B4B2-850F71E99C1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3E9-BE1E-401A-8176-6C24C6A4C0C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83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989-9C38-452D-B4B2-850F71E99C1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3E9-BE1E-401A-8176-6C24C6A4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35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989-9C38-452D-B4B2-850F71E99C1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3E9-BE1E-401A-8176-6C24C6A4C0C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970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989-9C38-452D-B4B2-850F71E99C1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3E9-BE1E-401A-8176-6C24C6A4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02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989-9C38-452D-B4B2-850F71E99C1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3E9-BE1E-401A-8176-6C24C6A4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58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989-9C38-452D-B4B2-850F71E99C1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3E9-BE1E-401A-8176-6C24C6A4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3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989-9C38-452D-B4B2-850F71E99C1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3E9-BE1E-401A-8176-6C24C6A4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1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989-9C38-452D-B4B2-850F71E99C1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3E9-BE1E-401A-8176-6C24C6A4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57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989-9C38-452D-B4B2-850F71E99C1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3E9-BE1E-401A-8176-6C24C6A4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989-9C38-452D-B4B2-850F71E99C1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3E9-BE1E-401A-8176-6C24C6A4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989-9C38-452D-B4B2-850F71E99C1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3E9-BE1E-401A-8176-6C24C6A4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0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989-9C38-452D-B4B2-850F71E99C1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3E9-BE1E-401A-8176-6C24C6A4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4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989-9C38-452D-B4B2-850F71E99C1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3E9-BE1E-401A-8176-6C24C6A4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9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3E9-BE1E-401A-8176-6C24C6A4C0C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E989-9C38-452D-B4B2-850F71E99C14}" type="datetimeFigureOut">
              <a:rPr lang="ru-RU" smtClean="0"/>
              <a:t>15.08.2018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6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E989-9C38-452D-B4B2-850F71E99C1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56F3E9-BE1E-401A-8176-6C24C6A4C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0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38" y="3164907"/>
            <a:ext cx="7874000" cy="337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592934"/>
            <a:ext cx="7766936" cy="91378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«Я-куратор»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506717"/>
            <a:ext cx="7766936" cy="1096899"/>
          </a:xfrm>
        </p:spPr>
        <p:txBody>
          <a:bodyPr/>
          <a:lstStyle/>
          <a:p>
            <a:r>
              <a:rPr lang="ru-RU" b="1" dirty="0"/>
              <a:t>Проект «Система студенческого (творческого) кураторства»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203" y="476032"/>
            <a:ext cx="1019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Государственное автономное профессиональное образовательное учреждение Тюменской области «Тюменский лесотехнический техникум» </a:t>
            </a:r>
          </a:p>
        </p:txBody>
      </p:sp>
    </p:spTree>
    <p:extLst>
      <p:ext uri="{BB962C8B-B14F-4D97-AF65-F5344CB8AC3E}">
        <p14:creationId xmlns:p14="http://schemas.microsoft.com/office/powerpoint/2010/main" val="35489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Направление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349535" cy="439786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Проект «Система студенческого (творческого) кураторства» (далее – Проект) входит в категория социально-культурное направление и представляет собой проект, в рамках которого осуществляется кураторская деятельность студентов старшего курса ГАПОУ ТО «Тюменский лесотехнический техникум» над академическими группами первого курса.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55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254942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Привлечение на добровольной основе студентов старших курсов ГАПОУ ТО «ТЛТ» в качестве творческих кураторов студентов первого года обучения; оказание с помощью творческих кураторов помощи в адаптации студентов первого курса к жизни в техникуме, создание условий для проявления склонностей и способностей первокурсников, привлечение их к активному участию в общественной, культурной, спортивной, учебной и научной жизни техникума, а также развитие у студентов лидерский качеств.</a:t>
            </a:r>
          </a:p>
        </p:txBody>
      </p:sp>
    </p:spTree>
    <p:extLst>
      <p:ext uri="{BB962C8B-B14F-4D97-AF65-F5344CB8AC3E}">
        <p14:creationId xmlns:p14="http://schemas.microsoft.com/office/powerpoint/2010/main" val="317417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Новизна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71601"/>
            <a:ext cx="9428363" cy="52026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Проект </a:t>
            </a:r>
            <a:r>
              <a:rPr lang="ru-RU" dirty="0"/>
              <a:t>«Система студенческого (творческого) кураторства» нацелен на оказание помощи студентам первого года обучения в адаптации к жизни в техникуме (учебной, творческой, научной, спортивной, добровольческой). В задачи студента-куратора входит:</a:t>
            </a:r>
          </a:p>
          <a:p>
            <a:pPr marL="0" indent="0">
              <a:buNone/>
            </a:pPr>
            <a:r>
              <a:rPr lang="ru-RU" dirty="0"/>
              <a:t>1.  Помощь студентам первого курса в выявлении лидера внутри группы;</a:t>
            </a:r>
          </a:p>
          <a:p>
            <a:pPr marL="0" indent="0">
              <a:buNone/>
            </a:pPr>
            <a:r>
              <a:rPr lang="ru-RU" dirty="0"/>
              <a:t>2.  Знакомство студентов первого курса с общественной, культурной, спортивной, учебной и научной жизнью техникума, а также приобщение студентов к деятельности общественных объединений и органов студенческого самоуправления ГАПОУ ТО «ТЛТ»;</a:t>
            </a:r>
          </a:p>
          <a:p>
            <a:pPr marL="0" indent="0">
              <a:buNone/>
            </a:pPr>
            <a:r>
              <a:rPr lang="ru-RU" dirty="0"/>
              <a:t>3.  Развитие духа сплочённости, взаимопомощи и сотрудничества внутри студенчества, а также между студентами и администрацией техникума;</a:t>
            </a:r>
          </a:p>
          <a:p>
            <a:pPr marL="0" indent="0">
              <a:buNone/>
            </a:pPr>
            <a:r>
              <a:rPr lang="ru-RU" dirty="0"/>
              <a:t>4.  Информационная, психологическая и правовая поддержка студентов первого курса;</a:t>
            </a:r>
          </a:p>
          <a:p>
            <a:pPr marL="0" indent="0">
              <a:buNone/>
            </a:pPr>
            <a:r>
              <a:rPr lang="ru-RU" dirty="0"/>
              <a:t>5.  Популяризация среди студентов правил и норм образовательной деятельности в ГАПОУ ТО «Тюменский лесотехнический техникум»,  истории, традиций и достижений техникума;</a:t>
            </a:r>
          </a:p>
          <a:p>
            <a:pPr marL="0" indent="0">
              <a:buNone/>
            </a:pPr>
            <a:r>
              <a:rPr lang="ru-RU" dirty="0"/>
              <a:t>6.  Развитие лидерских качеств и навыков проектной деятельности у студентов; выявление, поддержка и стимулирование потенциала студентов ТЛТ  путём вовлечения их в различного рода мероприятий, при помощи которых они смогут найти интересующую их область общественной, культурной, учебной, спортивной и научной жизни;</a:t>
            </a:r>
          </a:p>
          <a:p>
            <a:pPr marL="0" indent="0">
              <a:buNone/>
            </a:pPr>
            <a:r>
              <a:rPr lang="ru-RU" dirty="0"/>
              <a:t>7.  Вовлечение студентов старших курсов в работу со студентами первого курса.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92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реализации и этапы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Способы реализации. </a:t>
            </a:r>
            <a:r>
              <a:rPr lang="ru-RU" dirty="0" smtClean="0"/>
              <a:t>Реализация Проекта представляет собой систему ежегодных мероприятий, циклически повторяющихся, но при этом преобразующихся из года в год.</a:t>
            </a:r>
          </a:p>
          <a:p>
            <a:pPr marL="0" indent="0">
              <a:buNone/>
            </a:pPr>
            <a:r>
              <a:rPr lang="ru-RU" b="1" dirty="0" smtClean="0"/>
              <a:t>1 этап. Подготовительный.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2 этап. Включение в деятельность</a:t>
            </a:r>
            <a:endParaRPr lang="ru-RU" dirty="0" smtClean="0"/>
          </a:p>
          <a:p>
            <a:pPr lvl="1"/>
            <a:r>
              <a:rPr lang="ru-RU" dirty="0" smtClean="0"/>
              <a:t>1.  Знакомство с </a:t>
            </a:r>
            <a:r>
              <a:rPr lang="ru-RU" dirty="0" err="1" smtClean="0"/>
              <a:t>курьируемой</a:t>
            </a:r>
            <a:r>
              <a:rPr lang="ru-RU" dirty="0" smtClean="0"/>
              <a:t> группой и первичная адаптация</a:t>
            </a:r>
          </a:p>
          <a:p>
            <a:pPr lvl="1"/>
            <a:r>
              <a:rPr lang="ru-RU" dirty="0" smtClean="0"/>
              <a:t>2. Проведение серии тренингов на </a:t>
            </a:r>
            <a:r>
              <a:rPr lang="ru-RU" dirty="0" err="1" smtClean="0"/>
              <a:t>командообразование</a:t>
            </a:r>
            <a:r>
              <a:rPr lang="ru-RU" dirty="0" smtClean="0"/>
              <a:t> в течение первых двух недель обучения у курируемой группы.</a:t>
            </a:r>
          </a:p>
          <a:p>
            <a:pPr lvl="1"/>
            <a:r>
              <a:rPr lang="ru-RU" dirty="0" smtClean="0"/>
              <a:t>3. Помощь в подготовке к традиционным и вновь введенным мероприятиям учебного заведения («Дебют первокурсника»)</a:t>
            </a:r>
          </a:p>
          <a:p>
            <a:pPr marL="0" indent="0">
              <a:buNone/>
            </a:pPr>
            <a:r>
              <a:rPr lang="ru-RU" b="1" dirty="0" smtClean="0"/>
              <a:t>3 этап. Работа в течение года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4 этап. Заключительный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71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528">
            <a:off x="6191773" y="1738890"/>
            <a:ext cx="5453822" cy="389826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648">
            <a:off x="493962" y="378825"/>
            <a:ext cx="6224407" cy="4602697"/>
          </a:xfrm>
        </p:spPr>
      </p:pic>
    </p:spTree>
    <p:extLst>
      <p:ext uri="{BB962C8B-B14F-4D97-AF65-F5344CB8AC3E}">
        <p14:creationId xmlns:p14="http://schemas.microsoft.com/office/powerpoint/2010/main" val="15372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2045">
            <a:off x="5769573" y="796177"/>
            <a:ext cx="6089623" cy="406054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2556">
            <a:off x="288441" y="615739"/>
            <a:ext cx="5383533" cy="358972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3429000"/>
            <a:ext cx="514249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0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19" y="804042"/>
            <a:ext cx="7445047" cy="9932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куратором – это круто!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50043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452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«Я-куратор»</vt:lpstr>
      <vt:lpstr>Направление деятельности</vt:lpstr>
      <vt:lpstr>Идея проекта</vt:lpstr>
      <vt:lpstr>Новизна проекта</vt:lpstr>
      <vt:lpstr>Способ реализации и этапы проекта</vt:lpstr>
      <vt:lpstr>Презентация PowerPoint</vt:lpstr>
      <vt:lpstr>Презентация PowerPoint</vt:lpstr>
      <vt:lpstr>Быть куратором – это круто!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«Я-куратор»</dc:title>
  <dc:creator>Нафаня</dc:creator>
  <cp:lastModifiedBy>Нафаня</cp:lastModifiedBy>
  <cp:revision>2</cp:revision>
  <dcterms:created xsi:type="dcterms:W3CDTF">2018-08-15T08:14:14Z</dcterms:created>
  <dcterms:modified xsi:type="dcterms:W3CDTF">2018-08-15T08:30:32Z</dcterms:modified>
</cp:coreProperties>
</file>