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6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3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EB61-B2B7-46CA-9731-0742FF69601C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1D24-09A3-49FE-924A-0E1D6E585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92" y="38614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aramond" panose="02020404030301010803" pitchFamily="18" charset="0"/>
              </a:rPr>
              <a:t>Студенческий совет</a:t>
            </a:r>
            <a:r>
              <a:rPr lang="en-US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aramond" panose="02020404030301010803" pitchFamily="18" charset="0"/>
              </a:rPr>
              <a:t> </a:t>
            </a:r>
            <a:r>
              <a:rPr lang="ru-RU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aramond" panose="02020404030301010803" pitchFamily="18" charset="0"/>
              </a:rPr>
              <a:t>ПКЭиС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Garamond" panose="020204040303010108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29989"/>
          <a:stretch/>
        </p:blipFill>
        <p:spPr>
          <a:xfrm>
            <a:off x="2291205" y="1145627"/>
            <a:ext cx="7136573" cy="5595857"/>
          </a:xfrm>
        </p:spPr>
      </p:pic>
    </p:spTree>
    <p:extLst>
      <p:ext uri="{BB962C8B-B14F-4D97-AF65-F5344CB8AC3E}">
        <p14:creationId xmlns:p14="http://schemas.microsoft.com/office/powerpoint/2010/main" val="31882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72" y="470229"/>
            <a:ext cx="10597055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Garamond" panose="02020404030301010803" pitchFamily="18" charset="0"/>
              </a:rPr>
              <a:t>Молодёжный центр </a:t>
            </a:r>
            <a:r>
              <a:rPr lang="ru-RU" sz="4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Garamond" panose="02020404030301010803" pitchFamily="18" charset="0"/>
              </a:rPr>
              <a:t>ПКЭиС</a:t>
            </a:r>
            <a:endParaRPr lang="ru-RU" sz="4200" dirty="0"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14" y="1945414"/>
            <a:ext cx="5775972" cy="4111760"/>
          </a:xfrm>
        </p:spPr>
      </p:pic>
    </p:spTree>
    <p:extLst>
      <p:ext uri="{BB962C8B-B14F-4D97-AF65-F5344CB8AC3E}">
        <p14:creationId xmlns:p14="http://schemas.microsoft.com/office/powerpoint/2010/main" val="41394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951"/>
          </a:xfrm>
        </p:spPr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Совместное работа – высокий результат!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4130563"/>
            <a:ext cx="2974428" cy="19128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Театральное отделение</a:t>
            </a:r>
            <a:b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(сцена)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79372" y="4130562"/>
            <a:ext cx="2974428" cy="19128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Молодёжный центр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8786" y="3494685"/>
            <a:ext cx="2974428" cy="191288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4"/>
                </a:solidFill>
                <a:latin typeface="Franklin Gothic Heavy" panose="020B0903020102020204" pitchFamily="34" charset="0"/>
              </a:rPr>
              <a:t>Студенческий совет</a:t>
            </a:r>
            <a:endParaRPr lang="ru-RU" sz="2400" b="1" dirty="0">
              <a:ln/>
              <a:solidFill>
                <a:schemeClr val="accent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8786" y="1129861"/>
            <a:ext cx="2974428" cy="191288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Администрация колледжа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4" idx="3"/>
            <a:endCxn id="8" idx="1"/>
          </p:cNvCxnSpPr>
          <p:nvPr/>
        </p:nvCxnSpPr>
        <p:spPr>
          <a:xfrm flipV="1">
            <a:off x="3812628" y="4451127"/>
            <a:ext cx="796158" cy="6358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  <a:endCxn id="6" idx="1"/>
          </p:cNvCxnSpPr>
          <p:nvPr/>
        </p:nvCxnSpPr>
        <p:spPr>
          <a:xfrm>
            <a:off x="7583214" y="4451127"/>
            <a:ext cx="796158" cy="635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8" idx="0"/>
          </p:cNvCxnSpPr>
          <p:nvPr/>
        </p:nvCxnSpPr>
        <p:spPr>
          <a:xfrm>
            <a:off x="6096000" y="3042744"/>
            <a:ext cx="0" cy="451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0"/>
            <a:endCxn id="9" idx="3"/>
          </p:cNvCxnSpPr>
          <p:nvPr/>
        </p:nvCxnSpPr>
        <p:spPr>
          <a:xfrm flipH="1" flipV="1">
            <a:off x="7583214" y="2086303"/>
            <a:ext cx="2283372" cy="2044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0"/>
            <a:endCxn id="9" idx="1"/>
          </p:cNvCxnSpPr>
          <p:nvPr/>
        </p:nvCxnSpPr>
        <p:spPr>
          <a:xfrm flipV="1">
            <a:off x="2325414" y="2086303"/>
            <a:ext cx="2283372" cy="2044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Heavy</vt:lpstr>
      <vt:lpstr>Garamond</vt:lpstr>
      <vt:lpstr>Тема Office</vt:lpstr>
      <vt:lpstr>Студенческий совет ПКЭиС</vt:lpstr>
      <vt:lpstr>Молодёжный центр ПКЭиС</vt:lpstr>
      <vt:lpstr>Совместное работа – высокий результат!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</cp:revision>
  <dcterms:created xsi:type="dcterms:W3CDTF">2018-05-31T10:15:13Z</dcterms:created>
  <dcterms:modified xsi:type="dcterms:W3CDTF">2018-06-09T08:33:19Z</dcterms:modified>
</cp:coreProperties>
</file>