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98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853078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Bookman Old Style" pitchFamily="18" charset="0"/>
              </a:rPr>
              <a:t>Проект</a:t>
            </a:r>
            <a:br>
              <a:rPr lang="ru-RU" sz="6600" dirty="0" smtClean="0">
                <a:latin typeface="Bookman Old Style" pitchFamily="18" charset="0"/>
              </a:rPr>
            </a:br>
            <a:endParaRPr lang="ru-RU" sz="66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068960"/>
            <a:ext cx="7406640" cy="2304256"/>
          </a:xfrm>
        </p:spPr>
        <p:txBody>
          <a:bodyPr>
            <a:normAutofit fontScale="92500"/>
          </a:bodyPr>
          <a:lstStyle/>
          <a:p>
            <a:r>
              <a:rPr lang="ru-RU" sz="6000" b="1" dirty="0" smtClean="0">
                <a:latin typeface="Comic Sans MS" pitchFamily="66" charset="0"/>
              </a:rPr>
              <a:t>«Я хочу играть в</a:t>
            </a:r>
          </a:p>
          <a:p>
            <a:r>
              <a:rPr lang="ru-RU" sz="6000" b="1" dirty="0" smtClean="0">
                <a:latin typeface="Comic Sans MS" pitchFamily="66" charset="0"/>
              </a:rPr>
              <a:t>            футбол!»</a:t>
            </a:r>
            <a:endParaRPr lang="ru-RU" sz="6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мы играли раньше…</a:t>
            </a:r>
            <a:endParaRPr lang="ru-RU" dirty="0"/>
          </a:p>
        </p:txBody>
      </p:sp>
      <p:pic>
        <p:nvPicPr>
          <p:cNvPr id="8" name="Содержимое 7" descr="eycEuYOxJ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29339"/>
            <a:ext cx="7272808" cy="545460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Tpcws9Jg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680520" cy="3510390"/>
          </a:xfrm>
        </p:spPr>
      </p:pic>
      <p:pic>
        <p:nvPicPr>
          <p:cNvPr id="5" name="Рисунок 4" descr="4pt6ClQp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996952"/>
            <a:ext cx="4608512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мы играем сейчас!</a:t>
            </a:r>
            <a:endParaRPr lang="ru-RU" dirty="0"/>
          </a:p>
        </p:txBody>
      </p:sp>
      <p:pic>
        <p:nvPicPr>
          <p:cNvPr id="6" name="Содержимое 5" descr="20190713_202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466906" cy="357943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90713_204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238" y="1052736"/>
            <a:ext cx="8719212" cy="49045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комары нам не помеха!</a:t>
            </a:r>
            <a:endParaRPr lang="ru-RU" dirty="0"/>
          </a:p>
        </p:txBody>
      </p:sp>
      <p:pic>
        <p:nvPicPr>
          <p:cNvPr id="4" name="Содержимое 3" descr="20190713_204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75667"/>
            <a:ext cx="8322890" cy="46816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713_204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253" y="1124744"/>
            <a:ext cx="8591197" cy="483254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0190713_204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424936" cy="47390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802434"/>
          </a:xfrm>
        </p:spPr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Вот и все!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</TotalTime>
  <Words>29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Проект </vt:lpstr>
      <vt:lpstr>Так мы играли раньше…</vt:lpstr>
      <vt:lpstr>Презентация PowerPoint</vt:lpstr>
      <vt:lpstr>Так мы играем сейчас!</vt:lpstr>
      <vt:lpstr>Презентация PowerPoint</vt:lpstr>
      <vt:lpstr>И комары нам не помеха!</vt:lpstr>
      <vt:lpstr>Презентация PowerPoint</vt:lpstr>
      <vt:lpstr>Презентация PowerPoint</vt:lpstr>
      <vt:lpstr>Вот и все!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</dc:title>
  <dc:creator>User</dc:creator>
  <cp:lastModifiedBy>User</cp:lastModifiedBy>
  <cp:revision>5</cp:revision>
  <dcterms:created xsi:type="dcterms:W3CDTF">2019-12-05T16:35:09Z</dcterms:created>
  <dcterms:modified xsi:type="dcterms:W3CDTF">2020-01-21T12:28:04Z</dcterms:modified>
</cp:coreProperties>
</file>