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1" r:id="rId8"/>
    <p:sldId id="262" r:id="rId9"/>
    <p:sldId id="263" r:id="rId10"/>
    <p:sldId id="268" r:id="rId11"/>
    <p:sldId id="265" r:id="rId12"/>
    <p:sldId id="264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7866A-61C9-424A-83D5-145739ED7911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2EABC9-0D04-4E94-A42A-16B203B1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volo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316303"/>
            <a:ext cx="60304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Муниципальное бюджетное общеобразовательное учреждение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«Средняя общеобразовательная школа № 30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с углубленным изучением отдельных предметов»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ЭМР Саратовской области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048" y="2733503"/>
            <a:ext cx="856895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Тема: «Нельзя быть равнодушным»</a:t>
            </a:r>
            <a:endParaRPr lang="ru-RU" sz="36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972629"/>
            <a:ext cx="677063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Участники: обучающиеся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«А» класса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МБОУ «СОШ № 30» ЭМР Саратовской области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Кривец Вероника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Борисова Юлия.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Руководитель: Прокудина Л. Н. 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044" y="6294803"/>
            <a:ext cx="189423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Энгельс,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2018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г.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8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Я лидер\gjuSX0zZd-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502995" cy="165757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Я лидер\SDC13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86782"/>
            <a:ext cx="2380523" cy="17853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Я лидер\SDC13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880320" cy="21602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Я лидер\DSC_0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20" y="3717032"/>
            <a:ext cx="4486127" cy="297131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Я лидер\DSC_0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036" y="644787"/>
            <a:ext cx="3146436" cy="208399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4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ай 2016\DSC_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226174" cy="346147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416119" cy="292494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9762"/>
            <a:ext cx="3371850" cy="22320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188" y="908720"/>
            <a:ext cx="26527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0.02.16\акция сигарета\DSC_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9" y="2051950"/>
            <a:ext cx="4176464" cy="27662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94796"/>
            <a:ext cx="330323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1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ости\DSC_0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961471" cy="328614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Admin\Desktop\новости\DSC_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428999"/>
            <a:ext cx="4652942" cy="308179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150017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«Рождественский ангел»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новости\неделя холокоста\DSC_0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3194941" cy="21161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6143644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Акция «Мы помним»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7833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79" y="2919423"/>
            <a:ext cx="2461914" cy="37170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-300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17" y="548680"/>
            <a:ext cx="2655576" cy="199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5611350" cy="37165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32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6 .05.15\класс 7\птицы\DSC_0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892339" cy="32403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6 .05.15\класс 7\птицы\DSC_0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679" y="4077072"/>
            <a:ext cx="3595392" cy="238134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895" y="432423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забывай о птицах зимой»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321297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«Кормушка»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6 .05.15\акция спид\DSC_0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56992"/>
            <a:ext cx="4573862" cy="302942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6 .05.15\акция спид\DSC_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030267" cy="26693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333146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«Танцуй ради жизни»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D:\6 .05.15\акция спид\DSC_0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187" y="4134912"/>
            <a:ext cx="3377955" cy="22373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6 .05.15\акция спид\DSC_0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5888"/>
            <a:ext cx="3261990" cy="21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6 .05.15\класс 7\конференция 11.02.15\DSC_0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783620" cy="31683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6 .05.15\класс 7\конференция 11.02.15\DSC_0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8512"/>
            <a:ext cx="4138987" cy="27413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4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295" y="764704"/>
            <a:ext cx="8136904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• коммуникабельность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лёгкость вступления в межлич­ностное общение, инициатива на начальном этапе вза­имодействия;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• предприимчивость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способность своевременно решать актуальные задачи, субъективное ощущение свободы в решении актуальных задач, находчивость, практич­ность, обладание практической сметкой, изобретательно­стью и энергией, способность изыскивать возможности и идти на преднамеренный риск;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• самостоятельность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независимость, свобода от внешних влияний, принуждений, от посторонней поддержки, воз­можность проявления субъектом своей воли, отсутствие ограничений и стеснения;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• организационная и управленческая компетентность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знания, опыт по образованию социальной структуры, привлечению ресурсов, координации действий отдельных элементов системы, достижение взаимного соответствия функционирования её частей в процессе решения какой-либо задачи;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• законность (легальность)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стремление действовать в рамках устанавливаемых государством пределов, готов­ность взять на себя определённые обязательства и не нарушать их.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6 .05.15\спорт2\DSC_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92339" cy="32403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6 .05.15\спорт2\DSC_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791299" cy="31734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6 .05.15\спорт2\DSC_0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051799" cy="202130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7108" y="1515623"/>
            <a:ext cx="403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«Брось сигарету –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 конфету»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5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6 .05.15\спорт2\DSC_0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791299" cy="31734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10.02.16\акция не забудь поздравить маму\DSC_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82579" cy="310142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18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0.02.16\акция не забудь поздравить маму\DSC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19023" cy="51125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20655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забудь, поздравить маму !»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326</TotalTime>
  <Words>248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16</cp:revision>
  <dcterms:created xsi:type="dcterms:W3CDTF">2016-10-18T19:12:36Z</dcterms:created>
  <dcterms:modified xsi:type="dcterms:W3CDTF">2018-03-17T20:43:28Z</dcterms:modified>
</cp:coreProperties>
</file>