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6" r:id="rId5"/>
    <p:sldId id="263" r:id="rId6"/>
    <p:sldId id="264" r:id="rId7"/>
    <p:sldId id="265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627F"/>
    <a:srgbClr val="BF3C48"/>
    <a:srgbClr val="856E45"/>
    <a:srgbClr val="6F267F"/>
    <a:srgbClr val="FECB00"/>
    <a:srgbClr val="729F11"/>
    <a:srgbClr val="111E31"/>
    <a:srgbClr val="F7E8E1"/>
    <a:srgbClr val="F1FCFE"/>
    <a:srgbClr val="DBF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pn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0710" y="1071155"/>
            <a:ext cx="8281850" cy="3422468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  <a:latin typeface="Bahnschrift Light Condensed" panose="020B0502040204020203" pitchFamily="34" charset="0"/>
              </a:rPr>
              <a:t>Молодежное креативное пространство</a:t>
            </a:r>
            <a:br>
              <a:rPr lang="ru-RU" sz="5400" b="1" dirty="0" smtClean="0">
                <a:solidFill>
                  <a:srgbClr val="0070C0"/>
                </a:solidFill>
                <a:latin typeface="Bahnschrift Light Condensed" panose="020B0502040204020203" pitchFamily="34" charset="0"/>
              </a:rPr>
            </a:br>
            <a:r>
              <a:rPr lang="ru-RU" sz="5400" b="1" dirty="0" smtClean="0">
                <a:solidFill>
                  <a:srgbClr val="0070C0"/>
                </a:solidFill>
                <a:latin typeface="Bahnschrift Light Condensed" panose="020B0502040204020203" pitchFamily="34" charset="0"/>
              </a:rPr>
              <a:t>Ё-Место</a:t>
            </a:r>
            <a:endParaRPr lang="en-US" sz="5400" b="1" dirty="0">
              <a:solidFill>
                <a:srgbClr val="0070C0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181" y="430441"/>
            <a:ext cx="7358471" cy="1133928"/>
          </a:xfrm>
        </p:spPr>
        <p:txBody>
          <a:bodyPr/>
          <a:lstStyle/>
          <a:p>
            <a:r>
              <a:rPr lang="ru-RU" dirty="0" smtClean="0">
                <a:latin typeface="Bahnschrift Light" panose="020B0502040204020203" pitchFamily="34" charset="0"/>
              </a:rPr>
              <a:t>Обоснование актуальности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966651" y="1564369"/>
            <a:ext cx="2730137" cy="2586446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82187" y="2145848"/>
            <a:ext cx="2299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Bahnschrift Light" panose="020B0502040204020203" pitchFamily="34" charset="0"/>
              </a:rPr>
              <a:t>3000</a:t>
            </a:r>
            <a:br>
              <a:rPr lang="ru-RU" sz="3600" dirty="0" smtClean="0">
                <a:latin typeface="Bahnschrift Light" panose="020B0502040204020203" pitchFamily="34" charset="0"/>
              </a:rPr>
            </a:br>
            <a:r>
              <a:rPr lang="ru-RU" sz="3600" dirty="0" smtClean="0">
                <a:latin typeface="Bahnschrift Light" panose="020B0502040204020203" pitchFamily="34" charset="0"/>
              </a:rPr>
              <a:t>человек</a:t>
            </a:r>
            <a:endParaRPr lang="ru-RU" sz="3600" dirty="0">
              <a:latin typeface="Bahnschrift Light" panose="020B0502040204020203" pitchFamily="34" charset="0"/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4937760" y="1538243"/>
            <a:ext cx="2730137" cy="2586446"/>
          </a:xfrm>
          <a:prstGeom prst="flowChartConnector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153296" y="2119722"/>
            <a:ext cx="2299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Bahnschrift Light" panose="020B0502040204020203" pitchFamily="34" charset="0"/>
              </a:rPr>
              <a:t>200</a:t>
            </a:r>
            <a:br>
              <a:rPr lang="ru-RU" sz="3600" dirty="0" smtClean="0">
                <a:latin typeface="Bahnschrift Light" panose="020B0502040204020203" pitchFamily="34" charset="0"/>
              </a:rPr>
            </a:br>
            <a:r>
              <a:rPr lang="ru-RU" sz="3600" dirty="0" smtClean="0">
                <a:latin typeface="Bahnschrift Light" panose="020B0502040204020203" pitchFamily="34" charset="0"/>
              </a:rPr>
              <a:t>человек</a:t>
            </a:r>
            <a:endParaRPr lang="ru-RU" sz="3600" dirty="0">
              <a:latin typeface="Bahnschrift Light" panose="020B0502040204020203" pitchFamily="34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3674744" y="3651886"/>
            <a:ext cx="1319349" cy="158060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423158" y="5284743"/>
            <a:ext cx="3879669" cy="1214846"/>
          </a:xfrm>
          <a:prstGeom prst="round2Diag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Зона притяжения молодежи</a:t>
            </a:r>
            <a:endParaRPr lang="ru-RU" sz="240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8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414270"/>
            <a:ext cx="7886700" cy="867729"/>
          </a:xfrm>
        </p:spPr>
        <p:txBody>
          <a:bodyPr/>
          <a:lstStyle/>
          <a:p>
            <a:r>
              <a:rPr lang="ru-RU" dirty="0" smtClean="0">
                <a:latin typeface="Bahnschrift Light" panose="020B0502040204020203" pitchFamily="34" charset="0"/>
              </a:rPr>
              <a:t>Цель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3752" y="1116666"/>
            <a:ext cx="7679327" cy="8000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latin typeface="Bahnschrift Light" panose="020B0502040204020203" pitchFamily="34" charset="0"/>
              </a:rPr>
              <a:t>Организация и обустройство креативной зоны для молодёжи </a:t>
            </a:r>
            <a:r>
              <a:rPr lang="ru-RU" dirty="0" err="1">
                <a:latin typeface="Bahnschrift Light" panose="020B0502040204020203" pitchFamily="34" charset="0"/>
              </a:rPr>
              <a:t>Коношского</a:t>
            </a:r>
            <a:r>
              <a:rPr lang="ru-RU" dirty="0">
                <a:latin typeface="Bahnschrift Light" panose="020B0502040204020203" pitchFamily="34" charset="0"/>
              </a:rPr>
              <a:t> </a:t>
            </a:r>
            <a:r>
              <a:rPr lang="ru-RU" dirty="0" smtClean="0">
                <a:latin typeface="Bahnschrift Light" panose="020B0502040204020203" pitchFamily="34" charset="0"/>
              </a:rPr>
              <a:t>района</a:t>
            </a:r>
            <a:br>
              <a:rPr lang="ru-RU" dirty="0" smtClean="0">
                <a:latin typeface="Bahnschrift Light" panose="020B0502040204020203" pitchFamily="34" charset="0"/>
              </a:rPr>
            </a:br>
            <a:r>
              <a:rPr lang="ru-RU" dirty="0" smtClean="0">
                <a:latin typeface="Bahnschrift Light" panose="020B0502040204020203" pitchFamily="34" charset="0"/>
              </a:rPr>
              <a:t>к </a:t>
            </a:r>
            <a:r>
              <a:rPr lang="ru-RU" dirty="0">
                <a:latin typeface="Bahnschrift Light" panose="020B0502040204020203" pitchFamily="34" charset="0"/>
              </a:rPr>
              <a:t>1.06.2020 г.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8650" y="2354926"/>
            <a:ext cx="21146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latin typeface="Bahnschrift Light" panose="020B0502040204020203" pitchFamily="34" charset="0"/>
              </a:rPr>
              <a:t>Задачи</a:t>
            </a:r>
            <a:endParaRPr lang="ru-RU" sz="4400" dirty="0">
              <a:latin typeface="Bahnschrift Light" panose="020B0502040204020203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30065" y="3124367"/>
            <a:ext cx="7886700" cy="3839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Bahnschrift Light" panose="020B0502040204020203" pitchFamily="34" charset="0"/>
              </a:rPr>
              <a:t>Информационное освещение </a:t>
            </a:r>
            <a:r>
              <a:rPr lang="ru-RU" sz="2800" dirty="0" smtClean="0">
                <a:latin typeface="Bahnschrift Light" panose="020B0502040204020203" pitchFamily="34" charset="0"/>
              </a:rPr>
              <a:t>проекта</a:t>
            </a:r>
          </a:p>
          <a:p>
            <a:endParaRPr lang="ru-RU" sz="1000" dirty="0">
              <a:latin typeface="Bahnschrift Light" panose="020B0502040204020203" pitchFamily="34" charset="0"/>
            </a:endParaRPr>
          </a:p>
          <a:p>
            <a:r>
              <a:rPr lang="ru-RU" sz="2800" dirty="0">
                <a:latin typeface="Bahnschrift Light" panose="020B0502040204020203" pitchFamily="34" charset="0"/>
              </a:rPr>
              <a:t>Опрос молодёжи </a:t>
            </a:r>
            <a:r>
              <a:rPr lang="ru-RU" sz="2800" dirty="0" err="1">
                <a:latin typeface="Bahnschrift Light" panose="020B0502040204020203" pitchFamily="34" charset="0"/>
              </a:rPr>
              <a:t>Коношского</a:t>
            </a:r>
            <a:r>
              <a:rPr lang="ru-RU" sz="2800" dirty="0">
                <a:latin typeface="Bahnschrift Light" panose="020B0502040204020203" pitchFamily="34" charset="0"/>
              </a:rPr>
              <a:t> </a:t>
            </a:r>
            <a:r>
              <a:rPr lang="ru-RU" sz="2800" dirty="0" smtClean="0">
                <a:latin typeface="Bahnschrift Light" panose="020B0502040204020203" pitchFamily="34" charset="0"/>
              </a:rPr>
              <a:t>района</a:t>
            </a:r>
          </a:p>
          <a:p>
            <a:endParaRPr lang="ru-RU" sz="1100" dirty="0">
              <a:latin typeface="Bahnschrift Light" panose="020B0502040204020203" pitchFamily="34" charset="0"/>
            </a:endParaRPr>
          </a:p>
          <a:p>
            <a:r>
              <a:rPr lang="ru-RU" sz="2800" dirty="0">
                <a:latin typeface="Bahnschrift Light" panose="020B0502040204020203" pitchFamily="34" charset="0"/>
              </a:rPr>
              <a:t>Составление карты-схемы </a:t>
            </a:r>
            <a:r>
              <a:rPr lang="ru-RU" sz="2800" dirty="0" smtClean="0">
                <a:latin typeface="Bahnschrift Light" panose="020B0502040204020203" pitchFamily="34" charset="0"/>
              </a:rPr>
              <a:t>проекта</a:t>
            </a:r>
          </a:p>
          <a:p>
            <a:endParaRPr lang="ru-RU" sz="1050" dirty="0" smtClean="0">
              <a:latin typeface="Bahnschrift Light" panose="020B0502040204020203" pitchFamily="34" charset="0"/>
            </a:endParaRPr>
          </a:p>
          <a:p>
            <a:r>
              <a:rPr lang="ru-RU" sz="2800" dirty="0" smtClean="0">
                <a:latin typeface="Bahnschrift Light" panose="020B0502040204020203" pitchFamily="34" charset="0"/>
              </a:rPr>
              <a:t>Согласование </a:t>
            </a:r>
            <a:r>
              <a:rPr lang="ru-RU" sz="2800" dirty="0">
                <a:latin typeface="Bahnschrift Light" panose="020B0502040204020203" pitchFamily="34" charset="0"/>
              </a:rPr>
              <a:t>с </a:t>
            </a:r>
            <a:r>
              <a:rPr lang="ru-RU" sz="2800" dirty="0" smtClean="0">
                <a:latin typeface="Bahnschrift Light" panose="020B0502040204020203" pitchFamily="34" charset="0"/>
              </a:rPr>
              <a:t>администрацией</a:t>
            </a:r>
            <a:br>
              <a:rPr lang="ru-RU" sz="2800" dirty="0" smtClean="0">
                <a:latin typeface="Bahnschrift Light" panose="020B0502040204020203" pitchFamily="34" charset="0"/>
              </a:rPr>
            </a:br>
            <a:r>
              <a:rPr lang="ru-RU" sz="2800" dirty="0" smtClean="0">
                <a:latin typeface="Bahnschrift Light" panose="020B0502040204020203" pitchFamily="34" charset="0"/>
              </a:rPr>
              <a:t>и </a:t>
            </a:r>
            <a:r>
              <a:rPr lang="ru-RU" sz="2800" dirty="0">
                <a:latin typeface="Bahnschrift Light" panose="020B0502040204020203" pitchFamily="34" charset="0"/>
              </a:rPr>
              <a:t>архитектурой </a:t>
            </a:r>
            <a:r>
              <a:rPr lang="ru-RU" sz="2800" dirty="0" err="1">
                <a:latin typeface="Bahnschrift Light" panose="020B0502040204020203" pitchFamily="34" charset="0"/>
              </a:rPr>
              <a:t>Коношского</a:t>
            </a:r>
            <a:r>
              <a:rPr lang="ru-RU" sz="2800" dirty="0">
                <a:latin typeface="Bahnschrift Light" panose="020B0502040204020203" pitchFamily="34" charset="0"/>
              </a:rPr>
              <a:t> </a:t>
            </a:r>
            <a:r>
              <a:rPr lang="ru-RU" sz="2800" dirty="0" smtClean="0">
                <a:latin typeface="Bahnschrift Light" panose="020B0502040204020203" pitchFamily="34" charset="0"/>
              </a:rPr>
              <a:t>района</a:t>
            </a:r>
          </a:p>
          <a:p>
            <a:endParaRPr lang="ru-RU" sz="1000" dirty="0">
              <a:latin typeface="Bahnschrift Light" panose="020B0502040204020203" pitchFamily="34" charset="0"/>
            </a:endParaRPr>
          </a:p>
          <a:p>
            <a:r>
              <a:rPr lang="ru-RU" sz="2800" dirty="0">
                <a:latin typeface="Bahnschrift Light" panose="020B0502040204020203" pitchFamily="34" charset="0"/>
              </a:rPr>
              <a:t>Поиск и привлечение </a:t>
            </a:r>
            <a:r>
              <a:rPr lang="ru-RU" sz="2800" dirty="0" smtClean="0">
                <a:latin typeface="Bahnschrift Light" panose="020B0502040204020203" pitchFamily="34" charset="0"/>
              </a:rPr>
              <a:t>партнёров</a:t>
            </a:r>
            <a:endParaRPr lang="ru-RU" sz="2800" dirty="0">
              <a:latin typeface="Bahnschrift Light" panose="020B0502040204020203" pitchFamily="34" charset="0"/>
            </a:endParaRPr>
          </a:p>
          <a:p>
            <a:endParaRPr lang="ru-RU" sz="2800" dirty="0">
              <a:latin typeface="Bahnschrift Light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9572" y="1176576"/>
            <a:ext cx="574180" cy="57476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10" y="3124367"/>
            <a:ext cx="471096" cy="47109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10" y="3760279"/>
            <a:ext cx="471096" cy="47109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10" y="4331736"/>
            <a:ext cx="471096" cy="47109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10" y="5085240"/>
            <a:ext cx="471096" cy="47109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10" y="5838744"/>
            <a:ext cx="471096" cy="47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4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ahnschrift Light" panose="020B0502040204020203" pitchFamily="34" charset="0"/>
              </a:rPr>
              <a:t>Ход реализации проекта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8738" y="1690688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Bahnschrift Light" panose="020B0502040204020203" pitchFamily="34" charset="0"/>
              </a:rPr>
              <a:t>Подготовительный этап</a:t>
            </a:r>
          </a:p>
          <a:p>
            <a:pPr marL="0" indent="0">
              <a:buNone/>
            </a:pPr>
            <a:r>
              <a:rPr lang="ru-RU" sz="2400" dirty="0" smtClean="0">
                <a:latin typeface="Bahnschrift Light" panose="020B0502040204020203" pitchFamily="34" charset="0"/>
              </a:rPr>
              <a:t>Создание аккаунтов проекта в социальных сетях, опрос молодежи, подготовка карты-схемы площадки, согласование организации площадки, поиск партнеров, отбор и обучение волонтеров</a:t>
            </a:r>
          </a:p>
          <a:p>
            <a:pPr marL="0" indent="0">
              <a:buNone/>
            </a:pPr>
            <a:r>
              <a:rPr lang="ru-RU" sz="2400" dirty="0" smtClean="0">
                <a:latin typeface="Bahnschrift Light" panose="020B0502040204020203" pitchFamily="34" charset="0"/>
              </a:rPr>
              <a:t>Основной этап</a:t>
            </a:r>
          </a:p>
          <a:p>
            <a:pPr marL="0" indent="0">
              <a:buNone/>
            </a:pPr>
            <a:r>
              <a:rPr lang="ru-RU" sz="2400" dirty="0" smtClean="0">
                <a:latin typeface="Bahnschrift Light" panose="020B0502040204020203" pitchFamily="34" charset="0"/>
              </a:rPr>
              <a:t>Организация и обустройство площадки, торжественное открытие площадки</a:t>
            </a:r>
          </a:p>
          <a:p>
            <a:pPr marL="0" indent="0">
              <a:buNone/>
            </a:pPr>
            <a:r>
              <a:rPr lang="ru-RU" sz="2400" dirty="0" smtClean="0">
                <a:latin typeface="Bahnschrift Light" panose="020B0502040204020203" pitchFamily="34" charset="0"/>
              </a:rPr>
              <a:t>Заключительный этап </a:t>
            </a:r>
          </a:p>
          <a:p>
            <a:pPr marL="0" indent="0">
              <a:buNone/>
            </a:pPr>
            <a:r>
              <a:rPr lang="ru-RU" sz="2400" dirty="0" smtClean="0">
                <a:latin typeface="Bahnschrift Light" panose="020B0502040204020203" pitchFamily="34" charset="0"/>
              </a:rPr>
              <a:t>Подведение итогов, размещение пост-релизов</a:t>
            </a:r>
            <a:endParaRPr lang="ru-RU" sz="2400" dirty="0">
              <a:latin typeface="Bahnschrift Light" panose="020B0502040204020203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2521" y="1514845"/>
            <a:ext cx="700089" cy="7000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2520" y="3364653"/>
            <a:ext cx="700089" cy="7000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2520" y="4703339"/>
            <a:ext cx="700089" cy="70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https://data.1freewallpapers.com/download/foot-prints-on-the-sandy-bea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503" y="947940"/>
            <a:ext cx="9415379" cy="588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www.wallpapers4k.org/wp-content/uploads/2018/10/Spiral-Wallpaper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17" y="2501456"/>
            <a:ext cx="1552694" cy="138879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xeye.files.wordpress.com/2018/04/noun_106427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7987" r="-770" b="17397"/>
          <a:stretch/>
        </p:blipFill>
        <p:spPr bwMode="auto">
          <a:xfrm rot="10800000">
            <a:off x="3457109" y="4275281"/>
            <a:ext cx="4132410" cy="2649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lideplayer.com.br/slide/1587443/5/images/6/QUADRA+DE+VOLEIBOL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0" t="25315" r="12440" b="6549"/>
          <a:stretch/>
        </p:blipFill>
        <p:spPr bwMode="auto">
          <a:xfrm>
            <a:off x="290368" y="4496498"/>
            <a:ext cx="2991394" cy="2029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0-tub-ru.yandex.net/i?id=cd3b2c8c3d2080a49533137aead540f3-l&amp;n=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99703" y="4915629"/>
            <a:ext cx="748318" cy="74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ekohelper.ru/wp-content/uploads/2018/11/reciclar-1-compressor-1024x524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05" t="1052" r="23784" b="8171"/>
          <a:stretch/>
        </p:blipFill>
        <p:spPr bwMode="auto">
          <a:xfrm>
            <a:off x="8311021" y="5784329"/>
            <a:ext cx="430197" cy="107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://ekohelper.ru/wp-content/uploads/2018/11/reciclar-1-compressor-1024x524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3" t="1293" r="74944" b="8655"/>
          <a:stretch/>
        </p:blipFill>
        <p:spPr bwMode="auto">
          <a:xfrm>
            <a:off x="8702410" y="5784328"/>
            <a:ext cx="441590" cy="107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smorton.me.uk/images/exercise.gif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27" y="2293527"/>
            <a:ext cx="943188" cy="94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17" y="-54148"/>
            <a:ext cx="8316303" cy="1325563"/>
          </a:xfrm>
        </p:spPr>
        <p:txBody>
          <a:bodyPr/>
          <a:lstStyle/>
          <a:p>
            <a:r>
              <a:rPr lang="ru-RU" dirty="0" smtClean="0">
                <a:latin typeface="Bahnschrift Light" panose="020B0502040204020203" pitchFamily="34" charset="0"/>
              </a:rPr>
              <a:t>Карта-схема креативной зоны </a:t>
            </a:r>
            <a:endParaRPr lang="ru-RU" dirty="0">
              <a:latin typeface="Bahnschrift Light" panose="020B0502040204020203" pitchFamily="34" charset="0"/>
            </a:endParaRPr>
          </a:p>
        </p:txBody>
      </p:sp>
      <p:pic>
        <p:nvPicPr>
          <p:cNvPr id="1042" name="Picture 18" descr="https://carwad.net/sites/default/files/youth-art-cliparts-143451-6915330.jpg"/>
          <p:cNvPicPr>
            <a:picLocks noChangeAspect="1" noChangeArrowheads="1"/>
          </p:cNvPicPr>
          <p:nvPr/>
        </p:nvPicPr>
        <p:blipFill rotWithShape="1"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87" r="1660" b="10570"/>
          <a:stretch/>
        </p:blipFill>
        <p:spPr bwMode="auto">
          <a:xfrm>
            <a:off x="6927107" y="1986931"/>
            <a:ext cx="3198024" cy="2042481"/>
          </a:xfrm>
          <a:prstGeom prst="rect">
            <a:avLst/>
          </a:prstGeom>
          <a:noFill/>
          <a:scene3d>
            <a:camera prst="isometricLeftDown">
              <a:rot lat="1800000" lon="42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https://img.lovepik.com/original_origin_pic/18/07/25/fcaecb838ccac7aac617b2501672c586.png_wh300.png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37490" b="77353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507" r="-108" b="17664"/>
          <a:stretch/>
        </p:blipFill>
        <p:spPr bwMode="auto">
          <a:xfrm>
            <a:off x="7187623" y="3534791"/>
            <a:ext cx="1136303" cy="56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0" descr="https://img.lovepik.com/original_origin_pic/18/07/25/fcaecb838ccac7aac617b2501672c586.png_wh300.png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37490" b="77353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507" r="-108" b="17664"/>
          <a:stretch/>
        </p:blipFill>
        <p:spPr bwMode="auto">
          <a:xfrm>
            <a:off x="7113759" y="3008172"/>
            <a:ext cx="1136303" cy="56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0" descr="https://img.lovepik.com/original_origin_pic/18/07/25/fcaecb838ccac7aac617b2501672c586.png_wh300.png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37490" b="77353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507" r="-108" b="17664"/>
          <a:stretch/>
        </p:blipFill>
        <p:spPr bwMode="auto">
          <a:xfrm>
            <a:off x="7052955" y="2490553"/>
            <a:ext cx="1136303" cy="56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63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ahnschrift Light" panose="020B0502040204020203" pitchFamily="34" charset="0"/>
              </a:rPr>
              <a:t>Стоимость проекта и </a:t>
            </a:r>
            <a:r>
              <a:rPr lang="ru-RU" dirty="0" smtClean="0">
                <a:latin typeface="Bahnschrift Light" panose="020B0502040204020203" pitchFamily="34" charset="0"/>
              </a:rPr>
              <a:t>сроки реализации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57300" y="2103120"/>
            <a:ext cx="7886700" cy="41832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Bahnschrift Light" panose="020B0502040204020203" pitchFamily="34" charset="0"/>
              </a:rPr>
              <a:t>Общая стоимость проекта 300 тыс. </a:t>
            </a:r>
            <a:r>
              <a:rPr lang="ru-RU" dirty="0" smtClean="0">
                <a:latin typeface="Bahnschrift Light" panose="020B0502040204020203" pitchFamily="34" charset="0"/>
              </a:rPr>
              <a:t>рублей</a:t>
            </a:r>
          </a:p>
          <a:p>
            <a:pPr marL="0" indent="0">
              <a:buNone/>
            </a:pPr>
            <a:endParaRPr lang="ru-RU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Bahnschrift Light" panose="020B0502040204020203" pitchFamily="34" charset="0"/>
              </a:rPr>
              <a:t>Запрашиваемая сумма 200 тыс. рублей</a:t>
            </a:r>
          </a:p>
          <a:p>
            <a:pPr marL="0" indent="0">
              <a:buNone/>
            </a:pPr>
            <a:endParaRPr lang="ru-RU" dirty="0" smtClean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Bahnschrift Light" panose="020B0502040204020203" pitchFamily="34" charset="0"/>
              </a:rPr>
              <a:t>Собственные средства 100 тыс. рублей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10" y="2103120"/>
            <a:ext cx="599259" cy="59925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09" y="3114810"/>
            <a:ext cx="599259" cy="59925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08" y="4126500"/>
            <a:ext cx="599259" cy="599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57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ahnschrift Light" panose="020B0502040204020203" pitchFamily="34" charset="0"/>
              </a:rPr>
              <a:t>Команда</a:t>
            </a:r>
            <a:endParaRPr lang="ru-RU" dirty="0">
              <a:latin typeface="Bahnschrift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1" y="1541416"/>
            <a:ext cx="8332470" cy="4950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Bahnschrift Light" panose="020B0502040204020203" pitchFamily="34" charset="0"/>
              </a:rPr>
              <a:t>Елизавета </a:t>
            </a:r>
            <a:r>
              <a:rPr lang="ru-RU" sz="2400" dirty="0" err="1">
                <a:latin typeface="Bahnschrift Light" panose="020B0502040204020203" pitchFamily="34" charset="0"/>
              </a:rPr>
              <a:t>Колегина</a:t>
            </a:r>
            <a:r>
              <a:rPr lang="ru-RU" sz="2400" dirty="0">
                <a:latin typeface="Bahnschrift Light" panose="020B0502040204020203" pitchFamily="34" charset="0"/>
              </a:rPr>
              <a:t> – руководитель проекта </a:t>
            </a:r>
            <a:endParaRPr lang="ru-RU" sz="2400" dirty="0" smtClean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endParaRPr lang="ru-RU" sz="200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Bahnschrift Light" panose="020B0502040204020203" pitchFamily="34" charset="0"/>
              </a:rPr>
              <a:t>Ольга </a:t>
            </a:r>
            <a:r>
              <a:rPr lang="ru-RU" sz="2400" dirty="0" err="1" smtClean="0">
                <a:latin typeface="Bahnschrift Light" panose="020B0502040204020203" pitchFamily="34" charset="0"/>
              </a:rPr>
              <a:t>Цуварева</a:t>
            </a:r>
            <a:r>
              <a:rPr lang="ru-RU" sz="2400" dirty="0">
                <a:latin typeface="Bahnschrift Light" panose="020B0502040204020203" pitchFamily="34" charset="0"/>
              </a:rPr>
              <a:t>, Елена </a:t>
            </a:r>
            <a:r>
              <a:rPr lang="ru-RU" sz="2400" dirty="0" err="1">
                <a:latin typeface="Bahnschrift Light" panose="020B0502040204020203" pitchFamily="34" charset="0"/>
              </a:rPr>
              <a:t>Цеханович</a:t>
            </a:r>
            <a:r>
              <a:rPr lang="ru-RU" sz="2400" dirty="0">
                <a:latin typeface="Bahnschrift Light" panose="020B0502040204020203" pitchFamily="34" charset="0"/>
              </a:rPr>
              <a:t> </a:t>
            </a:r>
            <a:r>
              <a:rPr lang="ru-RU" sz="2400" dirty="0">
                <a:latin typeface="Bahnschrift Light" panose="020B0502040204020203" pitchFamily="34" charset="0"/>
              </a:rPr>
              <a:t>– разработка </a:t>
            </a:r>
            <a:r>
              <a:rPr lang="ru-RU" sz="2400" dirty="0" smtClean="0">
                <a:latin typeface="Bahnschrift Light" panose="020B0502040204020203" pitchFamily="34" charset="0"/>
              </a:rPr>
              <a:t>карта-схемы</a:t>
            </a:r>
            <a:endParaRPr lang="ru-RU" sz="2400" dirty="0" smtClean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endParaRPr lang="ru-RU" sz="200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Bahnschrift Light" panose="020B0502040204020203" pitchFamily="34" charset="0"/>
              </a:rPr>
              <a:t>Наталья Симановская </a:t>
            </a:r>
            <a:r>
              <a:rPr lang="ru-RU" sz="2400" dirty="0" smtClean="0">
                <a:latin typeface="Bahnschrift Light" panose="020B0502040204020203" pitchFamily="34" charset="0"/>
              </a:rPr>
              <a:t>– разработчики проекта </a:t>
            </a:r>
            <a:endParaRPr lang="ru-RU" sz="2400" dirty="0" smtClean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endParaRPr lang="ru-RU" sz="200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Bahnschrift Light" panose="020B0502040204020203" pitchFamily="34" charset="0"/>
              </a:rPr>
              <a:t>Ирина </a:t>
            </a:r>
            <a:r>
              <a:rPr lang="ru-RU" sz="2400" dirty="0" err="1">
                <a:latin typeface="Bahnschrift Light" panose="020B0502040204020203" pitchFamily="34" charset="0"/>
              </a:rPr>
              <a:t>Журихина</a:t>
            </a:r>
            <a:r>
              <a:rPr lang="ru-RU" sz="2400" dirty="0">
                <a:latin typeface="Bahnschrift Light" panose="020B0502040204020203" pitchFamily="34" charset="0"/>
              </a:rPr>
              <a:t> </a:t>
            </a:r>
            <a:r>
              <a:rPr lang="ru-RU" sz="2400" dirty="0" smtClean="0">
                <a:latin typeface="Bahnschrift Light" panose="020B0502040204020203" pitchFamily="34" charset="0"/>
              </a:rPr>
              <a:t>– разработчики проекта </a:t>
            </a:r>
            <a:endParaRPr lang="ru-RU" sz="2400" dirty="0" smtClean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endParaRPr lang="ru-RU" sz="200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endParaRPr lang="ru-RU" sz="200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Bahnschrift Light" panose="020B0502040204020203" pitchFamily="34" charset="0"/>
              </a:rPr>
              <a:t>Ксения Иванова – </a:t>
            </a:r>
            <a:endParaRPr lang="ru-RU" sz="2400" dirty="0" smtClean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endParaRPr lang="ru-RU" sz="200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Bahnschrift Light" panose="020B0502040204020203" pitchFamily="34" charset="0"/>
              </a:rPr>
              <a:t>Анна </a:t>
            </a:r>
            <a:r>
              <a:rPr lang="ru-RU" sz="2400" dirty="0" smtClean="0">
                <a:latin typeface="Bahnschrift Light" panose="020B0502040204020203" pitchFamily="34" charset="0"/>
              </a:rPr>
              <a:t>Кириенко, </a:t>
            </a:r>
            <a:r>
              <a:rPr lang="ru-RU" sz="2400" dirty="0">
                <a:latin typeface="Bahnschrift Light" panose="020B0502040204020203" pitchFamily="34" charset="0"/>
              </a:rPr>
              <a:t>Тимохина</a:t>
            </a:r>
            <a:r>
              <a:rPr lang="en-US" sz="2400" dirty="0">
                <a:latin typeface="Bahnschrift Light" panose="020B0502040204020203" pitchFamily="34" charset="0"/>
              </a:rPr>
              <a:t> – </a:t>
            </a:r>
            <a:r>
              <a:rPr lang="ru-RU" sz="2400" dirty="0">
                <a:latin typeface="Bahnschrift Light" panose="020B0502040204020203" pitchFamily="34" charset="0"/>
              </a:rPr>
              <a:t>ведение группы в </a:t>
            </a:r>
            <a:r>
              <a:rPr lang="ru-RU" sz="2400" dirty="0" err="1">
                <a:latin typeface="Bahnschrift Light" panose="020B0502040204020203" pitchFamily="34" charset="0"/>
              </a:rPr>
              <a:t>соц.сети</a:t>
            </a:r>
            <a:r>
              <a:rPr lang="ru-RU" sz="2400" dirty="0">
                <a:latin typeface="Bahnschrift Light" panose="020B0502040204020203" pitchFamily="34" charset="0"/>
              </a:rPr>
              <a:t>  «</a:t>
            </a:r>
            <a:r>
              <a:rPr lang="ru-RU" sz="2400" dirty="0" err="1">
                <a:latin typeface="Bahnschrift Light" panose="020B0502040204020203" pitchFamily="34" charset="0"/>
              </a:rPr>
              <a:t>Вконтакте</a:t>
            </a:r>
            <a:r>
              <a:rPr lang="ru-RU" sz="2400" dirty="0">
                <a:latin typeface="Bahnschrift Light" panose="020B0502040204020203" pitchFamily="34" charset="0"/>
              </a:rPr>
              <a:t>»</a:t>
            </a:r>
          </a:p>
          <a:p>
            <a:pPr marL="0" indent="0">
              <a:buNone/>
            </a:pPr>
            <a:endParaRPr lang="ru-RU" sz="200" dirty="0">
              <a:latin typeface="Bahnschrift Light" panose="020B0502040204020203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Bahnschrift Light" panose="020B0502040204020203" pitchFamily="34" charset="0"/>
              </a:rPr>
              <a:t>Алина Павел </a:t>
            </a:r>
            <a:r>
              <a:rPr lang="ru-RU" sz="2400" dirty="0">
                <a:latin typeface="Bahnschrift Light" panose="020B0502040204020203" pitchFamily="34" charset="0"/>
              </a:rPr>
              <a:t>Кокарев – </a:t>
            </a:r>
          </a:p>
          <a:p>
            <a:endParaRPr lang="ru-RU" sz="2400" dirty="0">
              <a:latin typeface="Bahnschrift Light" panose="020B0502040204020203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87570" y="786340"/>
            <a:ext cx="381855" cy="48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6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Дальнейшее развитие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Реализация данного проекта на территории МО «</a:t>
            </a:r>
            <a:r>
              <a:rPr lang="ru-RU" dirty="0" err="1" smtClean="0"/>
              <a:t>Подюжское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15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163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Bahnschrift Light</vt:lpstr>
      <vt:lpstr>Bahnschrift Light Condensed</vt:lpstr>
      <vt:lpstr>Calibri</vt:lpstr>
      <vt:lpstr>Calibri Light</vt:lpstr>
      <vt:lpstr>Office Theme</vt:lpstr>
      <vt:lpstr>Молодежное креативное пространство Ё-Место</vt:lpstr>
      <vt:lpstr>Обоснование актуальности</vt:lpstr>
      <vt:lpstr>Цель</vt:lpstr>
      <vt:lpstr>Ход реализации проекта</vt:lpstr>
      <vt:lpstr>Карта-схема креативной зоны </vt:lpstr>
      <vt:lpstr>Стоимость проекта и сроки реализации</vt:lpstr>
      <vt:lpstr>Команда</vt:lpstr>
      <vt:lpstr>Дальнейшее развитие проекта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Ресурсный центр</cp:lastModifiedBy>
  <cp:revision>42</cp:revision>
  <dcterms:created xsi:type="dcterms:W3CDTF">2018-09-04T12:10:47Z</dcterms:created>
  <dcterms:modified xsi:type="dcterms:W3CDTF">2019-05-19T08:26:15Z</dcterms:modified>
</cp:coreProperties>
</file>