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8" r:id="rId5"/>
    <p:sldId id="260" r:id="rId6"/>
    <p:sldId id="261" r:id="rId7"/>
    <p:sldId id="282" r:id="rId8"/>
    <p:sldId id="302" r:id="rId9"/>
    <p:sldId id="303" r:id="rId10"/>
    <p:sldId id="289" r:id="rId11"/>
    <p:sldId id="290" r:id="rId12"/>
    <p:sldId id="291" r:id="rId13"/>
    <p:sldId id="292" r:id="rId14"/>
    <p:sldId id="293" r:id="rId15"/>
    <p:sldId id="295" r:id="rId16"/>
    <p:sldId id="305" r:id="rId17"/>
    <p:sldId id="296" r:id="rId18"/>
    <p:sldId id="297" r:id="rId19"/>
    <p:sldId id="298" r:id="rId20"/>
    <p:sldId id="30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CC"/>
    <a:srgbClr val="FF505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80" autoAdjust="0"/>
    <p:restoredTop sz="94494" autoAdjust="0"/>
  </p:normalViewPr>
  <p:slideViewPr>
    <p:cSldViewPr>
      <p:cViewPr varScale="1">
        <p:scale>
          <a:sx n="58" d="100"/>
          <a:sy n="58" d="100"/>
        </p:scale>
        <p:origin x="108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  <c:pt idx="4">
                  <c:v>Вопрос 5</c:v>
                </c:pt>
                <c:pt idx="5">
                  <c:v>Вопрос 6</c:v>
                </c:pt>
                <c:pt idx="6">
                  <c:v>Вопрос 7</c:v>
                </c:pt>
                <c:pt idx="7">
                  <c:v>Вопрос 8</c:v>
                </c:pt>
                <c:pt idx="8">
                  <c:v>Вопрос 9</c:v>
                </c:pt>
                <c:pt idx="9">
                  <c:v>Вопрос 10</c:v>
                </c:pt>
                <c:pt idx="10">
                  <c:v>Вопрос 11</c:v>
                </c:pt>
                <c:pt idx="11">
                  <c:v>Вопрос 12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9</c:v>
                </c:pt>
                <c:pt idx="1">
                  <c:v>10</c:v>
                </c:pt>
                <c:pt idx="2">
                  <c:v>9</c:v>
                </c:pt>
                <c:pt idx="3">
                  <c:v>7</c:v>
                </c:pt>
                <c:pt idx="4">
                  <c:v>5</c:v>
                </c:pt>
                <c:pt idx="5">
                  <c:v>18</c:v>
                </c:pt>
                <c:pt idx="6">
                  <c:v>2</c:v>
                </c:pt>
                <c:pt idx="7">
                  <c:v>12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  <c:pt idx="4">
                  <c:v>Вопрос 5</c:v>
                </c:pt>
                <c:pt idx="5">
                  <c:v>Вопрос 6</c:v>
                </c:pt>
                <c:pt idx="6">
                  <c:v>Вопрос 7</c:v>
                </c:pt>
                <c:pt idx="7">
                  <c:v>Вопрос 8</c:v>
                </c:pt>
                <c:pt idx="8">
                  <c:v>Вопрос 9</c:v>
                </c:pt>
                <c:pt idx="9">
                  <c:v>Вопрос 10</c:v>
                </c:pt>
                <c:pt idx="10">
                  <c:v>Вопрос 11</c:v>
                </c:pt>
                <c:pt idx="11">
                  <c:v>Вопрос 12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2</c:v>
                </c:pt>
                <c:pt idx="1">
                  <c:v>7</c:v>
                </c:pt>
                <c:pt idx="2">
                  <c:v>8</c:v>
                </c:pt>
                <c:pt idx="3">
                  <c:v>6</c:v>
                </c:pt>
                <c:pt idx="4">
                  <c:v>15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8</c:v>
                </c:pt>
                <c:pt idx="9">
                  <c:v>11</c:v>
                </c:pt>
                <c:pt idx="10">
                  <c:v>4</c:v>
                </c:pt>
                <c:pt idx="11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  <c:pt idx="4">
                  <c:v>Вопрос 5</c:v>
                </c:pt>
                <c:pt idx="5">
                  <c:v>Вопрос 6</c:v>
                </c:pt>
                <c:pt idx="6">
                  <c:v>Вопрос 7</c:v>
                </c:pt>
                <c:pt idx="7">
                  <c:v>Вопрос 8</c:v>
                </c:pt>
                <c:pt idx="8">
                  <c:v>Вопрос 9</c:v>
                </c:pt>
                <c:pt idx="9">
                  <c:v>Вопрос 10</c:v>
                </c:pt>
                <c:pt idx="10">
                  <c:v>Вопрос 11</c:v>
                </c:pt>
                <c:pt idx="11">
                  <c:v>Вопрос 12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8</c:v>
                </c:pt>
                <c:pt idx="1">
                  <c:v>7</c:v>
                </c:pt>
                <c:pt idx="2">
                  <c:v>2</c:v>
                </c:pt>
                <c:pt idx="3">
                  <c:v>7</c:v>
                </c:pt>
                <c:pt idx="4">
                  <c:v>1</c:v>
                </c:pt>
                <c:pt idx="5">
                  <c:v>0</c:v>
                </c:pt>
                <c:pt idx="6">
                  <c:v>15</c:v>
                </c:pt>
                <c:pt idx="7">
                  <c:v>3</c:v>
                </c:pt>
                <c:pt idx="8">
                  <c:v>5</c:v>
                </c:pt>
                <c:pt idx="9">
                  <c:v>3</c:v>
                </c:pt>
                <c:pt idx="10">
                  <c:v>7</c:v>
                </c:pt>
                <c:pt idx="11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  <c:pt idx="4">
                  <c:v>Вопрос 5</c:v>
                </c:pt>
                <c:pt idx="5">
                  <c:v>Вопрос 6</c:v>
                </c:pt>
                <c:pt idx="6">
                  <c:v>Вопрос 7</c:v>
                </c:pt>
                <c:pt idx="7">
                  <c:v>Вопрос 8</c:v>
                </c:pt>
                <c:pt idx="8">
                  <c:v>Вопрос 9</c:v>
                </c:pt>
                <c:pt idx="9">
                  <c:v>Вопрос 10</c:v>
                </c:pt>
                <c:pt idx="10">
                  <c:v>Вопрос 11</c:v>
                </c:pt>
                <c:pt idx="11">
                  <c:v>Вопрос 12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10">
                  <c:v>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2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  <c:pt idx="4">
                  <c:v>Вопрос 5</c:v>
                </c:pt>
                <c:pt idx="5">
                  <c:v>Вопрос 6</c:v>
                </c:pt>
                <c:pt idx="6">
                  <c:v>Вопрос 7</c:v>
                </c:pt>
                <c:pt idx="7">
                  <c:v>Вопрос 8</c:v>
                </c:pt>
                <c:pt idx="8">
                  <c:v>Вопрос 9</c:v>
                </c:pt>
                <c:pt idx="9">
                  <c:v>Вопрос 10</c:v>
                </c:pt>
                <c:pt idx="10">
                  <c:v>Вопрос 11</c:v>
                </c:pt>
                <c:pt idx="11">
                  <c:v>Вопрос 12</c:v>
                </c:pt>
              </c:strCache>
            </c:strRef>
          </c:cat>
          <c:val>
            <c:numRef>
              <c:f>Лист1!$F$2:$F$13</c:f>
              <c:numCache>
                <c:formatCode>General</c:formatCode>
                <c:ptCount val="12"/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5124392"/>
        <c:axId val="415130272"/>
      </c:barChart>
      <c:catAx>
        <c:axId val="415124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15130272"/>
        <c:crosses val="autoZero"/>
        <c:auto val="1"/>
        <c:lblAlgn val="ctr"/>
        <c:lblOffset val="100"/>
        <c:noMultiLvlLbl val="0"/>
      </c:catAx>
      <c:valAx>
        <c:axId val="415130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5124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070422535211266E-2"/>
          <c:y val="9.8299888600965508E-4"/>
          <c:w val="0.8859154538384626"/>
          <c:h val="0.9990170011139903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1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30</c:v>
                </c:pt>
                <c:pt idx="1">
                  <c:v>40</c:v>
                </c:pt>
                <c:pt idx="2">
                  <c:v>30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880027093387523E-2"/>
          <c:y val="0"/>
          <c:w val="0.64645584624502628"/>
          <c:h val="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1.9480643207192082E-2"/>
                  <c:y val="1.4939587342638885E-3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15</a:t>
                    </a:r>
                  </a:p>
                  <a:p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55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5.5270592450697958E-2"/>
                  <c:y val="8.4410537937311389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13</a:t>
                    </a:r>
                  </a:p>
                  <a:p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9676772627563807E-2"/>
                  <c:y val="8.1463748399616065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7</a:t>
                    </a:r>
                  </a:p>
                  <a:p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10</a:t>
                    </a:r>
                  </a:p>
                  <a:p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нет интереса к ЗОЖ</c:v>
                </c:pt>
                <c:pt idx="1">
                  <c:v>отсутствие времени</c:v>
                </c:pt>
                <c:pt idx="2">
                  <c:v>отсутствие условий</c:v>
                </c:pt>
                <c:pt idx="3">
                  <c:v>лень</c:v>
                </c:pt>
                <c:pt idx="4">
                  <c:v>материальные затруднения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15</c:v>
                </c:pt>
                <c:pt idx="1">
                  <c:v>55</c:v>
                </c:pt>
                <c:pt idx="2">
                  <c:v>13</c:v>
                </c:pt>
                <c:pt idx="3">
                  <c:v>7</c:v>
                </c:pt>
                <c:pt idx="4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нет интереса к ЗОЖ</c:v>
                </c:pt>
                <c:pt idx="1">
                  <c:v>отсутствие времени</c:v>
                </c:pt>
                <c:pt idx="2">
                  <c:v>отсутствие условий</c:v>
                </c:pt>
                <c:pt idx="3">
                  <c:v>лень</c:v>
                </c:pt>
                <c:pt idx="4">
                  <c:v>материальные затруднения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нет интереса к ЗОЖ</c:v>
                </c:pt>
                <c:pt idx="1">
                  <c:v>отсутствие времени</c:v>
                </c:pt>
                <c:pt idx="2">
                  <c:v>отсутствие условий</c:v>
                </c:pt>
                <c:pt idx="3">
                  <c:v>лень</c:v>
                </c:pt>
                <c:pt idx="4">
                  <c:v>материальные затруднения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684957844190165"/>
          <c:y val="7.9666600658877748E-2"/>
          <c:w val="0.26866551864607624"/>
          <c:h val="0.920333399341121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Мнение учащихся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7291107088319164E-2"/>
          <c:y val="0.20214852602243039"/>
          <c:w val="0.55946180271908785"/>
          <c:h val="0.6604280979887308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медицина</c:v>
                </c:pt>
                <c:pt idx="1">
                  <c:v>экология</c:v>
                </c:pt>
                <c:pt idx="2">
                  <c:v>наследственность</c:v>
                </c:pt>
                <c:pt idx="3">
                  <c:v>образ жизни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35</c:v>
                </c:pt>
                <c:pt idx="2">
                  <c:v>15</c:v>
                </c:pt>
                <c:pt idx="3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554267390769215"/>
          <c:y val="0.20636521727949811"/>
          <c:w val="0.34370799758632475"/>
          <c:h val="0.5703481550770335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60C34E-E0CC-4C91-803E-B44A507F4F22}" type="doc">
      <dgm:prSet loTypeId="urn:microsoft.com/office/officeart/2005/8/layout/arrow3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F5E54B-CB69-4E05-BF4A-A5E504F174A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образ современных школьников в отношении понятия «здоровье» </a:t>
          </a:r>
        </a:p>
        <a:p>
          <a:endParaRPr lang="ru-RU" sz="20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45A5FF6-DEF7-456E-82A8-2379E0C1A50D}" type="parTrans" cxnId="{233D1252-14BC-43D4-862D-F21EBB9A09AB}">
      <dgm:prSet/>
      <dgm:spPr/>
      <dgm:t>
        <a:bodyPr/>
        <a:lstStyle/>
        <a:p>
          <a:endParaRPr lang="ru-RU"/>
        </a:p>
      </dgm:t>
    </dgm:pt>
    <dgm:pt modelId="{FF85F6C5-8D84-43C8-AB49-F3AB9B035D60}" type="sibTrans" cxnId="{233D1252-14BC-43D4-862D-F21EBB9A09AB}">
      <dgm:prSet/>
      <dgm:spPr/>
      <dgm:t>
        <a:bodyPr/>
        <a:lstStyle/>
        <a:p>
          <a:endParaRPr lang="ru-RU"/>
        </a:p>
      </dgm:t>
    </dgm:pt>
    <dgm:pt modelId="{48F4496D-2815-440D-BE70-57C258D2793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(подросток)</a:t>
          </a:r>
          <a:endParaRPr lang="ru-RU" sz="20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79C6E2-C21A-461A-A45F-6C86877AB393}" type="parTrans" cxnId="{65B85081-3352-429D-BB51-E5850AC5D8D2}">
      <dgm:prSet/>
      <dgm:spPr/>
      <dgm:t>
        <a:bodyPr/>
        <a:lstStyle/>
        <a:p>
          <a:endParaRPr lang="ru-RU"/>
        </a:p>
      </dgm:t>
    </dgm:pt>
    <dgm:pt modelId="{74B9B940-12DB-41C1-9019-37E4A1E1840A}" type="sibTrans" cxnId="{65B85081-3352-429D-BB51-E5850AC5D8D2}">
      <dgm:prSet/>
      <dgm:spPr/>
      <dgm:t>
        <a:bodyPr/>
        <a:lstStyle/>
        <a:p>
          <a:endParaRPr lang="ru-RU"/>
        </a:p>
      </dgm:t>
    </dgm:pt>
    <dgm:pt modelId="{9B88AB10-86EA-4E23-8BE8-A9C9FC8F66CE}" type="pres">
      <dgm:prSet presAssocID="{7660C34E-E0CC-4C91-803E-B44A507F4F2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289EE6-A974-4C84-B364-FF2362699BF7}" type="pres">
      <dgm:prSet presAssocID="{7660C34E-E0CC-4C91-803E-B44A507F4F22}" presName="divider" presStyleLbl="fgShp" presStyleIdx="0" presStyleCnt="1"/>
      <dgm:spPr>
        <a:solidFill>
          <a:srgbClr val="C00000"/>
        </a:solidFill>
      </dgm:spPr>
    </dgm:pt>
    <dgm:pt modelId="{FEBE7DC2-FC45-4BE3-A65C-FEFADF8EAD00}" type="pres">
      <dgm:prSet presAssocID="{3EF5E54B-CB69-4E05-BF4A-A5E504F174A0}" presName="downArrow" presStyleLbl="node1" presStyleIdx="0" presStyleCnt="2" custLinFactNeighborX="-1749" custLinFactNeighborY="2806"/>
      <dgm:spPr>
        <a:solidFill>
          <a:srgbClr val="FFFF00">
            <a:alpha val="50000"/>
          </a:srgbClr>
        </a:solidFill>
        <a:ln>
          <a:solidFill>
            <a:srgbClr val="C00000"/>
          </a:solidFill>
        </a:ln>
      </dgm:spPr>
    </dgm:pt>
    <dgm:pt modelId="{21F345C2-C5ED-4C41-BA4C-8E5F79E1AB0F}" type="pres">
      <dgm:prSet presAssocID="{3EF5E54B-CB69-4E05-BF4A-A5E504F174A0}" presName="downArrowText" presStyleLbl="revTx" presStyleIdx="0" presStyleCnt="2" custScaleX="165742" custLinFactNeighborX="-8285" custLinFactNeighborY="1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B48E9-D04A-44B8-8A14-0BB4847A656A}" type="pres">
      <dgm:prSet presAssocID="{48F4496D-2815-440D-BE70-57C258D27939}" presName="upArrow" presStyleLbl="node1" presStyleIdx="1" presStyleCnt="2" custLinFactNeighborX="-33254" custLinFactNeighborY="6466"/>
      <dgm:spPr>
        <a:solidFill>
          <a:srgbClr val="00FF99"/>
        </a:solidFill>
        <a:ln>
          <a:solidFill>
            <a:srgbClr val="C00000"/>
          </a:solidFill>
        </a:ln>
      </dgm:spPr>
    </dgm:pt>
    <dgm:pt modelId="{09A85D5D-89DF-4C9F-9B56-8B164AC7847B}" type="pres">
      <dgm:prSet presAssocID="{48F4496D-2815-440D-BE70-57C258D27939}" presName="upArrowText" presStyleLbl="revTx" presStyleIdx="1" presStyleCnt="2" custScaleX="111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ECFB93-C5C4-48FC-B6DA-26672907796D}" type="presOf" srcId="{48F4496D-2815-440D-BE70-57C258D27939}" destId="{09A85D5D-89DF-4C9F-9B56-8B164AC7847B}" srcOrd="0" destOrd="0" presId="urn:microsoft.com/office/officeart/2005/8/layout/arrow3"/>
    <dgm:cxn modelId="{65B85081-3352-429D-BB51-E5850AC5D8D2}" srcId="{7660C34E-E0CC-4C91-803E-B44A507F4F22}" destId="{48F4496D-2815-440D-BE70-57C258D27939}" srcOrd="1" destOrd="0" parTransId="{C679C6E2-C21A-461A-A45F-6C86877AB393}" sibTransId="{74B9B940-12DB-41C1-9019-37E4A1E1840A}"/>
    <dgm:cxn modelId="{B981416F-75EF-4252-9EED-1F73573EBA13}" type="presOf" srcId="{3EF5E54B-CB69-4E05-BF4A-A5E504F174A0}" destId="{21F345C2-C5ED-4C41-BA4C-8E5F79E1AB0F}" srcOrd="0" destOrd="0" presId="urn:microsoft.com/office/officeart/2005/8/layout/arrow3"/>
    <dgm:cxn modelId="{966F7A90-EF34-4788-AF27-D783F3BBF38D}" type="presOf" srcId="{7660C34E-E0CC-4C91-803E-B44A507F4F22}" destId="{9B88AB10-86EA-4E23-8BE8-A9C9FC8F66CE}" srcOrd="0" destOrd="0" presId="urn:microsoft.com/office/officeart/2005/8/layout/arrow3"/>
    <dgm:cxn modelId="{233D1252-14BC-43D4-862D-F21EBB9A09AB}" srcId="{7660C34E-E0CC-4C91-803E-B44A507F4F22}" destId="{3EF5E54B-CB69-4E05-BF4A-A5E504F174A0}" srcOrd="0" destOrd="0" parTransId="{845A5FF6-DEF7-456E-82A8-2379E0C1A50D}" sibTransId="{FF85F6C5-8D84-43C8-AB49-F3AB9B035D60}"/>
    <dgm:cxn modelId="{FEAD3AED-7DD8-4AA8-B2A0-6D306750892E}" type="presParOf" srcId="{9B88AB10-86EA-4E23-8BE8-A9C9FC8F66CE}" destId="{CC289EE6-A974-4C84-B364-FF2362699BF7}" srcOrd="0" destOrd="0" presId="urn:microsoft.com/office/officeart/2005/8/layout/arrow3"/>
    <dgm:cxn modelId="{7D5D60B4-230D-4C5F-8FA4-9A6B0F732199}" type="presParOf" srcId="{9B88AB10-86EA-4E23-8BE8-A9C9FC8F66CE}" destId="{FEBE7DC2-FC45-4BE3-A65C-FEFADF8EAD00}" srcOrd="1" destOrd="0" presId="urn:microsoft.com/office/officeart/2005/8/layout/arrow3"/>
    <dgm:cxn modelId="{BBD0763C-51F4-45ED-8AF2-C5EBF3908B2D}" type="presParOf" srcId="{9B88AB10-86EA-4E23-8BE8-A9C9FC8F66CE}" destId="{21F345C2-C5ED-4C41-BA4C-8E5F79E1AB0F}" srcOrd="2" destOrd="0" presId="urn:microsoft.com/office/officeart/2005/8/layout/arrow3"/>
    <dgm:cxn modelId="{F68CAF40-546F-464C-924B-47AA3B118CAA}" type="presParOf" srcId="{9B88AB10-86EA-4E23-8BE8-A9C9FC8F66CE}" destId="{B64B48E9-D04A-44B8-8A14-0BB4847A656A}" srcOrd="3" destOrd="0" presId="urn:microsoft.com/office/officeart/2005/8/layout/arrow3"/>
    <dgm:cxn modelId="{92F89EB1-F655-4048-B3A8-2D0AD701C98D}" type="presParOf" srcId="{9B88AB10-86EA-4E23-8BE8-A9C9FC8F66CE}" destId="{09A85D5D-89DF-4C9F-9B56-8B164AC7847B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7D160F-58B1-4FAD-9EB0-E6C02D11E89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890856-8D72-474D-9125-65DC68C7A1EE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КОМПОНЕНТЫ ЗДОРОВЬЯ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49A975-7172-487D-B4FC-6961F0057E1B}" type="parTrans" cxnId="{80C3D7C2-7570-430D-BAC8-423FF01A737E}">
      <dgm:prSet/>
      <dgm:spPr/>
      <dgm:t>
        <a:bodyPr/>
        <a:lstStyle/>
        <a:p>
          <a:endParaRPr lang="ru-RU"/>
        </a:p>
      </dgm:t>
    </dgm:pt>
    <dgm:pt modelId="{6AA35FC0-052A-489E-8A9D-069E0609710D}" type="sibTrans" cxnId="{80C3D7C2-7570-430D-BAC8-423FF01A737E}">
      <dgm:prSet/>
      <dgm:spPr/>
      <dgm:t>
        <a:bodyPr/>
        <a:lstStyle/>
        <a:p>
          <a:endParaRPr lang="ru-RU"/>
        </a:p>
      </dgm:t>
    </dgm:pt>
    <dgm:pt modelId="{B094AA2C-D5A6-407D-82CE-82CABBFEFE20}">
      <dgm:prSet phldrT="[Текст]" custT="1"/>
      <dgm:spPr/>
      <dgm:t>
        <a:bodyPr/>
        <a:lstStyle/>
        <a:p>
          <a:r>
            <a: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Биологическое здоровье</a:t>
          </a:r>
          <a:r>
            <a:rPr lang="ru-RU" sz="1500" dirty="0" smtClean="0"/>
            <a:t> </a:t>
          </a:r>
          <a:endParaRPr lang="ru-RU" sz="1500" dirty="0"/>
        </a:p>
      </dgm:t>
    </dgm:pt>
    <dgm:pt modelId="{52681433-6345-4AFE-BF86-1C6342481D2E}" type="parTrans" cxnId="{0EB2D018-45FC-4909-B7A1-8DA6F01F12EC}">
      <dgm:prSet/>
      <dgm:spPr/>
      <dgm:t>
        <a:bodyPr/>
        <a:lstStyle/>
        <a:p>
          <a:endParaRPr lang="ru-RU"/>
        </a:p>
      </dgm:t>
    </dgm:pt>
    <dgm:pt modelId="{9170CA46-2DB8-41BD-823F-1737C9FF9ADB}" type="sibTrans" cxnId="{0EB2D018-45FC-4909-B7A1-8DA6F01F12EC}">
      <dgm:prSet/>
      <dgm:spPr/>
      <dgm:t>
        <a:bodyPr/>
        <a:lstStyle/>
        <a:p>
          <a:endParaRPr lang="ru-RU"/>
        </a:p>
      </dgm:t>
    </dgm:pt>
    <dgm:pt modelId="{8900425C-A4F7-435F-9A34-7B32E9677D47}">
      <dgm:prSet phldrT="[Текст]" custT="1"/>
      <dgm:spPr/>
      <dgm:t>
        <a:bodyPr/>
        <a:lstStyle/>
        <a:p>
          <a:r>
            <a: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Соматическое здоровье</a:t>
          </a:r>
          <a:r>
            <a:rPr lang="ru-RU" sz="1500" i="1" dirty="0" smtClean="0"/>
            <a:t> </a:t>
          </a:r>
          <a:endParaRPr lang="ru-RU" sz="1500" dirty="0"/>
        </a:p>
      </dgm:t>
    </dgm:pt>
    <dgm:pt modelId="{CACA1AA1-D9AD-470A-A4BC-EC40379A4B84}" type="parTrans" cxnId="{A9D7FCFF-715A-4F17-A043-219753D984BA}">
      <dgm:prSet/>
      <dgm:spPr/>
      <dgm:t>
        <a:bodyPr/>
        <a:lstStyle/>
        <a:p>
          <a:endParaRPr lang="ru-RU"/>
        </a:p>
      </dgm:t>
    </dgm:pt>
    <dgm:pt modelId="{2114408E-99CB-4401-B89B-E3D2E4D05349}" type="sibTrans" cxnId="{A9D7FCFF-715A-4F17-A043-219753D984BA}">
      <dgm:prSet/>
      <dgm:spPr/>
      <dgm:t>
        <a:bodyPr/>
        <a:lstStyle/>
        <a:p>
          <a:endParaRPr lang="ru-RU"/>
        </a:p>
      </dgm:t>
    </dgm:pt>
    <dgm:pt modelId="{566A7B1E-9994-4D59-A316-FE44AF7D97FF}">
      <dgm:prSet phldrT="[Текст]" custT="1"/>
      <dgm:spPr/>
      <dgm:t>
        <a:bodyPr/>
        <a:lstStyle/>
        <a:p>
          <a:r>
            <a: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здоровье</a:t>
          </a:r>
          <a:r>
            <a:rPr lang="ru-RU" sz="1500" i="1" dirty="0" smtClean="0"/>
            <a:t> </a:t>
          </a:r>
          <a:endParaRPr lang="ru-RU" sz="1500" dirty="0"/>
        </a:p>
      </dgm:t>
    </dgm:pt>
    <dgm:pt modelId="{1DAD6F5F-3E56-42C6-88E8-76D6690A6965}" type="parTrans" cxnId="{1F89DE10-3948-4C3B-9D72-6C8D7A72CE07}">
      <dgm:prSet/>
      <dgm:spPr/>
      <dgm:t>
        <a:bodyPr/>
        <a:lstStyle/>
        <a:p>
          <a:endParaRPr lang="ru-RU"/>
        </a:p>
      </dgm:t>
    </dgm:pt>
    <dgm:pt modelId="{00EFF394-F271-4C40-A1BE-AC123BEA8911}" type="sibTrans" cxnId="{1F89DE10-3948-4C3B-9D72-6C8D7A72CE07}">
      <dgm:prSet/>
      <dgm:spPr/>
      <dgm:t>
        <a:bodyPr/>
        <a:lstStyle/>
        <a:p>
          <a:endParaRPr lang="ru-RU"/>
        </a:p>
      </dgm:t>
    </dgm:pt>
    <dgm:pt modelId="{0B5A3DE8-FB76-4527-8C77-162796E5AF24}">
      <dgm:prSet phldrT="[Текст]" custT="1"/>
      <dgm:spPr/>
      <dgm:t>
        <a:bodyPr/>
        <a:lstStyle/>
        <a:p>
          <a:r>
            <a: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Психическое или душевное </a:t>
          </a:r>
          <a:endParaRPr lang="ru-RU" sz="1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54C579-E8FD-4417-AD2E-C35252A860D9}" type="parTrans" cxnId="{FEC66860-AEEF-407E-836B-9C81B448EA3F}">
      <dgm:prSet/>
      <dgm:spPr/>
      <dgm:t>
        <a:bodyPr/>
        <a:lstStyle/>
        <a:p>
          <a:endParaRPr lang="ru-RU"/>
        </a:p>
      </dgm:t>
    </dgm:pt>
    <dgm:pt modelId="{B1C7706E-4B25-468B-BEB8-1135732080C3}" type="sibTrans" cxnId="{FEC66860-AEEF-407E-836B-9C81B448EA3F}">
      <dgm:prSet/>
      <dgm:spPr/>
      <dgm:t>
        <a:bodyPr/>
        <a:lstStyle/>
        <a:p>
          <a:endParaRPr lang="ru-RU"/>
        </a:p>
      </dgm:t>
    </dgm:pt>
    <dgm:pt modelId="{204206BA-F157-4093-95AA-5231E09951CD}">
      <dgm:prSet phldrT="[Текст]" custT="1"/>
      <dgm:spPr/>
      <dgm:t>
        <a:bodyPr/>
        <a:lstStyle/>
        <a:p>
          <a:r>
            <a: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Нравственное здоровье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792F5C-E963-4E28-8F84-F23B6DB237B4}" type="parTrans" cxnId="{1E115128-4101-4AE8-952D-AAE8AB25BB5B}">
      <dgm:prSet/>
      <dgm:spPr/>
      <dgm:t>
        <a:bodyPr/>
        <a:lstStyle/>
        <a:p>
          <a:endParaRPr lang="ru-RU"/>
        </a:p>
      </dgm:t>
    </dgm:pt>
    <dgm:pt modelId="{4D92B70E-65F3-4002-9CEF-CC1207C3C795}" type="sibTrans" cxnId="{1E115128-4101-4AE8-952D-AAE8AB25BB5B}">
      <dgm:prSet/>
      <dgm:spPr/>
      <dgm:t>
        <a:bodyPr/>
        <a:lstStyle/>
        <a:p>
          <a:endParaRPr lang="ru-RU"/>
        </a:p>
      </dgm:t>
    </dgm:pt>
    <dgm:pt modelId="{328FE9B7-AA54-41AC-ABAB-3A423E41FAE1}">
      <dgm:prSet custT="1"/>
      <dgm:spPr/>
      <dgm:t>
        <a:bodyPr/>
        <a:lstStyle/>
        <a:p>
          <a:r>
            <a: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Социальное здоровье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9C4CA6-D2F1-4BEE-9E44-5E24F20DBD71}" type="parTrans" cxnId="{42CE4B54-C267-46FC-9A48-2E65C9DAE92A}">
      <dgm:prSet/>
      <dgm:spPr/>
      <dgm:t>
        <a:bodyPr/>
        <a:lstStyle/>
        <a:p>
          <a:endParaRPr lang="ru-RU"/>
        </a:p>
      </dgm:t>
    </dgm:pt>
    <dgm:pt modelId="{756C01C1-E9C3-408F-8097-070A99559546}" type="sibTrans" cxnId="{42CE4B54-C267-46FC-9A48-2E65C9DAE92A}">
      <dgm:prSet/>
      <dgm:spPr/>
      <dgm:t>
        <a:bodyPr/>
        <a:lstStyle/>
        <a:p>
          <a:endParaRPr lang="ru-RU"/>
        </a:p>
      </dgm:t>
    </dgm:pt>
    <dgm:pt modelId="{0ADC346C-80A7-48A0-BC46-6EFDD1D6DD58}">
      <dgm:prSet/>
      <dgm:spPr/>
      <dgm:t>
        <a:bodyPr/>
        <a:lstStyle/>
        <a:p>
          <a:r>
            <a:rPr lang="ru-RU" dirty="0" smtClean="0"/>
            <a:t>текущее состояние органов и систем организма человека</a:t>
          </a:r>
          <a:endParaRPr lang="ru-RU" dirty="0"/>
        </a:p>
      </dgm:t>
    </dgm:pt>
    <dgm:pt modelId="{02930685-CFEF-4E24-ABD3-D381396C7149}" type="parTrans" cxnId="{8474ABB9-990A-4283-901B-EADDF8A74273}">
      <dgm:prSet/>
      <dgm:spPr/>
      <dgm:t>
        <a:bodyPr/>
        <a:lstStyle/>
        <a:p>
          <a:endParaRPr lang="ru-RU"/>
        </a:p>
      </dgm:t>
    </dgm:pt>
    <dgm:pt modelId="{6CFCCFE2-49EC-4069-B567-EE02D680E85B}" type="sibTrans" cxnId="{8474ABB9-990A-4283-901B-EADDF8A74273}">
      <dgm:prSet/>
      <dgm:spPr/>
      <dgm:t>
        <a:bodyPr/>
        <a:lstStyle/>
        <a:p>
          <a:endParaRPr lang="ru-RU"/>
        </a:p>
      </dgm:t>
    </dgm:pt>
    <dgm:pt modelId="{EC66BACF-B533-4599-992C-775C6287EA64}">
      <dgm:prSet/>
      <dgm:spPr/>
      <dgm:t>
        <a:bodyPr/>
        <a:lstStyle/>
        <a:p>
          <a:r>
            <a:rPr lang="ru-RU" dirty="0" smtClean="0"/>
            <a:t>уровень роста и развития органов и систем организма</a:t>
          </a:r>
          <a:endParaRPr lang="ru-RU" dirty="0"/>
        </a:p>
      </dgm:t>
    </dgm:pt>
    <dgm:pt modelId="{F9D79EED-C152-4C59-A38F-667B86EC996C}" type="parTrans" cxnId="{8DDF826A-D975-4DEF-8352-EEBC7460540A}">
      <dgm:prSet/>
      <dgm:spPr/>
      <dgm:t>
        <a:bodyPr/>
        <a:lstStyle/>
        <a:p>
          <a:endParaRPr lang="ru-RU"/>
        </a:p>
      </dgm:t>
    </dgm:pt>
    <dgm:pt modelId="{BF33B454-DDEC-4766-A0F7-3855CA5CA05A}" type="sibTrans" cxnId="{8DDF826A-D975-4DEF-8352-EEBC7460540A}">
      <dgm:prSet/>
      <dgm:spPr/>
      <dgm:t>
        <a:bodyPr/>
        <a:lstStyle/>
        <a:p>
          <a:endParaRPr lang="ru-RU"/>
        </a:p>
      </dgm:t>
    </dgm:pt>
    <dgm:pt modelId="{487D6762-50CD-40D1-92FE-FD26E4802D33}">
      <dgm:prSet/>
      <dgm:spPr/>
      <dgm:t>
        <a:bodyPr/>
        <a:lstStyle/>
        <a:p>
          <a:r>
            <a:rPr lang="ru-RU" dirty="0" smtClean="0"/>
            <a:t>определяет духовность человека</a:t>
          </a:r>
          <a:endParaRPr lang="ru-RU" dirty="0"/>
        </a:p>
      </dgm:t>
    </dgm:pt>
    <dgm:pt modelId="{381BA6C0-142B-4532-B314-E95043BA5662}" type="parTrans" cxnId="{43ACDE97-25D3-42D7-8CCA-D785C4DFAA95}">
      <dgm:prSet/>
      <dgm:spPr/>
      <dgm:t>
        <a:bodyPr/>
        <a:lstStyle/>
        <a:p>
          <a:endParaRPr lang="ru-RU"/>
        </a:p>
      </dgm:t>
    </dgm:pt>
    <dgm:pt modelId="{F7B0A4CA-52E1-4A0F-9987-0FCB1FFD81A3}" type="sibTrans" cxnId="{43ACDE97-25D3-42D7-8CCA-D785C4DFAA95}">
      <dgm:prSet/>
      <dgm:spPr/>
      <dgm:t>
        <a:bodyPr/>
        <a:lstStyle/>
        <a:p>
          <a:endParaRPr lang="ru-RU"/>
        </a:p>
      </dgm:t>
    </dgm:pt>
    <dgm:pt modelId="{1CBE4EAD-5CAF-4B57-BD09-CB318E8D5139}" type="pres">
      <dgm:prSet presAssocID="{7B7D160F-58B1-4FAD-9EB0-E6C02D11E8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2911D73-A907-48CA-AB01-182502226839}" type="pres">
      <dgm:prSet presAssocID="{E7890856-8D72-474D-9125-65DC68C7A1EE}" presName="hierRoot1" presStyleCnt="0"/>
      <dgm:spPr/>
    </dgm:pt>
    <dgm:pt modelId="{07ED168A-6AE3-4547-B91B-1FA77F40ED14}" type="pres">
      <dgm:prSet presAssocID="{E7890856-8D72-474D-9125-65DC68C7A1EE}" presName="composite" presStyleCnt="0"/>
      <dgm:spPr/>
    </dgm:pt>
    <dgm:pt modelId="{C1B4F648-BDA7-48DB-BFA0-7F9E415565F6}" type="pres">
      <dgm:prSet presAssocID="{E7890856-8D72-474D-9125-65DC68C7A1EE}" presName="background" presStyleLbl="node0" presStyleIdx="0" presStyleCnt="1"/>
      <dgm:spPr/>
    </dgm:pt>
    <dgm:pt modelId="{3B1D75FD-B6BF-4437-A1DC-1FC29412E473}" type="pres">
      <dgm:prSet presAssocID="{E7890856-8D72-474D-9125-65DC68C7A1EE}" presName="text" presStyleLbl="fgAcc0" presStyleIdx="0" presStyleCnt="1" custScaleX="182752" custLinFactNeighborX="-81633" custLinFactNeighborY="-86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9ACF55-2809-4C91-89B7-8F63B6BC21AC}" type="pres">
      <dgm:prSet presAssocID="{E7890856-8D72-474D-9125-65DC68C7A1EE}" presName="hierChild2" presStyleCnt="0"/>
      <dgm:spPr/>
    </dgm:pt>
    <dgm:pt modelId="{D2C48901-6867-4D60-85CB-2EFD6B5897EE}" type="pres">
      <dgm:prSet presAssocID="{52681433-6345-4AFE-BF86-1C6342481D2E}" presName="Name10" presStyleLbl="parChTrans1D2" presStyleIdx="0" presStyleCnt="3"/>
      <dgm:spPr/>
      <dgm:t>
        <a:bodyPr/>
        <a:lstStyle/>
        <a:p>
          <a:endParaRPr lang="ru-RU"/>
        </a:p>
      </dgm:t>
    </dgm:pt>
    <dgm:pt modelId="{1EE30116-E135-4C92-AAAF-C3245C9CE1C9}" type="pres">
      <dgm:prSet presAssocID="{B094AA2C-D5A6-407D-82CE-82CABBFEFE20}" presName="hierRoot2" presStyleCnt="0"/>
      <dgm:spPr/>
    </dgm:pt>
    <dgm:pt modelId="{0A65A9EB-E2C2-418C-A2E3-CEE2843175E0}" type="pres">
      <dgm:prSet presAssocID="{B094AA2C-D5A6-407D-82CE-82CABBFEFE20}" presName="composite2" presStyleCnt="0"/>
      <dgm:spPr/>
    </dgm:pt>
    <dgm:pt modelId="{5942BFD7-06C0-469F-8987-CFC3429E3B93}" type="pres">
      <dgm:prSet presAssocID="{B094AA2C-D5A6-407D-82CE-82CABBFEFE20}" presName="background2" presStyleLbl="node2" presStyleIdx="0" presStyleCnt="3"/>
      <dgm:spPr/>
    </dgm:pt>
    <dgm:pt modelId="{E035FE3F-5E2C-4FF6-B66D-A16A41939BD4}" type="pres">
      <dgm:prSet presAssocID="{B094AA2C-D5A6-407D-82CE-82CABBFEFE20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AFC78E-0DD9-4FFA-85A2-E9156834CAC6}" type="pres">
      <dgm:prSet presAssocID="{B094AA2C-D5A6-407D-82CE-82CABBFEFE20}" presName="hierChild3" presStyleCnt="0"/>
      <dgm:spPr/>
    </dgm:pt>
    <dgm:pt modelId="{B0CE581B-6315-4E01-9810-6C381D7725E8}" type="pres">
      <dgm:prSet presAssocID="{CACA1AA1-D9AD-470A-A4BC-EC40379A4B84}" presName="Name17" presStyleLbl="parChTrans1D3" presStyleIdx="0" presStyleCnt="3"/>
      <dgm:spPr/>
      <dgm:t>
        <a:bodyPr/>
        <a:lstStyle/>
        <a:p>
          <a:endParaRPr lang="ru-RU"/>
        </a:p>
      </dgm:t>
    </dgm:pt>
    <dgm:pt modelId="{E0A56FEA-73A8-425D-A231-53F43508E408}" type="pres">
      <dgm:prSet presAssocID="{8900425C-A4F7-435F-9A34-7B32E9677D47}" presName="hierRoot3" presStyleCnt="0"/>
      <dgm:spPr/>
    </dgm:pt>
    <dgm:pt modelId="{2B85D4D9-C5F3-4E46-AF51-A381891DB406}" type="pres">
      <dgm:prSet presAssocID="{8900425C-A4F7-435F-9A34-7B32E9677D47}" presName="composite3" presStyleCnt="0"/>
      <dgm:spPr/>
    </dgm:pt>
    <dgm:pt modelId="{A5C711B9-48C0-44AF-80A0-9F2F993296FD}" type="pres">
      <dgm:prSet presAssocID="{8900425C-A4F7-435F-9A34-7B32E9677D47}" presName="background3" presStyleLbl="node3" presStyleIdx="0" presStyleCnt="3"/>
      <dgm:spPr/>
    </dgm:pt>
    <dgm:pt modelId="{75BF142A-A4FF-4EB3-811C-4ADAA30B98EE}" type="pres">
      <dgm:prSet presAssocID="{8900425C-A4F7-435F-9A34-7B32E9677D47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ADB2DE-0AB8-4957-95BA-B59359BA73B6}" type="pres">
      <dgm:prSet presAssocID="{8900425C-A4F7-435F-9A34-7B32E9677D47}" presName="hierChild4" presStyleCnt="0"/>
      <dgm:spPr/>
    </dgm:pt>
    <dgm:pt modelId="{71F2AED2-A634-468D-8577-80E8B37B7CAE}" type="pres">
      <dgm:prSet presAssocID="{02930685-CFEF-4E24-ABD3-D381396C7149}" presName="Name23" presStyleLbl="parChTrans1D4" presStyleIdx="0" presStyleCnt="3"/>
      <dgm:spPr/>
      <dgm:t>
        <a:bodyPr/>
        <a:lstStyle/>
        <a:p>
          <a:endParaRPr lang="ru-RU"/>
        </a:p>
      </dgm:t>
    </dgm:pt>
    <dgm:pt modelId="{AF67478C-E184-43BF-9C65-7962FA2EA156}" type="pres">
      <dgm:prSet presAssocID="{0ADC346C-80A7-48A0-BC46-6EFDD1D6DD58}" presName="hierRoot4" presStyleCnt="0"/>
      <dgm:spPr/>
    </dgm:pt>
    <dgm:pt modelId="{02A72B5B-8962-49F3-8025-4EB603D9167C}" type="pres">
      <dgm:prSet presAssocID="{0ADC346C-80A7-48A0-BC46-6EFDD1D6DD58}" presName="composite4" presStyleCnt="0"/>
      <dgm:spPr/>
    </dgm:pt>
    <dgm:pt modelId="{4BA9A37B-5F3B-4882-B21E-56FF2B61CD71}" type="pres">
      <dgm:prSet presAssocID="{0ADC346C-80A7-48A0-BC46-6EFDD1D6DD58}" presName="background4" presStyleLbl="node4" presStyleIdx="0" presStyleCnt="3"/>
      <dgm:spPr/>
    </dgm:pt>
    <dgm:pt modelId="{C8838A0C-3E15-4646-838C-687EC5D9EF8E}" type="pres">
      <dgm:prSet presAssocID="{0ADC346C-80A7-48A0-BC46-6EFDD1D6DD58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4D2032-4794-473E-B5FD-A328E0C6D10F}" type="pres">
      <dgm:prSet presAssocID="{0ADC346C-80A7-48A0-BC46-6EFDD1D6DD58}" presName="hierChild5" presStyleCnt="0"/>
      <dgm:spPr/>
    </dgm:pt>
    <dgm:pt modelId="{238E1BF0-7BD7-42BF-B7DE-55C2F11DD0C4}" type="pres">
      <dgm:prSet presAssocID="{1DAD6F5F-3E56-42C6-88E8-76D6690A6965}" presName="Name17" presStyleLbl="parChTrans1D3" presStyleIdx="1" presStyleCnt="3"/>
      <dgm:spPr/>
      <dgm:t>
        <a:bodyPr/>
        <a:lstStyle/>
        <a:p>
          <a:endParaRPr lang="ru-RU"/>
        </a:p>
      </dgm:t>
    </dgm:pt>
    <dgm:pt modelId="{79937617-D343-46C0-82F8-769E1722DC89}" type="pres">
      <dgm:prSet presAssocID="{566A7B1E-9994-4D59-A316-FE44AF7D97FF}" presName="hierRoot3" presStyleCnt="0"/>
      <dgm:spPr/>
    </dgm:pt>
    <dgm:pt modelId="{4A16C706-45C7-4290-BDBE-2A2011821B50}" type="pres">
      <dgm:prSet presAssocID="{566A7B1E-9994-4D59-A316-FE44AF7D97FF}" presName="composite3" presStyleCnt="0"/>
      <dgm:spPr/>
    </dgm:pt>
    <dgm:pt modelId="{DD5F6AE7-2C0D-4FFD-B462-D6DA280CE9CE}" type="pres">
      <dgm:prSet presAssocID="{566A7B1E-9994-4D59-A316-FE44AF7D97FF}" presName="background3" presStyleLbl="node3" presStyleIdx="1" presStyleCnt="3"/>
      <dgm:spPr/>
    </dgm:pt>
    <dgm:pt modelId="{86B56CBE-9CD1-42AB-ADFF-C0EB21C8E520}" type="pres">
      <dgm:prSet presAssocID="{566A7B1E-9994-4D59-A316-FE44AF7D97FF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75B9FC-E21A-4765-A773-D203A5F3B778}" type="pres">
      <dgm:prSet presAssocID="{566A7B1E-9994-4D59-A316-FE44AF7D97FF}" presName="hierChild4" presStyleCnt="0"/>
      <dgm:spPr/>
    </dgm:pt>
    <dgm:pt modelId="{9265090B-61C1-4EF8-B76D-6F51C215ECB2}" type="pres">
      <dgm:prSet presAssocID="{F9D79EED-C152-4C59-A38F-667B86EC996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82EC10D6-12C7-4203-9A03-DBD185009B53}" type="pres">
      <dgm:prSet presAssocID="{EC66BACF-B533-4599-992C-775C6287EA64}" presName="hierRoot4" presStyleCnt="0"/>
      <dgm:spPr/>
    </dgm:pt>
    <dgm:pt modelId="{00C4E0F7-BDAC-4069-A983-034B22112E07}" type="pres">
      <dgm:prSet presAssocID="{EC66BACF-B533-4599-992C-775C6287EA64}" presName="composite4" presStyleCnt="0"/>
      <dgm:spPr/>
    </dgm:pt>
    <dgm:pt modelId="{A358C35F-0BC8-40DC-BB67-6BF541C4CE92}" type="pres">
      <dgm:prSet presAssocID="{EC66BACF-B533-4599-992C-775C6287EA64}" presName="background4" presStyleLbl="node4" presStyleIdx="1" presStyleCnt="3"/>
      <dgm:spPr/>
    </dgm:pt>
    <dgm:pt modelId="{9897BAB2-7AC1-40D6-9F44-08E6332EAAFD}" type="pres">
      <dgm:prSet presAssocID="{EC66BACF-B533-4599-992C-775C6287EA64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B08A66-4934-4D95-8D3F-566BCD8AFF58}" type="pres">
      <dgm:prSet presAssocID="{EC66BACF-B533-4599-992C-775C6287EA64}" presName="hierChild5" presStyleCnt="0"/>
      <dgm:spPr/>
    </dgm:pt>
    <dgm:pt modelId="{A20BA78C-EE82-4A7D-AD6F-AAF391F310E1}" type="pres">
      <dgm:prSet presAssocID="{4954C579-E8FD-4417-AD2E-C35252A860D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EFD845B4-C073-4BA5-972E-B179221B1ACC}" type="pres">
      <dgm:prSet presAssocID="{0B5A3DE8-FB76-4527-8C77-162796E5AF24}" presName="hierRoot2" presStyleCnt="0"/>
      <dgm:spPr/>
    </dgm:pt>
    <dgm:pt modelId="{4878B64A-D971-4626-B134-0EEEBAAC0132}" type="pres">
      <dgm:prSet presAssocID="{0B5A3DE8-FB76-4527-8C77-162796E5AF24}" presName="composite2" presStyleCnt="0"/>
      <dgm:spPr/>
    </dgm:pt>
    <dgm:pt modelId="{9BF66F2F-91B2-4AF1-83B0-C3AD10D10F37}" type="pres">
      <dgm:prSet presAssocID="{0B5A3DE8-FB76-4527-8C77-162796E5AF24}" presName="background2" presStyleLbl="node2" presStyleIdx="1" presStyleCnt="3"/>
      <dgm:spPr/>
    </dgm:pt>
    <dgm:pt modelId="{7D1B8D35-0FC5-4E12-A19F-B1FE1B40A0D8}" type="pres">
      <dgm:prSet presAssocID="{0B5A3DE8-FB76-4527-8C77-162796E5AF24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C4AB0B-F168-44C2-9B9F-66D0BF07A1E9}" type="pres">
      <dgm:prSet presAssocID="{0B5A3DE8-FB76-4527-8C77-162796E5AF24}" presName="hierChild3" presStyleCnt="0"/>
      <dgm:spPr/>
    </dgm:pt>
    <dgm:pt modelId="{39578B9D-FCA5-4236-814A-DE67BC831CFE}" type="pres">
      <dgm:prSet presAssocID="{0C792F5C-E963-4E28-8F84-F23B6DB237B4}" presName="Name17" presStyleLbl="parChTrans1D3" presStyleIdx="2" presStyleCnt="3"/>
      <dgm:spPr/>
      <dgm:t>
        <a:bodyPr/>
        <a:lstStyle/>
        <a:p>
          <a:endParaRPr lang="ru-RU"/>
        </a:p>
      </dgm:t>
    </dgm:pt>
    <dgm:pt modelId="{F0165CEF-2527-4F3B-98DD-0222F0BC2B9C}" type="pres">
      <dgm:prSet presAssocID="{204206BA-F157-4093-95AA-5231E09951CD}" presName="hierRoot3" presStyleCnt="0"/>
      <dgm:spPr/>
    </dgm:pt>
    <dgm:pt modelId="{D143EF2A-E39D-4CFA-A615-B93548E0871C}" type="pres">
      <dgm:prSet presAssocID="{204206BA-F157-4093-95AA-5231E09951CD}" presName="composite3" presStyleCnt="0"/>
      <dgm:spPr/>
    </dgm:pt>
    <dgm:pt modelId="{07A06DC7-7C80-4447-89C6-8D7C9BFE28AD}" type="pres">
      <dgm:prSet presAssocID="{204206BA-F157-4093-95AA-5231E09951CD}" presName="background3" presStyleLbl="node3" presStyleIdx="2" presStyleCnt="3"/>
      <dgm:spPr/>
    </dgm:pt>
    <dgm:pt modelId="{8C9E96C3-3D24-4417-9846-20E286145089}" type="pres">
      <dgm:prSet presAssocID="{204206BA-F157-4093-95AA-5231E09951CD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E65FCC-1A4F-4685-994A-064414F7C940}" type="pres">
      <dgm:prSet presAssocID="{204206BA-F157-4093-95AA-5231E09951CD}" presName="hierChild4" presStyleCnt="0"/>
      <dgm:spPr/>
    </dgm:pt>
    <dgm:pt modelId="{E5FBA29C-BC3C-46FD-A82D-36C65A83A720}" type="pres">
      <dgm:prSet presAssocID="{381BA6C0-142B-4532-B314-E95043BA5662}" presName="Name23" presStyleLbl="parChTrans1D4" presStyleIdx="2" presStyleCnt="3"/>
      <dgm:spPr/>
      <dgm:t>
        <a:bodyPr/>
        <a:lstStyle/>
        <a:p>
          <a:endParaRPr lang="ru-RU"/>
        </a:p>
      </dgm:t>
    </dgm:pt>
    <dgm:pt modelId="{B7440663-2BD4-4EF8-B02D-6A3E0DA22DCD}" type="pres">
      <dgm:prSet presAssocID="{487D6762-50CD-40D1-92FE-FD26E4802D33}" presName="hierRoot4" presStyleCnt="0"/>
      <dgm:spPr/>
    </dgm:pt>
    <dgm:pt modelId="{89256882-E232-4E97-ADCD-64C8B5951405}" type="pres">
      <dgm:prSet presAssocID="{487D6762-50CD-40D1-92FE-FD26E4802D33}" presName="composite4" presStyleCnt="0"/>
      <dgm:spPr/>
    </dgm:pt>
    <dgm:pt modelId="{7306DD2D-E947-4EF6-A7BF-E51301D42656}" type="pres">
      <dgm:prSet presAssocID="{487D6762-50CD-40D1-92FE-FD26E4802D33}" presName="background4" presStyleLbl="node4" presStyleIdx="2" presStyleCnt="3"/>
      <dgm:spPr/>
    </dgm:pt>
    <dgm:pt modelId="{44FCD624-D322-4350-B081-F12E1311D985}" type="pres">
      <dgm:prSet presAssocID="{487D6762-50CD-40D1-92FE-FD26E4802D33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C4A070-9B4C-46D7-B2AB-C535CC788202}" type="pres">
      <dgm:prSet presAssocID="{487D6762-50CD-40D1-92FE-FD26E4802D33}" presName="hierChild5" presStyleCnt="0"/>
      <dgm:spPr/>
    </dgm:pt>
    <dgm:pt modelId="{75E0F461-9944-4CF1-85C7-C89159321FB6}" type="pres">
      <dgm:prSet presAssocID="{859C4CA6-D2F1-4BEE-9E44-5E24F20DBD71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6D89694-1876-4BEE-A92D-F064AA049068}" type="pres">
      <dgm:prSet presAssocID="{328FE9B7-AA54-41AC-ABAB-3A423E41FAE1}" presName="hierRoot2" presStyleCnt="0"/>
      <dgm:spPr/>
    </dgm:pt>
    <dgm:pt modelId="{8E4E14B5-99A2-48F3-93AF-59A2BA7558C2}" type="pres">
      <dgm:prSet presAssocID="{328FE9B7-AA54-41AC-ABAB-3A423E41FAE1}" presName="composite2" presStyleCnt="0"/>
      <dgm:spPr/>
    </dgm:pt>
    <dgm:pt modelId="{16A95C10-0801-428E-A25E-B9149A6828DF}" type="pres">
      <dgm:prSet presAssocID="{328FE9B7-AA54-41AC-ABAB-3A423E41FAE1}" presName="background2" presStyleLbl="node2" presStyleIdx="2" presStyleCnt="3"/>
      <dgm:spPr/>
    </dgm:pt>
    <dgm:pt modelId="{0B857EB6-D933-4350-9ED7-290A7C7BF55B}" type="pres">
      <dgm:prSet presAssocID="{328FE9B7-AA54-41AC-ABAB-3A423E41FAE1}" presName="text2" presStyleLbl="fgAcc2" presStyleIdx="2" presStyleCnt="3" custLinFactNeighborX="24173" custLinFactNeighborY="60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1CD459-B090-4D11-97D5-7A52ADFB71A5}" type="pres">
      <dgm:prSet presAssocID="{328FE9B7-AA54-41AC-ABAB-3A423E41FAE1}" presName="hierChild3" presStyleCnt="0"/>
      <dgm:spPr/>
    </dgm:pt>
  </dgm:ptLst>
  <dgm:cxnLst>
    <dgm:cxn modelId="{43ACDE97-25D3-42D7-8CCA-D785C4DFAA95}" srcId="{204206BA-F157-4093-95AA-5231E09951CD}" destId="{487D6762-50CD-40D1-92FE-FD26E4802D33}" srcOrd="0" destOrd="0" parTransId="{381BA6C0-142B-4532-B314-E95043BA5662}" sibTransId="{F7B0A4CA-52E1-4A0F-9987-0FCB1FFD81A3}"/>
    <dgm:cxn modelId="{89258CBC-A287-43F9-A0B1-24ADE0401622}" type="presOf" srcId="{566A7B1E-9994-4D59-A316-FE44AF7D97FF}" destId="{86B56CBE-9CD1-42AB-ADFF-C0EB21C8E520}" srcOrd="0" destOrd="0" presId="urn:microsoft.com/office/officeart/2005/8/layout/hierarchy1"/>
    <dgm:cxn modelId="{AF23F1F4-AAE1-4E00-BC55-4748089D5FFE}" type="presOf" srcId="{204206BA-F157-4093-95AA-5231E09951CD}" destId="{8C9E96C3-3D24-4417-9846-20E286145089}" srcOrd="0" destOrd="0" presId="urn:microsoft.com/office/officeart/2005/8/layout/hierarchy1"/>
    <dgm:cxn modelId="{A9D7FCFF-715A-4F17-A043-219753D984BA}" srcId="{B094AA2C-D5A6-407D-82CE-82CABBFEFE20}" destId="{8900425C-A4F7-435F-9A34-7B32E9677D47}" srcOrd="0" destOrd="0" parTransId="{CACA1AA1-D9AD-470A-A4BC-EC40379A4B84}" sibTransId="{2114408E-99CB-4401-B89B-E3D2E4D05349}"/>
    <dgm:cxn modelId="{7A29032F-4EF9-4C2C-A9F3-A0117DC355A4}" type="presOf" srcId="{1DAD6F5F-3E56-42C6-88E8-76D6690A6965}" destId="{238E1BF0-7BD7-42BF-B7DE-55C2F11DD0C4}" srcOrd="0" destOrd="0" presId="urn:microsoft.com/office/officeart/2005/8/layout/hierarchy1"/>
    <dgm:cxn modelId="{EDFAF46D-529F-431A-81B5-77162B7F4E1F}" type="presOf" srcId="{487D6762-50CD-40D1-92FE-FD26E4802D33}" destId="{44FCD624-D322-4350-B081-F12E1311D985}" srcOrd="0" destOrd="0" presId="urn:microsoft.com/office/officeart/2005/8/layout/hierarchy1"/>
    <dgm:cxn modelId="{0DBFCA15-833B-44C6-AC11-921A3688C70A}" type="presOf" srcId="{E7890856-8D72-474D-9125-65DC68C7A1EE}" destId="{3B1D75FD-B6BF-4437-A1DC-1FC29412E473}" srcOrd="0" destOrd="0" presId="urn:microsoft.com/office/officeart/2005/8/layout/hierarchy1"/>
    <dgm:cxn modelId="{0EB2D018-45FC-4909-B7A1-8DA6F01F12EC}" srcId="{E7890856-8D72-474D-9125-65DC68C7A1EE}" destId="{B094AA2C-D5A6-407D-82CE-82CABBFEFE20}" srcOrd="0" destOrd="0" parTransId="{52681433-6345-4AFE-BF86-1C6342481D2E}" sibTransId="{9170CA46-2DB8-41BD-823F-1737C9FF9ADB}"/>
    <dgm:cxn modelId="{42CE4B54-C267-46FC-9A48-2E65C9DAE92A}" srcId="{E7890856-8D72-474D-9125-65DC68C7A1EE}" destId="{328FE9B7-AA54-41AC-ABAB-3A423E41FAE1}" srcOrd="2" destOrd="0" parTransId="{859C4CA6-D2F1-4BEE-9E44-5E24F20DBD71}" sibTransId="{756C01C1-E9C3-408F-8097-070A99559546}"/>
    <dgm:cxn modelId="{1F89DE10-3948-4C3B-9D72-6C8D7A72CE07}" srcId="{B094AA2C-D5A6-407D-82CE-82CABBFEFE20}" destId="{566A7B1E-9994-4D59-A316-FE44AF7D97FF}" srcOrd="1" destOrd="0" parTransId="{1DAD6F5F-3E56-42C6-88E8-76D6690A6965}" sibTransId="{00EFF394-F271-4C40-A1BE-AC123BEA8911}"/>
    <dgm:cxn modelId="{EBD11B83-35AF-47F8-B8FD-32829A7652E7}" type="presOf" srcId="{381BA6C0-142B-4532-B314-E95043BA5662}" destId="{E5FBA29C-BC3C-46FD-A82D-36C65A83A720}" srcOrd="0" destOrd="0" presId="urn:microsoft.com/office/officeart/2005/8/layout/hierarchy1"/>
    <dgm:cxn modelId="{1E115128-4101-4AE8-952D-AAE8AB25BB5B}" srcId="{0B5A3DE8-FB76-4527-8C77-162796E5AF24}" destId="{204206BA-F157-4093-95AA-5231E09951CD}" srcOrd="0" destOrd="0" parTransId="{0C792F5C-E963-4E28-8F84-F23B6DB237B4}" sibTransId="{4D92B70E-65F3-4002-9CEF-CC1207C3C795}"/>
    <dgm:cxn modelId="{DB4ED26E-05D3-47AD-B0BD-FD89E587FFEA}" type="presOf" srcId="{F9D79EED-C152-4C59-A38F-667B86EC996C}" destId="{9265090B-61C1-4EF8-B76D-6F51C215ECB2}" srcOrd="0" destOrd="0" presId="urn:microsoft.com/office/officeart/2005/8/layout/hierarchy1"/>
    <dgm:cxn modelId="{5E7F3E91-DD4E-49DC-B67A-7C2C7D7F40A2}" type="presOf" srcId="{859C4CA6-D2F1-4BEE-9E44-5E24F20DBD71}" destId="{75E0F461-9944-4CF1-85C7-C89159321FB6}" srcOrd="0" destOrd="0" presId="urn:microsoft.com/office/officeart/2005/8/layout/hierarchy1"/>
    <dgm:cxn modelId="{7843FED4-17B8-4A2A-AB59-E5F7BB217558}" type="presOf" srcId="{7B7D160F-58B1-4FAD-9EB0-E6C02D11E891}" destId="{1CBE4EAD-5CAF-4B57-BD09-CB318E8D5139}" srcOrd="0" destOrd="0" presId="urn:microsoft.com/office/officeart/2005/8/layout/hierarchy1"/>
    <dgm:cxn modelId="{9EE1C48B-3E6A-4FCE-95D3-288A08DE23F9}" type="presOf" srcId="{02930685-CFEF-4E24-ABD3-D381396C7149}" destId="{71F2AED2-A634-468D-8577-80E8B37B7CAE}" srcOrd="0" destOrd="0" presId="urn:microsoft.com/office/officeart/2005/8/layout/hierarchy1"/>
    <dgm:cxn modelId="{EF7CC7D6-87F5-4128-9D07-961B838F81A1}" type="presOf" srcId="{CACA1AA1-D9AD-470A-A4BC-EC40379A4B84}" destId="{B0CE581B-6315-4E01-9810-6C381D7725E8}" srcOrd="0" destOrd="0" presId="urn:microsoft.com/office/officeart/2005/8/layout/hierarchy1"/>
    <dgm:cxn modelId="{027B11AB-58FF-4D8C-8E1B-05DD5EFEE7EA}" type="presOf" srcId="{EC66BACF-B533-4599-992C-775C6287EA64}" destId="{9897BAB2-7AC1-40D6-9F44-08E6332EAAFD}" srcOrd="0" destOrd="0" presId="urn:microsoft.com/office/officeart/2005/8/layout/hierarchy1"/>
    <dgm:cxn modelId="{7EAEB707-B5E9-41A2-8059-5591DA2E000B}" type="presOf" srcId="{0B5A3DE8-FB76-4527-8C77-162796E5AF24}" destId="{7D1B8D35-0FC5-4E12-A19F-B1FE1B40A0D8}" srcOrd="0" destOrd="0" presId="urn:microsoft.com/office/officeart/2005/8/layout/hierarchy1"/>
    <dgm:cxn modelId="{31C6216E-AEF2-4F03-8970-14A1876F72CD}" type="presOf" srcId="{8900425C-A4F7-435F-9A34-7B32E9677D47}" destId="{75BF142A-A4FF-4EB3-811C-4ADAA30B98EE}" srcOrd="0" destOrd="0" presId="urn:microsoft.com/office/officeart/2005/8/layout/hierarchy1"/>
    <dgm:cxn modelId="{FEC66860-AEEF-407E-836B-9C81B448EA3F}" srcId="{E7890856-8D72-474D-9125-65DC68C7A1EE}" destId="{0B5A3DE8-FB76-4527-8C77-162796E5AF24}" srcOrd="1" destOrd="0" parTransId="{4954C579-E8FD-4417-AD2E-C35252A860D9}" sibTransId="{B1C7706E-4B25-468B-BEB8-1135732080C3}"/>
    <dgm:cxn modelId="{8A1AF666-B45E-4E2F-B530-CA743055992D}" type="presOf" srcId="{B094AA2C-D5A6-407D-82CE-82CABBFEFE20}" destId="{E035FE3F-5E2C-4FF6-B66D-A16A41939BD4}" srcOrd="0" destOrd="0" presId="urn:microsoft.com/office/officeart/2005/8/layout/hierarchy1"/>
    <dgm:cxn modelId="{8474ABB9-990A-4283-901B-EADDF8A74273}" srcId="{8900425C-A4F7-435F-9A34-7B32E9677D47}" destId="{0ADC346C-80A7-48A0-BC46-6EFDD1D6DD58}" srcOrd="0" destOrd="0" parTransId="{02930685-CFEF-4E24-ABD3-D381396C7149}" sibTransId="{6CFCCFE2-49EC-4069-B567-EE02D680E85B}"/>
    <dgm:cxn modelId="{8DDF826A-D975-4DEF-8352-EEBC7460540A}" srcId="{566A7B1E-9994-4D59-A316-FE44AF7D97FF}" destId="{EC66BACF-B533-4599-992C-775C6287EA64}" srcOrd="0" destOrd="0" parTransId="{F9D79EED-C152-4C59-A38F-667B86EC996C}" sibTransId="{BF33B454-DDEC-4766-A0F7-3855CA5CA05A}"/>
    <dgm:cxn modelId="{405EC640-A826-47C4-802E-E16D44DE5D79}" type="presOf" srcId="{4954C579-E8FD-4417-AD2E-C35252A860D9}" destId="{A20BA78C-EE82-4A7D-AD6F-AAF391F310E1}" srcOrd="0" destOrd="0" presId="urn:microsoft.com/office/officeart/2005/8/layout/hierarchy1"/>
    <dgm:cxn modelId="{DB4B6128-C9F1-4A4B-B370-61B3514748B0}" type="presOf" srcId="{328FE9B7-AA54-41AC-ABAB-3A423E41FAE1}" destId="{0B857EB6-D933-4350-9ED7-290A7C7BF55B}" srcOrd="0" destOrd="0" presId="urn:microsoft.com/office/officeart/2005/8/layout/hierarchy1"/>
    <dgm:cxn modelId="{086414BD-77F6-4C27-9A7E-F128A2CFE582}" type="presOf" srcId="{52681433-6345-4AFE-BF86-1C6342481D2E}" destId="{D2C48901-6867-4D60-85CB-2EFD6B5897EE}" srcOrd="0" destOrd="0" presId="urn:microsoft.com/office/officeart/2005/8/layout/hierarchy1"/>
    <dgm:cxn modelId="{80C3D7C2-7570-430D-BAC8-423FF01A737E}" srcId="{7B7D160F-58B1-4FAD-9EB0-E6C02D11E891}" destId="{E7890856-8D72-474D-9125-65DC68C7A1EE}" srcOrd="0" destOrd="0" parTransId="{F249A975-7172-487D-B4FC-6961F0057E1B}" sibTransId="{6AA35FC0-052A-489E-8A9D-069E0609710D}"/>
    <dgm:cxn modelId="{79AD4F47-50F2-413C-B3EA-6EE61E2EBC7C}" type="presOf" srcId="{0C792F5C-E963-4E28-8F84-F23B6DB237B4}" destId="{39578B9D-FCA5-4236-814A-DE67BC831CFE}" srcOrd="0" destOrd="0" presId="urn:microsoft.com/office/officeart/2005/8/layout/hierarchy1"/>
    <dgm:cxn modelId="{3042EEEE-726E-4BBE-BF4E-7AC4E0D74A8B}" type="presOf" srcId="{0ADC346C-80A7-48A0-BC46-6EFDD1D6DD58}" destId="{C8838A0C-3E15-4646-838C-687EC5D9EF8E}" srcOrd="0" destOrd="0" presId="urn:microsoft.com/office/officeart/2005/8/layout/hierarchy1"/>
    <dgm:cxn modelId="{4540CCC8-3906-4B60-AAD9-3AB22DE04D05}" type="presParOf" srcId="{1CBE4EAD-5CAF-4B57-BD09-CB318E8D5139}" destId="{F2911D73-A907-48CA-AB01-182502226839}" srcOrd="0" destOrd="0" presId="urn:microsoft.com/office/officeart/2005/8/layout/hierarchy1"/>
    <dgm:cxn modelId="{2518A436-5BFE-4477-9622-8050C712F5B2}" type="presParOf" srcId="{F2911D73-A907-48CA-AB01-182502226839}" destId="{07ED168A-6AE3-4547-B91B-1FA77F40ED14}" srcOrd="0" destOrd="0" presId="urn:microsoft.com/office/officeart/2005/8/layout/hierarchy1"/>
    <dgm:cxn modelId="{B95FD0B2-4BE3-4F19-A96C-CB8FAE391989}" type="presParOf" srcId="{07ED168A-6AE3-4547-B91B-1FA77F40ED14}" destId="{C1B4F648-BDA7-48DB-BFA0-7F9E415565F6}" srcOrd="0" destOrd="0" presId="urn:microsoft.com/office/officeart/2005/8/layout/hierarchy1"/>
    <dgm:cxn modelId="{6CFB7051-8091-4309-8274-80AC9A154C41}" type="presParOf" srcId="{07ED168A-6AE3-4547-B91B-1FA77F40ED14}" destId="{3B1D75FD-B6BF-4437-A1DC-1FC29412E473}" srcOrd="1" destOrd="0" presId="urn:microsoft.com/office/officeart/2005/8/layout/hierarchy1"/>
    <dgm:cxn modelId="{E74F7EA9-D841-491A-A1D3-071D0B530B29}" type="presParOf" srcId="{F2911D73-A907-48CA-AB01-182502226839}" destId="{C29ACF55-2809-4C91-89B7-8F63B6BC21AC}" srcOrd="1" destOrd="0" presId="urn:microsoft.com/office/officeart/2005/8/layout/hierarchy1"/>
    <dgm:cxn modelId="{9DBA4C1B-5A22-4079-BB01-8038941FAB79}" type="presParOf" srcId="{C29ACF55-2809-4C91-89B7-8F63B6BC21AC}" destId="{D2C48901-6867-4D60-85CB-2EFD6B5897EE}" srcOrd="0" destOrd="0" presId="urn:microsoft.com/office/officeart/2005/8/layout/hierarchy1"/>
    <dgm:cxn modelId="{EBD71810-7F96-43E8-862B-E47391F6E95C}" type="presParOf" srcId="{C29ACF55-2809-4C91-89B7-8F63B6BC21AC}" destId="{1EE30116-E135-4C92-AAAF-C3245C9CE1C9}" srcOrd="1" destOrd="0" presId="urn:microsoft.com/office/officeart/2005/8/layout/hierarchy1"/>
    <dgm:cxn modelId="{66D88F60-D8B2-457E-A306-65D663E1D6C6}" type="presParOf" srcId="{1EE30116-E135-4C92-AAAF-C3245C9CE1C9}" destId="{0A65A9EB-E2C2-418C-A2E3-CEE2843175E0}" srcOrd="0" destOrd="0" presId="urn:microsoft.com/office/officeart/2005/8/layout/hierarchy1"/>
    <dgm:cxn modelId="{D2056FCC-44B7-4914-B61B-23EEB7AAD5C3}" type="presParOf" srcId="{0A65A9EB-E2C2-418C-A2E3-CEE2843175E0}" destId="{5942BFD7-06C0-469F-8987-CFC3429E3B93}" srcOrd="0" destOrd="0" presId="urn:microsoft.com/office/officeart/2005/8/layout/hierarchy1"/>
    <dgm:cxn modelId="{8300C889-1A95-4B5F-A3A6-F3090C83FE8E}" type="presParOf" srcId="{0A65A9EB-E2C2-418C-A2E3-CEE2843175E0}" destId="{E035FE3F-5E2C-4FF6-B66D-A16A41939BD4}" srcOrd="1" destOrd="0" presId="urn:microsoft.com/office/officeart/2005/8/layout/hierarchy1"/>
    <dgm:cxn modelId="{E3E0FACE-4C23-4509-99D0-A2F5F99C1BFB}" type="presParOf" srcId="{1EE30116-E135-4C92-AAAF-C3245C9CE1C9}" destId="{94AFC78E-0DD9-4FFA-85A2-E9156834CAC6}" srcOrd="1" destOrd="0" presId="urn:microsoft.com/office/officeart/2005/8/layout/hierarchy1"/>
    <dgm:cxn modelId="{AC8DBF70-1616-4311-88F5-F37875AF15CA}" type="presParOf" srcId="{94AFC78E-0DD9-4FFA-85A2-E9156834CAC6}" destId="{B0CE581B-6315-4E01-9810-6C381D7725E8}" srcOrd="0" destOrd="0" presId="urn:microsoft.com/office/officeart/2005/8/layout/hierarchy1"/>
    <dgm:cxn modelId="{05362088-64AD-4C65-BDE8-B876D830F8E0}" type="presParOf" srcId="{94AFC78E-0DD9-4FFA-85A2-E9156834CAC6}" destId="{E0A56FEA-73A8-425D-A231-53F43508E408}" srcOrd="1" destOrd="0" presId="urn:microsoft.com/office/officeart/2005/8/layout/hierarchy1"/>
    <dgm:cxn modelId="{AFA98B43-AFF8-40B1-9E79-F4533E182107}" type="presParOf" srcId="{E0A56FEA-73A8-425D-A231-53F43508E408}" destId="{2B85D4D9-C5F3-4E46-AF51-A381891DB406}" srcOrd="0" destOrd="0" presId="urn:microsoft.com/office/officeart/2005/8/layout/hierarchy1"/>
    <dgm:cxn modelId="{D09295D5-49D8-4F6E-A282-BE39FD9677D8}" type="presParOf" srcId="{2B85D4D9-C5F3-4E46-AF51-A381891DB406}" destId="{A5C711B9-48C0-44AF-80A0-9F2F993296FD}" srcOrd="0" destOrd="0" presId="urn:microsoft.com/office/officeart/2005/8/layout/hierarchy1"/>
    <dgm:cxn modelId="{43FA78B0-6943-44C9-BA96-237916CA66E0}" type="presParOf" srcId="{2B85D4D9-C5F3-4E46-AF51-A381891DB406}" destId="{75BF142A-A4FF-4EB3-811C-4ADAA30B98EE}" srcOrd="1" destOrd="0" presId="urn:microsoft.com/office/officeart/2005/8/layout/hierarchy1"/>
    <dgm:cxn modelId="{2B5C7A6C-9ADF-49E2-8EFA-9BD2AC138360}" type="presParOf" srcId="{E0A56FEA-73A8-425D-A231-53F43508E408}" destId="{E8ADB2DE-0AB8-4957-95BA-B59359BA73B6}" srcOrd="1" destOrd="0" presId="urn:microsoft.com/office/officeart/2005/8/layout/hierarchy1"/>
    <dgm:cxn modelId="{927EF72F-7B5B-478D-A95B-1D7B1A56A47D}" type="presParOf" srcId="{E8ADB2DE-0AB8-4957-95BA-B59359BA73B6}" destId="{71F2AED2-A634-468D-8577-80E8B37B7CAE}" srcOrd="0" destOrd="0" presId="urn:microsoft.com/office/officeart/2005/8/layout/hierarchy1"/>
    <dgm:cxn modelId="{5BBE25B8-1044-42DF-9021-FEC769C4DB7B}" type="presParOf" srcId="{E8ADB2DE-0AB8-4957-95BA-B59359BA73B6}" destId="{AF67478C-E184-43BF-9C65-7962FA2EA156}" srcOrd="1" destOrd="0" presId="urn:microsoft.com/office/officeart/2005/8/layout/hierarchy1"/>
    <dgm:cxn modelId="{BE127446-2BBF-4076-8BF5-45D0678DA57D}" type="presParOf" srcId="{AF67478C-E184-43BF-9C65-7962FA2EA156}" destId="{02A72B5B-8962-49F3-8025-4EB603D9167C}" srcOrd="0" destOrd="0" presId="urn:microsoft.com/office/officeart/2005/8/layout/hierarchy1"/>
    <dgm:cxn modelId="{D7812F7F-C6BB-4C19-A17A-E66483B45143}" type="presParOf" srcId="{02A72B5B-8962-49F3-8025-4EB603D9167C}" destId="{4BA9A37B-5F3B-4882-B21E-56FF2B61CD71}" srcOrd="0" destOrd="0" presId="urn:microsoft.com/office/officeart/2005/8/layout/hierarchy1"/>
    <dgm:cxn modelId="{0E62E5F1-C7D4-4F06-ABF3-AED79FCA280D}" type="presParOf" srcId="{02A72B5B-8962-49F3-8025-4EB603D9167C}" destId="{C8838A0C-3E15-4646-838C-687EC5D9EF8E}" srcOrd="1" destOrd="0" presId="urn:microsoft.com/office/officeart/2005/8/layout/hierarchy1"/>
    <dgm:cxn modelId="{F66F7E08-5CE0-4FFC-B721-CAEA8EFAABB1}" type="presParOf" srcId="{AF67478C-E184-43BF-9C65-7962FA2EA156}" destId="{064D2032-4794-473E-B5FD-A328E0C6D10F}" srcOrd="1" destOrd="0" presId="urn:microsoft.com/office/officeart/2005/8/layout/hierarchy1"/>
    <dgm:cxn modelId="{FB8BDFB3-92D4-483E-A4DC-F2027CA2885C}" type="presParOf" srcId="{94AFC78E-0DD9-4FFA-85A2-E9156834CAC6}" destId="{238E1BF0-7BD7-42BF-B7DE-55C2F11DD0C4}" srcOrd="2" destOrd="0" presId="urn:microsoft.com/office/officeart/2005/8/layout/hierarchy1"/>
    <dgm:cxn modelId="{69166C4A-F494-4BF0-BF9F-105CED5B13E1}" type="presParOf" srcId="{94AFC78E-0DD9-4FFA-85A2-E9156834CAC6}" destId="{79937617-D343-46C0-82F8-769E1722DC89}" srcOrd="3" destOrd="0" presId="urn:microsoft.com/office/officeart/2005/8/layout/hierarchy1"/>
    <dgm:cxn modelId="{1E2B0C94-44C7-4C28-AD9D-04C5388B8449}" type="presParOf" srcId="{79937617-D343-46C0-82F8-769E1722DC89}" destId="{4A16C706-45C7-4290-BDBE-2A2011821B50}" srcOrd="0" destOrd="0" presId="urn:microsoft.com/office/officeart/2005/8/layout/hierarchy1"/>
    <dgm:cxn modelId="{D6BF0ACD-CE4C-4C38-866B-0C174E3B23D8}" type="presParOf" srcId="{4A16C706-45C7-4290-BDBE-2A2011821B50}" destId="{DD5F6AE7-2C0D-4FFD-B462-D6DA280CE9CE}" srcOrd="0" destOrd="0" presId="urn:microsoft.com/office/officeart/2005/8/layout/hierarchy1"/>
    <dgm:cxn modelId="{811CD97A-001B-41F7-B1FC-36D8450169D1}" type="presParOf" srcId="{4A16C706-45C7-4290-BDBE-2A2011821B50}" destId="{86B56CBE-9CD1-42AB-ADFF-C0EB21C8E520}" srcOrd="1" destOrd="0" presId="urn:microsoft.com/office/officeart/2005/8/layout/hierarchy1"/>
    <dgm:cxn modelId="{86B11F3B-B974-40E4-8987-394E17BD3958}" type="presParOf" srcId="{79937617-D343-46C0-82F8-769E1722DC89}" destId="{DE75B9FC-E21A-4765-A773-D203A5F3B778}" srcOrd="1" destOrd="0" presId="urn:microsoft.com/office/officeart/2005/8/layout/hierarchy1"/>
    <dgm:cxn modelId="{4747DB26-15DD-4616-92B9-5164DBE2326F}" type="presParOf" srcId="{DE75B9FC-E21A-4765-A773-D203A5F3B778}" destId="{9265090B-61C1-4EF8-B76D-6F51C215ECB2}" srcOrd="0" destOrd="0" presId="urn:microsoft.com/office/officeart/2005/8/layout/hierarchy1"/>
    <dgm:cxn modelId="{0E13FE14-5674-481C-9D82-26F6ABC7010B}" type="presParOf" srcId="{DE75B9FC-E21A-4765-A773-D203A5F3B778}" destId="{82EC10D6-12C7-4203-9A03-DBD185009B53}" srcOrd="1" destOrd="0" presId="urn:microsoft.com/office/officeart/2005/8/layout/hierarchy1"/>
    <dgm:cxn modelId="{0A4D3D01-36AD-495A-B74B-9B4E6EBCDD82}" type="presParOf" srcId="{82EC10D6-12C7-4203-9A03-DBD185009B53}" destId="{00C4E0F7-BDAC-4069-A983-034B22112E07}" srcOrd="0" destOrd="0" presId="urn:microsoft.com/office/officeart/2005/8/layout/hierarchy1"/>
    <dgm:cxn modelId="{6DB7C14C-2C91-4FA4-85AE-6F9C619050BF}" type="presParOf" srcId="{00C4E0F7-BDAC-4069-A983-034B22112E07}" destId="{A358C35F-0BC8-40DC-BB67-6BF541C4CE92}" srcOrd="0" destOrd="0" presId="urn:microsoft.com/office/officeart/2005/8/layout/hierarchy1"/>
    <dgm:cxn modelId="{54A88587-2D74-4111-9DA4-3AF196666068}" type="presParOf" srcId="{00C4E0F7-BDAC-4069-A983-034B22112E07}" destId="{9897BAB2-7AC1-40D6-9F44-08E6332EAAFD}" srcOrd="1" destOrd="0" presId="urn:microsoft.com/office/officeart/2005/8/layout/hierarchy1"/>
    <dgm:cxn modelId="{85817D1D-666B-48AF-BA7A-7D59D38D0E12}" type="presParOf" srcId="{82EC10D6-12C7-4203-9A03-DBD185009B53}" destId="{C8B08A66-4934-4D95-8D3F-566BCD8AFF58}" srcOrd="1" destOrd="0" presId="urn:microsoft.com/office/officeart/2005/8/layout/hierarchy1"/>
    <dgm:cxn modelId="{DA4E7483-6970-4491-AED4-1FA0C5078FF9}" type="presParOf" srcId="{C29ACF55-2809-4C91-89B7-8F63B6BC21AC}" destId="{A20BA78C-EE82-4A7D-AD6F-AAF391F310E1}" srcOrd="2" destOrd="0" presId="urn:microsoft.com/office/officeart/2005/8/layout/hierarchy1"/>
    <dgm:cxn modelId="{DB7D0D2F-F048-47B6-90FC-3454A7DDDC5E}" type="presParOf" srcId="{C29ACF55-2809-4C91-89B7-8F63B6BC21AC}" destId="{EFD845B4-C073-4BA5-972E-B179221B1ACC}" srcOrd="3" destOrd="0" presId="urn:microsoft.com/office/officeart/2005/8/layout/hierarchy1"/>
    <dgm:cxn modelId="{6990C260-ED29-4ECD-A59D-3ADF5B41DBAE}" type="presParOf" srcId="{EFD845B4-C073-4BA5-972E-B179221B1ACC}" destId="{4878B64A-D971-4626-B134-0EEEBAAC0132}" srcOrd="0" destOrd="0" presId="urn:microsoft.com/office/officeart/2005/8/layout/hierarchy1"/>
    <dgm:cxn modelId="{F06969CB-D632-43DD-B920-48E1DC96B1E8}" type="presParOf" srcId="{4878B64A-D971-4626-B134-0EEEBAAC0132}" destId="{9BF66F2F-91B2-4AF1-83B0-C3AD10D10F37}" srcOrd="0" destOrd="0" presId="urn:microsoft.com/office/officeart/2005/8/layout/hierarchy1"/>
    <dgm:cxn modelId="{BF00CCF4-41E7-49C7-9BCF-704BB06A6413}" type="presParOf" srcId="{4878B64A-D971-4626-B134-0EEEBAAC0132}" destId="{7D1B8D35-0FC5-4E12-A19F-B1FE1B40A0D8}" srcOrd="1" destOrd="0" presId="urn:microsoft.com/office/officeart/2005/8/layout/hierarchy1"/>
    <dgm:cxn modelId="{4A412168-F74B-43BE-B0DD-3A6976820E6C}" type="presParOf" srcId="{EFD845B4-C073-4BA5-972E-B179221B1ACC}" destId="{E6C4AB0B-F168-44C2-9B9F-66D0BF07A1E9}" srcOrd="1" destOrd="0" presId="urn:microsoft.com/office/officeart/2005/8/layout/hierarchy1"/>
    <dgm:cxn modelId="{C007480A-0C58-44B0-B87B-4B29031B80CA}" type="presParOf" srcId="{E6C4AB0B-F168-44C2-9B9F-66D0BF07A1E9}" destId="{39578B9D-FCA5-4236-814A-DE67BC831CFE}" srcOrd="0" destOrd="0" presId="urn:microsoft.com/office/officeart/2005/8/layout/hierarchy1"/>
    <dgm:cxn modelId="{2E5EF50A-B2BC-4B4B-A16C-D36955BB67A0}" type="presParOf" srcId="{E6C4AB0B-F168-44C2-9B9F-66D0BF07A1E9}" destId="{F0165CEF-2527-4F3B-98DD-0222F0BC2B9C}" srcOrd="1" destOrd="0" presId="urn:microsoft.com/office/officeart/2005/8/layout/hierarchy1"/>
    <dgm:cxn modelId="{A4121A52-2AF5-464D-A5AA-13813E9B2EF9}" type="presParOf" srcId="{F0165CEF-2527-4F3B-98DD-0222F0BC2B9C}" destId="{D143EF2A-E39D-4CFA-A615-B93548E0871C}" srcOrd="0" destOrd="0" presId="urn:microsoft.com/office/officeart/2005/8/layout/hierarchy1"/>
    <dgm:cxn modelId="{D91AA2D1-F91A-4AA4-9514-2339040FCBBD}" type="presParOf" srcId="{D143EF2A-E39D-4CFA-A615-B93548E0871C}" destId="{07A06DC7-7C80-4447-89C6-8D7C9BFE28AD}" srcOrd="0" destOrd="0" presId="urn:microsoft.com/office/officeart/2005/8/layout/hierarchy1"/>
    <dgm:cxn modelId="{2313C9C5-CE10-4CD3-BAA2-43FBF5DF5A0E}" type="presParOf" srcId="{D143EF2A-E39D-4CFA-A615-B93548E0871C}" destId="{8C9E96C3-3D24-4417-9846-20E286145089}" srcOrd="1" destOrd="0" presId="urn:microsoft.com/office/officeart/2005/8/layout/hierarchy1"/>
    <dgm:cxn modelId="{2A0A60B0-A9D4-46CA-9737-469F18F8A0E2}" type="presParOf" srcId="{F0165CEF-2527-4F3B-98DD-0222F0BC2B9C}" destId="{9FE65FCC-1A4F-4685-994A-064414F7C940}" srcOrd="1" destOrd="0" presId="urn:microsoft.com/office/officeart/2005/8/layout/hierarchy1"/>
    <dgm:cxn modelId="{10790642-545E-411E-9EAD-53EBAD9ECB27}" type="presParOf" srcId="{9FE65FCC-1A4F-4685-994A-064414F7C940}" destId="{E5FBA29C-BC3C-46FD-A82D-36C65A83A720}" srcOrd="0" destOrd="0" presId="urn:microsoft.com/office/officeart/2005/8/layout/hierarchy1"/>
    <dgm:cxn modelId="{99F588D1-15A6-4CE4-A425-F3895D9E2CC4}" type="presParOf" srcId="{9FE65FCC-1A4F-4685-994A-064414F7C940}" destId="{B7440663-2BD4-4EF8-B02D-6A3E0DA22DCD}" srcOrd="1" destOrd="0" presId="urn:microsoft.com/office/officeart/2005/8/layout/hierarchy1"/>
    <dgm:cxn modelId="{13F84AEF-21BC-48DD-81F4-0219DFAD4AD7}" type="presParOf" srcId="{B7440663-2BD4-4EF8-B02D-6A3E0DA22DCD}" destId="{89256882-E232-4E97-ADCD-64C8B5951405}" srcOrd="0" destOrd="0" presId="urn:microsoft.com/office/officeart/2005/8/layout/hierarchy1"/>
    <dgm:cxn modelId="{CCD6ACF4-2BBD-4CF4-8C8E-2AB269A6C4C1}" type="presParOf" srcId="{89256882-E232-4E97-ADCD-64C8B5951405}" destId="{7306DD2D-E947-4EF6-A7BF-E51301D42656}" srcOrd="0" destOrd="0" presId="urn:microsoft.com/office/officeart/2005/8/layout/hierarchy1"/>
    <dgm:cxn modelId="{EF990F52-9FCE-497C-ADEB-73F1BAD6D735}" type="presParOf" srcId="{89256882-E232-4E97-ADCD-64C8B5951405}" destId="{44FCD624-D322-4350-B081-F12E1311D985}" srcOrd="1" destOrd="0" presId="urn:microsoft.com/office/officeart/2005/8/layout/hierarchy1"/>
    <dgm:cxn modelId="{93DA070F-E750-439A-A2F0-2AB2D31BAC37}" type="presParOf" srcId="{B7440663-2BD4-4EF8-B02D-6A3E0DA22DCD}" destId="{B2C4A070-9B4C-46D7-B2AB-C535CC788202}" srcOrd="1" destOrd="0" presId="urn:microsoft.com/office/officeart/2005/8/layout/hierarchy1"/>
    <dgm:cxn modelId="{080C6BDF-6B81-485D-88B2-77674C4F9651}" type="presParOf" srcId="{C29ACF55-2809-4C91-89B7-8F63B6BC21AC}" destId="{75E0F461-9944-4CF1-85C7-C89159321FB6}" srcOrd="4" destOrd="0" presId="urn:microsoft.com/office/officeart/2005/8/layout/hierarchy1"/>
    <dgm:cxn modelId="{D21AFC41-B2A0-4CF5-AE2C-5983C0B4620E}" type="presParOf" srcId="{C29ACF55-2809-4C91-89B7-8F63B6BC21AC}" destId="{26D89694-1876-4BEE-A92D-F064AA049068}" srcOrd="5" destOrd="0" presId="urn:microsoft.com/office/officeart/2005/8/layout/hierarchy1"/>
    <dgm:cxn modelId="{8908E8B9-52A4-4FF4-AFFE-ABA509898543}" type="presParOf" srcId="{26D89694-1876-4BEE-A92D-F064AA049068}" destId="{8E4E14B5-99A2-48F3-93AF-59A2BA7558C2}" srcOrd="0" destOrd="0" presId="urn:microsoft.com/office/officeart/2005/8/layout/hierarchy1"/>
    <dgm:cxn modelId="{07823DD1-EFFE-4B49-BAD9-B84AF672CC15}" type="presParOf" srcId="{8E4E14B5-99A2-48F3-93AF-59A2BA7558C2}" destId="{16A95C10-0801-428E-A25E-B9149A6828DF}" srcOrd="0" destOrd="0" presId="urn:microsoft.com/office/officeart/2005/8/layout/hierarchy1"/>
    <dgm:cxn modelId="{8E5F3146-B6A9-4457-B207-D733D4A5B040}" type="presParOf" srcId="{8E4E14B5-99A2-48F3-93AF-59A2BA7558C2}" destId="{0B857EB6-D933-4350-9ED7-290A7C7BF55B}" srcOrd="1" destOrd="0" presId="urn:microsoft.com/office/officeart/2005/8/layout/hierarchy1"/>
    <dgm:cxn modelId="{BD2384D6-2322-47C3-A835-FDAE850EEB50}" type="presParOf" srcId="{26D89694-1876-4BEE-A92D-F064AA049068}" destId="{5B1CD459-B090-4D11-97D5-7A52ADFB71A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9AF026-EB41-4B23-AB69-1BD4C165C1A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1E7318-CA41-4A9A-A133-B4163481BEA0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группы учащихся в зависимости от их знаний и представлений о здоровом образе жизни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1B493B-688A-4F5A-80DC-F6685A789117}" type="parTrans" cxnId="{1E9A705C-4B4D-4D88-BAF0-C12E2E1EEC43}">
      <dgm:prSet/>
      <dgm:spPr/>
      <dgm:t>
        <a:bodyPr/>
        <a:lstStyle/>
        <a:p>
          <a:endParaRPr lang="ru-RU"/>
        </a:p>
      </dgm:t>
    </dgm:pt>
    <dgm:pt modelId="{4CB430BE-8591-4F6E-8A7F-46D9A7C818FF}" type="sibTrans" cxnId="{1E9A705C-4B4D-4D88-BAF0-C12E2E1EEC43}">
      <dgm:prSet/>
      <dgm:spPr/>
      <dgm:t>
        <a:bodyPr/>
        <a:lstStyle/>
        <a:p>
          <a:endParaRPr lang="ru-RU"/>
        </a:p>
      </dgm:t>
    </dgm:pt>
    <dgm:pt modelId="{8C6431D0-6B1C-4538-80F1-2EB85EF65533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высоким уровнем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C001BB-0FC9-4E81-94FB-1E964619CB36}" type="parTrans" cxnId="{38EED868-6BF8-40CA-B201-8095961E0BC1}">
      <dgm:prSet/>
      <dgm:spPr/>
      <dgm:t>
        <a:bodyPr/>
        <a:lstStyle/>
        <a:p>
          <a:endParaRPr lang="ru-RU"/>
        </a:p>
      </dgm:t>
    </dgm:pt>
    <dgm:pt modelId="{42BFF495-3B57-4DB1-834C-0DF2AB74A987}" type="sibTrans" cxnId="{38EED868-6BF8-40CA-B201-8095961E0BC1}">
      <dgm:prSet/>
      <dgm:spPr/>
      <dgm:t>
        <a:bodyPr/>
        <a:lstStyle/>
        <a:p>
          <a:endParaRPr lang="ru-RU"/>
        </a:p>
      </dgm:t>
    </dgm:pt>
    <dgm:pt modelId="{D7EDC19B-47B8-40B8-9B27-35B26FA4518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регулярно включают в свою жизнедеятельность основные элементы здорового образа жизни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181F67-2AF6-42BC-B064-C2F3D975A245}" type="parTrans" cxnId="{D28B7BD7-01D5-4027-A03F-5EFE67708770}">
      <dgm:prSet/>
      <dgm:spPr/>
      <dgm:t>
        <a:bodyPr/>
        <a:lstStyle/>
        <a:p>
          <a:endParaRPr lang="ru-RU"/>
        </a:p>
      </dgm:t>
    </dgm:pt>
    <dgm:pt modelId="{E17231C3-F589-4CD0-939D-38C04D30B1E8}" type="sibTrans" cxnId="{D28B7BD7-01D5-4027-A03F-5EFE67708770}">
      <dgm:prSet/>
      <dgm:spPr/>
      <dgm:t>
        <a:bodyPr/>
        <a:lstStyle/>
        <a:p>
          <a:endParaRPr lang="ru-RU"/>
        </a:p>
      </dgm:t>
    </dgm:pt>
    <dgm:pt modelId="{80BD599D-44E7-4EC2-AC3A-538C73A36E64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 средним уровнем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EFBFF-1C39-40A6-8513-3B4A26266B85}" type="parTrans" cxnId="{EF9ADF7D-9914-4503-B516-456C297D09E9}">
      <dgm:prSet/>
      <dgm:spPr/>
      <dgm:t>
        <a:bodyPr/>
        <a:lstStyle/>
        <a:p>
          <a:endParaRPr lang="ru-RU"/>
        </a:p>
      </dgm:t>
    </dgm:pt>
    <dgm:pt modelId="{05ADB27E-5D74-406D-8D4D-02462E197F5E}" type="sibTrans" cxnId="{EF9ADF7D-9914-4503-B516-456C297D09E9}">
      <dgm:prSet/>
      <dgm:spPr/>
      <dgm:t>
        <a:bodyPr/>
        <a:lstStyle/>
        <a:p>
          <a:endParaRPr lang="ru-RU"/>
        </a:p>
      </dgm:t>
    </dgm:pt>
    <dgm:pt modelId="{681B1FE0-0CCD-41C5-9CF6-5FD220B43D0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отсутствует личная заинтересованности в ведении ЗОЖ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8F781-5623-4996-A82E-F876A39A43E5}" type="parTrans" cxnId="{913CB70F-A002-4056-85CC-124EF9D3F012}">
      <dgm:prSet/>
      <dgm:spPr/>
      <dgm:t>
        <a:bodyPr/>
        <a:lstStyle/>
        <a:p>
          <a:endParaRPr lang="ru-RU"/>
        </a:p>
      </dgm:t>
    </dgm:pt>
    <dgm:pt modelId="{DD7A3831-2ABF-443F-90AF-9CEA52459593}" type="sibTrans" cxnId="{913CB70F-A002-4056-85CC-124EF9D3F012}">
      <dgm:prSet/>
      <dgm:spPr/>
      <dgm:t>
        <a:bodyPr/>
        <a:lstStyle/>
        <a:p>
          <a:endParaRPr lang="ru-RU"/>
        </a:p>
      </dgm:t>
    </dgm:pt>
    <dgm:pt modelId="{640B39E6-E5CA-4E97-A610-6C13865C9EC5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низким уровнем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C67AA9-7422-4B9D-A10C-72D2C1956AF7}" type="parTrans" cxnId="{AB57696A-5960-4157-A481-7A49E636D227}">
      <dgm:prSet/>
      <dgm:spPr/>
      <dgm:t>
        <a:bodyPr/>
        <a:lstStyle/>
        <a:p>
          <a:endParaRPr lang="ru-RU"/>
        </a:p>
      </dgm:t>
    </dgm:pt>
    <dgm:pt modelId="{ED7E504C-F6EA-4438-99D7-B4E350E380FC}" type="sibTrans" cxnId="{AB57696A-5960-4157-A481-7A49E636D227}">
      <dgm:prSet/>
      <dgm:spPr/>
      <dgm:t>
        <a:bodyPr/>
        <a:lstStyle/>
        <a:p>
          <a:endParaRPr lang="ru-RU"/>
        </a:p>
      </dgm:t>
    </dgm:pt>
    <dgm:pt modelId="{C0D6AFE2-C46D-44C0-A864-D63474E14BE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интереса к собственному ЗОЖ почти не проявляют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8905B0-D2A4-47FD-9C55-31E9EFC189F2}" type="parTrans" cxnId="{2DF510F1-A4C9-4139-88D5-6DB0760A419B}">
      <dgm:prSet/>
      <dgm:spPr/>
      <dgm:t>
        <a:bodyPr/>
        <a:lstStyle/>
        <a:p>
          <a:endParaRPr lang="ru-RU"/>
        </a:p>
      </dgm:t>
    </dgm:pt>
    <dgm:pt modelId="{AA9FFCF2-0460-4B74-A06D-5EDB3BD915CD}" type="sibTrans" cxnId="{2DF510F1-A4C9-4139-88D5-6DB0760A419B}">
      <dgm:prSet/>
      <dgm:spPr/>
      <dgm:t>
        <a:bodyPr/>
        <a:lstStyle/>
        <a:p>
          <a:endParaRPr lang="ru-RU"/>
        </a:p>
      </dgm:t>
    </dgm:pt>
    <dgm:pt modelId="{8E8BDE02-898A-4461-BD47-9E25E03EB51D}" type="pres">
      <dgm:prSet presAssocID="{179AF026-EB41-4B23-AB69-1BD4C165C1A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55180E7-C6EA-42A7-A446-29436F77C2F2}" type="pres">
      <dgm:prSet presAssocID="{101E7318-CA41-4A9A-A133-B4163481BEA0}" presName="hierRoot1" presStyleCnt="0"/>
      <dgm:spPr/>
    </dgm:pt>
    <dgm:pt modelId="{BC736F30-594A-48E5-B5BC-9432D005577A}" type="pres">
      <dgm:prSet presAssocID="{101E7318-CA41-4A9A-A133-B4163481BEA0}" presName="composite" presStyleCnt="0"/>
      <dgm:spPr/>
    </dgm:pt>
    <dgm:pt modelId="{EC44F2A8-AA4D-4CF2-B1AF-E90633218371}" type="pres">
      <dgm:prSet presAssocID="{101E7318-CA41-4A9A-A133-B4163481BEA0}" presName="background" presStyleLbl="node0" presStyleIdx="0" presStyleCnt="1"/>
      <dgm:spPr/>
    </dgm:pt>
    <dgm:pt modelId="{273133BA-D3E2-4315-A6D4-7A486454C711}" type="pres">
      <dgm:prSet presAssocID="{101E7318-CA41-4A9A-A133-B4163481BEA0}" presName="text" presStyleLbl="fgAcc0" presStyleIdx="0" presStyleCnt="1" custScaleX="4945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8E6670-8349-46AF-A516-3BB5A91CC84A}" type="pres">
      <dgm:prSet presAssocID="{101E7318-CA41-4A9A-A133-B4163481BEA0}" presName="hierChild2" presStyleCnt="0"/>
      <dgm:spPr/>
    </dgm:pt>
    <dgm:pt modelId="{7902FCDF-E498-40C1-A483-7FC0A2E13913}" type="pres">
      <dgm:prSet presAssocID="{A8C001BB-0FC9-4E81-94FB-1E964619CB36}" presName="Name10" presStyleLbl="parChTrans1D2" presStyleIdx="0" presStyleCnt="3"/>
      <dgm:spPr/>
      <dgm:t>
        <a:bodyPr/>
        <a:lstStyle/>
        <a:p>
          <a:endParaRPr lang="ru-RU"/>
        </a:p>
      </dgm:t>
    </dgm:pt>
    <dgm:pt modelId="{D82AB4D5-3858-4109-80D0-5DB9D96E3E02}" type="pres">
      <dgm:prSet presAssocID="{8C6431D0-6B1C-4538-80F1-2EB85EF65533}" presName="hierRoot2" presStyleCnt="0"/>
      <dgm:spPr/>
    </dgm:pt>
    <dgm:pt modelId="{3BA0135E-0334-4B1A-931B-E359F40EF841}" type="pres">
      <dgm:prSet presAssocID="{8C6431D0-6B1C-4538-80F1-2EB85EF65533}" presName="composite2" presStyleCnt="0"/>
      <dgm:spPr/>
    </dgm:pt>
    <dgm:pt modelId="{670E3A1E-97B7-4698-95DF-6D4A27C24BCD}" type="pres">
      <dgm:prSet presAssocID="{8C6431D0-6B1C-4538-80F1-2EB85EF65533}" presName="background2" presStyleLbl="node2" presStyleIdx="0" presStyleCnt="3"/>
      <dgm:spPr/>
    </dgm:pt>
    <dgm:pt modelId="{C6E40103-F0F7-449F-9B38-8529B09BABC3}" type="pres">
      <dgm:prSet presAssocID="{8C6431D0-6B1C-4538-80F1-2EB85EF65533}" presName="text2" presStyleLbl="fgAcc2" presStyleIdx="0" presStyleCnt="3" custScaleX="1890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20649D-0D1C-40BF-95AF-E1AA601137B5}" type="pres">
      <dgm:prSet presAssocID="{8C6431D0-6B1C-4538-80F1-2EB85EF65533}" presName="hierChild3" presStyleCnt="0"/>
      <dgm:spPr/>
    </dgm:pt>
    <dgm:pt modelId="{DB0D9455-1CD8-4F75-9D1A-21B76C4BC8F3}" type="pres">
      <dgm:prSet presAssocID="{53181F67-2AF6-42BC-B064-C2F3D975A245}" presName="Name17" presStyleLbl="parChTrans1D3" presStyleIdx="0" presStyleCnt="3"/>
      <dgm:spPr/>
      <dgm:t>
        <a:bodyPr/>
        <a:lstStyle/>
        <a:p>
          <a:endParaRPr lang="ru-RU"/>
        </a:p>
      </dgm:t>
    </dgm:pt>
    <dgm:pt modelId="{01972013-3848-4E6A-B2A6-084BB6952DD5}" type="pres">
      <dgm:prSet presAssocID="{D7EDC19B-47B8-40B8-9B27-35B26FA45182}" presName="hierRoot3" presStyleCnt="0"/>
      <dgm:spPr/>
    </dgm:pt>
    <dgm:pt modelId="{CA3CF318-FEEB-40FB-A18E-197DE1EA9805}" type="pres">
      <dgm:prSet presAssocID="{D7EDC19B-47B8-40B8-9B27-35B26FA45182}" presName="composite3" presStyleCnt="0"/>
      <dgm:spPr/>
    </dgm:pt>
    <dgm:pt modelId="{90D8145E-FA25-4040-9494-CC9209151329}" type="pres">
      <dgm:prSet presAssocID="{D7EDC19B-47B8-40B8-9B27-35B26FA45182}" presName="background3" presStyleLbl="node3" presStyleIdx="0" presStyleCnt="3"/>
      <dgm:spPr/>
    </dgm:pt>
    <dgm:pt modelId="{D5C7B7B9-700F-4343-B88D-8DDE62177644}" type="pres">
      <dgm:prSet presAssocID="{D7EDC19B-47B8-40B8-9B27-35B26FA45182}" presName="text3" presStyleLbl="fgAcc3" presStyleIdx="0" presStyleCnt="3" custScaleX="2314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6100EC-7AA9-4BC8-9DAD-6334051FC6A0}" type="pres">
      <dgm:prSet presAssocID="{D7EDC19B-47B8-40B8-9B27-35B26FA45182}" presName="hierChild4" presStyleCnt="0"/>
      <dgm:spPr/>
    </dgm:pt>
    <dgm:pt modelId="{6E0E8A93-509D-471D-BEF5-EEF6FD73A276}" type="pres">
      <dgm:prSet presAssocID="{20CEFBFF-1C39-40A6-8513-3B4A26266B85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071037A-54D4-407C-A048-F4301CEBE2F6}" type="pres">
      <dgm:prSet presAssocID="{80BD599D-44E7-4EC2-AC3A-538C73A36E64}" presName="hierRoot2" presStyleCnt="0"/>
      <dgm:spPr/>
    </dgm:pt>
    <dgm:pt modelId="{6854AD53-B7DB-41F9-83DD-A5DD827F6913}" type="pres">
      <dgm:prSet presAssocID="{80BD599D-44E7-4EC2-AC3A-538C73A36E64}" presName="composite2" presStyleCnt="0"/>
      <dgm:spPr/>
    </dgm:pt>
    <dgm:pt modelId="{E728E6B7-83B3-4663-BDAA-883D49EE052B}" type="pres">
      <dgm:prSet presAssocID="{80BD599D-44E7-4EC2-AC3A-538C73A36E64}" presName="background2" presStyleLbl="node2" presStyleIdx="1" presStyleCnt="3"/>
      <dgm:spPr/>
    </dgm:pt>
    <dgm:pt modelId="{1C15DBDC-A096-4E6D-AFA4-32944F8CBF0B}" type="pres">
      <dgm:prSet presAssocID="{80BD599D-44E7-4EC2-AC3A-538C73A36E64}" presName="text2" presStyleLbl="fgAcc2" presStyleIdx="1" presStyleCnt="3" custScaleX="2167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D3EFF0-24A5-489E-BD9F-957FAD3068C3}" type="pres">
      <dgm:prSet presAssocID="{80BD599D-44E7-4EC2-AC3A-538C73A36E64}" presName="hierChild3" presStyleCnt="0"/>
      <dgm:spPr/>
    </dgm:pt>
    <dgm:pt modelId="{EE0D4EB2-7A8A-4184-A1E6-B8D435BA12C0}" type="pres">
      <dgm:prSet presAssocID="{76E8F781-5623-4996-A82E-F876A39A43E5}" presName="Name17" presStyleLbl="parChTrans1D3" presStyleIdx="1" presStyleCnt="3"/>
      <dgm:spPr/>
      <dgm:t>
        <a:bodyPr/>
        <a:lstStyle/>
        <a:p>
          <a:endParaRPr lang="ru-RU"/>
        </a:p>
      </dgm:t>
    </dgm:pt>
    <dgm:pt modelId="{F264DA84-5A62-43AA-9189-4C25F166E3DB}" type="pres">
      <dgm:prSet presAssocID="{681B1FE0-0CCD-41C5-9CF6-5FD220B43D0A}" presName="hierRoot3" presStyleCnt="0"/>
      <dgm:spPr/>
    </dgm:pt>
    <dgm:pt modelId="{73CCB64D-BFF9-44F2-B68C-513BFA99DF31}" type="pres">
      <dgm:prSet presAssocID="{681B1FE0-0CCD-41C5-9CF6-5FD220B43D0A}" presName="composite3" presStyleCnt="0"/>
      <dgm:spPr/>
    </dgm:pt>
    <dgm:pt modelId="{71C30B2C-A82F-4A1C-9971-23403038563E}" type="pres">
      <dgm:prSet presAssocID="{681B1FE0-0CCD-41C5-9CF6-5FD220B43D0A}" presName="background3" presStyleLbl="node3" presStyleIdx="1" presStyleCnt="3"/>
      <dgm:spPr/>
    </dgm:pt>
    <dgm:pt modelId="{EB168A49-EFCB-40C2-9821-418A63AE3F81}" type="pres">
      <dgm:prSet presAssocID="{681B1FE0-0CCD-41C5-9CF6-5FD220B43D0A}" presName="text3" presStyleLbl="fgAcc3" presStyleIdx="1" presStyleCnt="3" custScaleX="1955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799C44-0363-4C78-B978-446AE7C3FF09}" type="pres">
      <dgm:prSet presAssocID="{681B1FE0-0CCD-41C5-9CF6-5FD220B43D0A}" presName="hierChild4" presStyleCnt="0"/>
      <dgm:spPr/>
    </dgm:pt>
    <dgm:pt modelId="{CB7EF749-318D-4202-90F4-F2D717024BA7}" type="pres">
      <dgm:prSet presAssocID="{6CC67AA9-7422-4B9D-A10C-72D2C1956AF7}" presName="Name10" presStyleLbl="parChTrans1D2" presStyleIdx="2" presStyleCnt="3"/>
      <dgm:spPr/>
      <dgm:t>
        <a:bodyPr/>
        <a:lstStyle/>
        <a:p>
          <a:endParaRPr lang="ru-RU"/>
        </a:p>
      </dgm:t>
    </dgm:pt>
    <dgm:pt modelId="{D0808E35-6E52-4A79-AD10-BB4BBA7D7275}" type="pres">
      <dgm:prSet presAssocID="{640B39E6-E5CA-4E97-A610-6C13865C9EC5}" presName="hierRoot2" presStyleCnt="0"/>
      <dgm:spPr/>
    </dgm:pt>
    <dgm:pt modelId="{5C8664FF-1037-4EC8-960D-0EB0B9A77305}" type="pres">
      <dgm:prSet presAssocID="{640B39E6-E5CA-4E97-A610-6C13865C9EC5}" presName="composite2" presStyleCnt="0"/>
      <dgm:spPr/>
    </dgm:pt>
    <dgm:pt modelId="{C1192BC6-1633-4149-9C36-B053CC567258}" type="pres">
      <dgm:prSet presAssocID="{640B39E6-E5CA-4E97-A610-6C13865C9EC5}" presName="background2" presStyleLbl="node2" presStyleIdx="2" presStyleCnt="3"/>
      <dgm:spPr/>
    </dgm:pt>
    <dgm:pt modelId="{71687132-6C70-43CE-8F24-8195E68B9975}" type="pres">
      <dgm:prSet presAssocID="{640B39E6-E5CA-4E97-A610-6C13865C9EC5}" presName="text2" presStyleLbl="fgAcc2" presStyleIdx="2" presStyleCnt="3" custScaleX="1967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5A8A80-C55E-4D34-A74D-E4F89027F993}" type="pres">
      <dgm:prSet presAssocID="{640B39E6-E5CA-4E97-A610-6C13865C9EC5}" presName="hierChild3" presStyleCnt="0"/>
      <dgm:spPr/>
    </dgm:pt>
    <dgm:pt modelId="{DF9624EE-86F8-4C50-9661-00A98FC5B7FF}" type="pres">
      <dgm:prSet presAssocID="{5B8905B0-D2A4-47FD-9C55-31E9EFC189F2}" presName="Name17" presStyleLbl="parChTrans1D3" presStyleIdx="2" presStyleCnt="3"/>
      <dgm:spPr/>
      <dgm:t>
        <a:bodyPr/>
        <a:lstStyle/>
        <a:p>
          <a:endParaRPr lang="ru-RU"/>
        </a:p>
      </dgm:t>
    </dgm:pt>
    <dgm:pt modelId="{CCD775DD-5E7F-43F9-8E34-099876909FB9}" type="pres">
      <dgm:prSet presAssocID="{C0D6AFE2-C46D-44C0-A864-D63474E14BE5}" presName="hierRoot3" presStyleCnt="0"/>
      <dgm:spPr/>
    </dgm:pt>
    <dgm:pt modelId="{C512E35A-EA02-43E5-B785-1FE131F9D21F}" type="pres">
      <dgm:prSet presAssocID="{C0D6AFE2-C46D-44C0-A864-D63474E14BE5}" presName="composite3" presStyleCnt="0"/>
      <dgm:spPr/>
    </dgm:pt>
    <dgm:pt modelId="{28B7D60F-5673-41C2-A545-99975AFD2078}" type="pres">
      <dgm:prSet presAssocID="{C0D6AFE2-C46D-44C0-A864-D63474E14BE5}" presName="background3" presStyleLbl="node3" presStyleIdx="2" presStyleCnt="3"/>
      <dgm:spPr/>
    </dgm:pt>
    <dgm:pt modelId="{B6F22012-8E4F-4A0D-ACA8-9BC7C289C507}" type="pres">
      <dgm:prSet presAssocID="{C0D6AFE2-C46D-44C0-A864-D63474E14BE5}" presName="text3" presStyleLbl="fgAcc3" presStyleIdx="2" presStyleCnt="3" custScaleX="1947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A7D4E6-B87B-403C-A22B-C046FACC656E}" type="pres">
      <dgm:prSet presAssocID="{C0D6AFE2-C46D-44C0-A864-D63474E14BE5}" presName="hierChild4" presStyleCnt="0"/>
      <dgm:spPr/>
    </dgm:pt>
  </dgm:ptLst>
  <dgm:cxnLst>
    <dgm:cxn modelId="{913CB70F-A002-4056-85CC-124EF9D3F012}" srcId="{80BD599D-44E7-4EC2-AC3A-538C73A36E64}" destId="{681B1FE0-0CCD-41C5-9CF6-5FD220B43D0A}" srcOrd="0" destOrd="0" parTransId="{76E8F781-5623-4996-A82E-F876A39A43E5}" sibTransId="{DD7A3831-2ABF-443F-90AF-9CEA52459593}"/>
    <dgm:cxn modelId="{38EED868-6BF8-40CA-B201-8095961E0BC1}" srcId="{101E7318-CA41-4A9A-A133-B4163481BEA0}" destId="{8C6431D0-6B1C-4538-80F1-2EB85EF65533}" srcOrd="0" destOrd="0" parTransId="{A8C001BB-0FC9-4E81-94FB-1E964619CB36}" sibTransId="{42BFF495-3B57-4DB1-834C-0DF2AB74A987}"/>
    <dgm:cxn modelId="{1E9A705C-4B4D-4D88-BAF0-C12E2E1EEC43}" srcId="{179AF026-EB41-4B23-AB69-1BD4C165C1A8}" destId="{101E7318-CA41-4A9A-A133-B4163481BEA0}" srcOrd="0" destOrd="0" parTransId="{F71B493B-688A-4F5A-80DC-F6685A789117}" sibTransId="{4CB430BE-8591-4F6E-8A7F-46D9A7C818FF}"/>
    <dgm:cxn modelId="{BDA8349A-A0AE-4ED8-88EA-2F89AB7CF974}" type="presOf" srcId="{53181F67-2AF6-42BC-B064-C2F3D975A245}" destId="{DB0D9455-1CD8-4F75-9D1A-21B76C4BC8F3}" srcOrd="0" destOrd="0" presId="urn:microsoft.com/office/officeart/2005/8/layout/hierarchy1"/>
    <dgm:cxn modelId="{A40055C3-4C74-42ED-93C6-BD5A24AD806C}" type="presOf" srcId="{179AF026-EB41-4B23-AB69-1BD4C165C1A8}" destId="{8E8BDE02-898A-4461-BD47-9E25E03EB51D}" srcOrd="0" destOrd="0" presId="urn:microsoft.com/office/officeart/2005/8/layout/hierarchy1"/>
    <dgm:cxn modelId="{DCE6B9C1-74EC-4C4C-B937-4F08346A6470}" type="presOf" srcId="{101E7318-CA41-4A9A-A133-B4163481BEA0}" destId="{273133BA-D3E2-4315-A6D4-7A486454C711}" srcOrd="0" destOrd="0" presId="urn:microsoft.com/office/officeart/2005/8/layout/hierarchy1"/>
    <dgm:cxn modelId="{2DF510F1-A4C9-4139-88D5-6DB0760A419B}" srcId="{640B39E6-E5CA-4E97-A610-6C13865C9EC5}" destId="{C0D6AFE2-C46D-44C0-A864-D63474E14BE5}" srcOrd="0" destOrd="0" parTransId="{5B8905B0-D2A4-47FD-9C55-31E9EFC189F2}" sibTransId="{AA9FFCF2-0460-4B74-A06D-5EDB3BD915CD}"/>
    <dgm:cxn modelId="{DF73C4B7-DDC1-40CE-94B3-FEEE8C915D1C}" type="presOf" srcId="{640B39E6-E5CA-4E97-A610-6C13865C9EC5}" destId="{71687132-6C70-43CE-8F24-8195E68B9975}" srcOrd="0" destOrd="0" presId="urn:microsoft.com/office/officeart/2005/8/layout/hierarchy1"/>
    <dgm:cxn modelId="{734734D1-0411-47D6-A352-2F5B8806C3E7}" type="presOf" srcId="{D7EDC19B-47B8-40B8-9B27-35B26FA45182}" destId="{D5C7B7B9-700F-4343-B88D-8DDE62177644}" srcOrd="0" destOrd="0" presId="urn:microsoft.com/office/officeart/2005/8/layout/hierarchy1"/>
    <dgm:cxn modelId="{93BE2398-63F8-4F4C-8CCC-A33F0885AC73}" type="presOf" srcId="{80BD599D-44E7-4EC2-AC3A-538C73A36E64}" destId="{1C15DBDC-A096-4E6D-AFA4-32944F8CBF0B}" srcOrd="0" destOrd="0" presId="urn:microsoft.com/office/officeart/2005/8/layout/hierarchy1"/>
    <dgm:cxn modelId="{AB57696A-5960-4157-A481-7A49E636D227}" srcId="{101E7318-CA41-4A9A-A133-B4163481BEA0}" destId="{640B39E6-E5CA-4E97-A610-6C13865C9EC5}" srcOrd="2" destOrd="0" parTransId="{6CC67AA9-7422-4B9D-A10C-72D2C1956AF7}" sibTransId="{ED7E504C-F6EA-4438-99D7-B4E350E380FC}"/>
    <dgm:cxn modelId="{095052DE-0978-4A77-B7A1-9D6E12C08225}" type="presOf" srcId="{C0D6AFE2-C46D-44C0-A864-D63474E14BE5}" destId="{B6F22012-8E4F-4A0D-ACA8-9BC7C289C507}" srcOrd="0" destOrd="0" presId="urn:microsoft.com/office/officeart/2005/8/layout/hierarchy1"/>
    <dgm:cxn modelId="{EF9ADF7D-9914-4503-B516-456C297D09E9}" srcId="{101E7318-CA41-4A9A-A133-B4163481BEA0}" destId="{80BD599D-44E7-4EC2-AC3A-538C73A36E64}" srcOrd="1" destOrd="0" parTransId="{20CEFBFF-1C39-40A6-8513-3B4A26266B85}" sibTransId="{05ADB27E-5D74-406D-8D4D-02462E197F5E}"/>
    <dgm:cxn modelId="{0DEFE245-9CAE-4A24-B9A1-B7FF76618722}" type="presOf" srcId="{76E8F781-5623-4996-A82E-F876A39A43E5}" destId="{EE0D4EB2-7A8A-4184-A1E6-B8D435BA12C0}" srcOrd="0" destOrd="0" presId="urn:microsoft.com/office/officeart/2005/8/layout/hierarchy1"/>
    <dgm:cxn modelId="{E622819D-5C4A-41A9-AA2F-67C0033DE931}" type="presOf" srcId="{5B8905B0-D2A4-47FD-9C55-31E9EFC189F2}" destId="{DF9624EE-86F8-4C50-9661-00A98FC5B7FF}" srcOrd="0" destOrd="0" presId="urn:microsoft.com/office/officeart/2005/8/layout/hierarchy1"/>
    <dgm:cxn modelId="{2FDAB2A0-B23A-4340-924E-825493B51815}" type="presOf" srcId="{8C6431D0-6B1C-4538-80F1-2EB85EF65533}" destId="{C6E40103-F0F7-449F-9B38-8529B09BABC3}" srcOrd="0" destOrd="0" presId="urn:microsoft.com/office/officeart/2005/8/layout/hierarchy1"/>
    <dgm:cxn modelId="{43AC1051-3700-4E55-9959-9E60CE8B8F3D}" type="presOf" srcId="{20CEFBFF-1C39-40A6-8513-3B4A26266B85}" destId="{6E0E8A93-509D-471D-BEF5-EEF6FD73A276}" srcOrd="0" destOrd="0" presId="urn:microsoft.com/office/officeart/2005/8/layout/hierarchy1"/>
    <dgm:cxn modelId="{EE85019D-213E-4E90-9551-93D24DB86360}" type="presOf" srcId="{6CC67AA9-7422-4B9D-A10C-72D2C1956AF7}" destId="{CB7EF749-318D-4202-90F4-F2D717024BA7}" srcOrd="0" destOrd="0" presId="urn:microsoft.com/office/officeart/2005/8/layout/hierarchy1"/>
    <dgm:cxn modelId="{D4463B92-A80C-400C-BC76-DD54EAE96EA7}" type="presOf" srcId="{A8C001BB-0FC9-4E81-94FB-1E964619CB36}" destId="{7902FCDF-E498-40C1-A483-7FC0A2E13913}" srcOrd="0" destOrd="0" presId="urn:microsoft.com/office/officeart/2005/8/layout/hierarchy1"/>
    <dgm:cxn modelId="{D28B7BD7-01D5-4027-A03F-5EFE67708770}" srcId="{8C6431D0-6B1C-4538-80F1-2EB85EF65533}" destId="{D7EDC19B-47B8-40B8-9B27-35B26FA45182}" srcOrd="0" destOrd="0" parTransId="{53181F67-2AF6-42BC-B064-C2F3D975A245}" sibTransId="{E17231C3-F589-4CD0-939D-38C04D30B1E8}"/>
    <dgm:cxn modelId="{9F223C14-AECF-4793-B4D4-57C6E5DE630F}" type="presOf" srcId="{681B1FE0-0CCD-41C5-9CF6-5FD220B43D0A}" destId="{EB168A49-EFCB-40C2-9821-418A63AE3F81}" srcOrd="0" destOrd="0" presId="urn:microsoft.com/office/officeart/2005/8/layout/hierarchy1"/>
    <dgm:cxn modelId="{F78338A7-59AB-40E3-AFAE-B5BB6713B429}" type="presParOf" srcId="{8E8BDE02-898A-4461-BD47-9E25E03EB51D}" destId="{A55180E7-C6EA-42A7-A446-29436F77C2F2}" srcOrd="0" destOrd="0" presId="urn:microsoft.com/office/officeart/2005/8/layout/hierarchy1"/>
    <dgm:cxn modelId="{DC285E2D-A10F-4509-A8F8-D1E1F40623EF}" type="presParOf" srcId="{A55180E7-C6EA-42A7-A446-29436F77C2F2}" destId="{BC736F30-594A-48E5-B5BC-9432D005577A}" srcOrd="0" destOrd="0" presId="urn:microsoft.com/office/officeart/2005/8/layout/hierarchy1"/>
    <dgm:cxn modelId="{DBF4131E-BDAF-46D1-841C-A3F4FE8C8EA2}" type="presParOf" srcId="{BC736F30-594A-48E5-B5BC-9432D005577A}" destId="{EC44F2A8-AA4D-4CF2-B1AF-E90633218371}" srcOrd="0" destOrd="0" presId="urn:microsoft.com/office/officeart/2005/8/layout/hierarchy1"/>
    <dgm:cxn modelId="{A140F2E4-751A-4988-BF44-7A99FC1BCFE7}" type="presParOf" srcId="{BC736F30-594A-48E5-B5BC-9432D005577A}" destId="{273133BA-D3E2-4315-A6D4-7A486454C711}" srcOrd="1" destOrd="0" presId="urn:microsoft.com/office/officeart/2005/8/layout/hierarchy1"/>
    <dgm:cxn modelId="{CF909B9E-9547-4F59-9092-AD415795D543}" type="presParOf" srcId="{A55180E7-C6EA-42A7-A446-29436F77C2F2}" destId="{ED8E6670-8349-46AF-A516-3BB5A91CC84A}" srcOrd="1" destOrd="0" presId="urn:microsoft.com/office/officeart/2005/8/layout/hierarchy1"/>
    <dgm:cxn modelId="{C0215BD4-5F53-4FF6-9CA9-C32FD5588B5E}" type="presParOf" srcId="{ED8E6670-8349-46AF-A516-3BB5A91CC84A}" destId="{7902FCDF-E498-40C1-A483-7FC0A2E13913}" srcOrd="0" destOrd="0" presId="urn:microsoft.com/office/officeart/2005/8/layout/hierarchy1"/>
    <dgm:cxn modelId="{4DD6A767-91BD-4E02-81E5-FCBEF14339FE}" type="presParOf" srcId="{ED8E6670-8349-46AF-A516-3BB5A91CC84A}" destId="{D82AB4D5-3858-4109-80D0-5DB9D96E3E02}" srcOrd="1" destOrd="0" presId="urn:microsoft.com/office/officeart/2005/8/layout/hierarchy1"/>
    <dgm:cxn modelId="{9836B3F6-386B-4774-B865-3B3B8B5DDA1D}" type="presParOf" srcId="{D82AB4D5-3858-4109-80D0-5DB9D96E3E02}" destId="{3BA0135E-0334-4B1A-931B-E359F40EF841}" srcOrd="0" destOrd="0" presId="urn:microsoft.com/office/officeart/2005/8/layout/hierarchy1"/>
    <dgm:cxn modelId="{47735F7E-A48A-4FAA-93FB-CB25EE507535}" type="presParOf" srcId="{3BA0135E-0334-4B1A-931B-E359F40EF841}" destId="{670E3A1E-97B7-4698-95DF-6D4A27C24BCD}" srcOrd="0" destOrd="0" presId="urn:microsoft.com/office/officeart/2005/8/layout/hierarchy1"/>
    <dgm:cxn modelId="{A2F28173-6375-45A6-8757-3398EF654153}" type="presParOf" srcId="{3BA0135E-0334-4B1A-931B-E359F40EF841}" destId="{C6E40103-F0F7-449F-9B38-8529B09BABC3}" srcOrd="1" destOrd="0" presId="urn:microsoft.com/office/officeart/2005/8/layout/hierarchy1"/>
    <dgm:cxn modelId="{2399F15D-BDBD-4023-9497-7946E17B10E3}" type="presParOf" srcId="{D82AB4D5-3858-4109-80D0-5DB9D96E3E02}" destId="{D520649D-0D1C-40BF-95AF-E1AA601137B5}" srcOrd="1" destOrd="0" presId="urn:microsoft.com/office/officeart/2005/8/layout/hierarchy1"/>
    <dgm:cxn modelId="{6DABD0A6-3F48-46FB-B631-B103ACC2ED4F}" type="presParOf" srcId="{D520649D-0D1C-40BF-95AF-E1AA601137B5}" destId="{DB0D9455-1CD8-4F75-9D1A-21B76C4BC8F3}" srcOrd="0" destOrd="0" presId="urn:microsoft.com/office/officeart/2005/8/layout/hierarchy1"/>
    <dgm:cxn modelId="{60628053-B3D5-46E7-ACA3-1FA47422DF9E}" type="presParOf" srcId="{D520649D-0D1C-40BF-95AF-E1AA601137B5}" destId="{01972013-3848-4E6A-B2A6-084BB6952DD5}" srcOrd="1" destOrd="0" presId="urn:microsoft.com/office/officeart/2005/8/layout/hierarchy1"/>
    <dgm:cxn modelId="{2CDA74FE-F0F8-4868-A796-370B487A8762}" type="presParOf" srcId="{01972013-3848-4E6A-B2A6-084BB6952DD5}" destId="{CA3CF318-FEEB-40FB-A18E-197DE1EA9805}" srcOrd="0" destOrd="0" presId="urn:microsoft.com/office/officeart/2005/8/layout/hierarchy1"/>
    <dgm:cxn modelId="{7D375B03-4A24-42FB-A1ED-16F736F6BEEB}" type="presParOf" srcId="{CA3CF318-FEEB-40FB-A18E-197DE1EA9805}" destId="{90D8145E-FA25-4040-9494-CC9209151329}" srcOrd="0" destOrd="0" presId="urn:microsoft.com/office/officeart/2005/8/layout/hierarchy1"/>
    <dgm:cxn modelId="{6C6C0FF9-199F-44A0-B0CD-1F82200A4043}" type="presParOf" srcId="{CA3CF318-FEEB-40FB-A18E-197DE1EA9805}" destId="{D5C7B7B9-700F-4343-B88D-8DDE62177644}" srcOrd="1" destOrd="0" presId="urn:microsoft.com/office/officeart/2005/8/layout/hierarchy1"/>
    <dgm:cxn modelId="{4584F369-C4E9-4401-B357-57EF55AAE356}" type="presParOf" srcId="{01972013-3848-4E6A-B2A6-084BB6952DD5}" destId="{1E6100EC-7AA9-4BC8-9DAD-6334051FC6A0}" srcOrd="1" destOrd="0" presId="urn:microsoft.com/office/officeart/2005/8/layout/hierarchy1"/>
    <dgm:cxn modelId="{169DB509-6FEA-4A91-8342-91365E00CAC6}" type="presParOf" srcId="{ED8E6670-8349-46AF-A516-3BB5A91CC84A}" destId="{6E0E8A93-509D-471D-BEF5-EEF6FD73A276}" srcOrd="2" destOrd="0" presId="urn:microsoft.com/office/officeart/2005/8/layout/hierarchy1"/>
    <dgm:cxn modelId="{8DB3F82C-4B5F-4BA8-A72B-87C2DD4F91D0}" type="presParOf" srcId="{ED8E6670-8349-46AF-A516-3BB5A91CC84A}" destId="{4071037A-54D4-407C-A048-F4301CEBE2F6}" srcOrd="3" destOrd="0" presId="urn:microsoft.com/office/officeart/2005/8/layout/hierarchy1"/>
    <dgm:cxn modelId="{6B5776CD-49AC-40E5-B48C-3CFCB7F61144}" type="presParOf" srcId="{4071037A-54D4-407C-A048-F4301CEBE2F6}" destId="{6854AD53-B7DB-41F9-83DD-A5DD827F6913}" srcOrd="0" destOrd="0" presId="urn:microsoft.com/office/officeart/2005/8/layout/hierarchy1"/>
    <dgm:cxn modelId="{55560057-A0F4-42F1-9C90-6FF44510BF1E}" type="presParOf" srcId="{6854AD53-B7DB-41F9-83DD-A5DD827F6913}" destId="{E728E6B7-83B3-4663-BDAA-883D49EE052B}" srcOrd="0" destOrd="0" presId="urn:microsoft.com/office/officeart/2005/8/layout/hierarchy1"/>
    <dgm:cxn modelId="{E82F51D5-58A6-4247-A1B4-915D0B69A746}" type="presParOf" srcId="{6854AD53-B7DB-41F9-83DD-A5DD827F6913}" destId="{1C15DBDC-A096-4E6D-AFA4-32944F8CBF0B}" srcOrd="1" destOrd="0" presId="urn:microsoft.com/office/officeart/2005/8/layout/hierarchy1"/>
    <dgm:cxn modelId="{1F3ED8C3-0E15-41B3-B9B0-F6DAFB687C20}" type="presParOf" srcId="{4071037A-54D4-407C-A048-F4301CEBE2F6}" destId="{09D3EFF0-24A5-489E-BD9F-957FAD3068C3}" srcOrd="1" destOrd="0" presId="urn:microsoft.com/office/officeart/2005/8/layout/hierarchy1"/>
    <dgm:cxn modelId="{D28894FC-D8D3-460C-99F2-A7A239746119}" type="presParOf" srcId="{09D3EFF0-24A5-489E-BD9F-957FAD3068C3}" destId="{EE0D4EB2-7A8A-4184-A1E6-B8D435BA12C0}" srcOrd="0" destOrd="0" presId="urn:microsoft.com/office/officeart/2005/8/layout/hierarchy1"/>
    <dgm:cxn modelId="{78FAB37A-8D6D-44DC-AC21-A40966174D2D}" type="presParOf" srcId="{09D3EFF0-24A5-489E-BD9F-957FAD3068C3}" destId="{F264DA84-5A62-43AA-9189-4C25F166E3DB}" srcOrd="1" destOrd="0" presId="urn:microsoft.com/office/officeart/2005/8/layout/hierarchy1"/>
    <dgm:cxn modelId="{A709D3A0-3B03-4551-B328-1B4AFB305F91}" type="presParOf" srcId="{F264DA84-5A62-43AA-9189-4C25F166E3DB}" destId="{73CCB64D-BFF9-44F2-B68C-513BFA99DF31}" srcOrd="0" destOrd="0" presId="urn:microsoft.com/office/officeart/2005/8/layout/hierarchy1"/>
    <dgm:cxn modelId="{1E412C3F-2FEC-421B-B4D2-1DBBBC7F4437}" type="presParOf" srcId="{73CCB64D-BFF9-44F2-B68C-513BFA99DF31}" destId="{71C30B2C-A82F-4A1C-9971-23403038563E}" srcOrd="0" destOrd="0" presId="urn:microsoft.com/office/officeart/2005/8/layout/hierarchy1"/>
    <dgm:cxn modelId="{D5A6653A-8605-4704-9A29-736D926B496A}" type="presParOf" srcId="{73CCB64D-BFF9-44F2-B68C-513BFA99DF31}" destId="{EB168A49-EFCB-40C2-9821-418A63AE3F81}" srcOrd="1" destOrd="0" presId="urn:microsoft.com/office/officeart/2005/8/layout/hierarchy1"/>
    <dgm:cxn modelId="{1FE9AC96-B0AC-404C-9F80-1A2777B9D398}" type="presParOf" srcId="{F264DA84-5A62-43AA-9189-4C25F166E3DB}" destId="{9A799C44-0363-4C78-B978-446AE7C3FF09}" srcOrd="1" destOrd="0" presId="urn:microsoft.com/office/officeart/2005/8/layout/hierarchy1"/>
    <dgm:cxn modelId="{5547717B-BEA7-4652-BE5A-849AAD163B02}" type="presParOf" srcId="{ED8E6670-8349-46AF-A516-3BB5A91CC84A}" destId="{CB7EF749-318D-4202-90F4-F2D717024BA7}" srcOrd="4" destOrd="0" presId="urn:microsoft.com/office/officeart/2005/8/layout/hierarchy1"/>
    <dgm:cxn modelId="{191209F8-DF57-4C07-9AC1-61C4B0617947}" type="presParOf" srcId="{ED8E6670-8349-46AF-A516-3BB5A91CC84A}" destId="{D0808E35-6E52-4A79-AD10-BB4BBA7D7275}" srcOrd="5" destOrd="0" presId="urn:microsoft.com/office/officeart/2005/8/layout/hierarchy1"/>
    <dgm:cxn modelId="{A62C7A12-F5B8-4372-9FE2-94233389968D}" type="presParOf" srcId="{D0808E35-6E52-4A79-AD10-BB4BBA7D7275}" destId="{5C8664FF-1037-4EC8-960D-0EB0B9A77305}" srcOrd="0" destOrd="0" presId="urn:microsoft.com/office/officeart/2005/8/layout/hierarchy1"/>
    <dgm:cxn modelId="{FB3684C5-002F-40C8-8612-AD5EC02998F8}" type="presParOf" srcId="{5C8664FF-1037-4EC8-960D-0EB0B9A77305}" destId="{C1192BC6-1633-4149-9C36-B053CC567258}" srcOrd="0" destOrd="0" presId="urn:microsoft.com/office/officeart/2005/8/layout/hierarchy1"/>
    <dgm:cxn modelId="{1914E26A-3484-4F11-B70C-F067C0C7DEAD}" type="presParOf" srcId="{5C8664FF-1037-4EC8-960D-0EB0B9A77305}" destId="{71687132-6C70-43CE-8F24-8195E68B9975}" srcOrd="1" destOrd="0" presId="urn:microsoft.com/office/officeart/2005/8/layout/hierarchy1"/>
    <dgm:cxn modelId="{BDB4A75B-5AF0-487C-94BC-C76B206EFD00}" type="presParOf" srcId="{D0808E35-6E52-4A79-AD10-BB4BBA7D7275}" destId="{135A8A80-C55E-4D34-A74D-E4F89027F993}" srcOrd="1" destOrd="0" presId="urn:microsoft.com/office/officeart/2005/8/layout/hierarchy1"/>
    <dgm:cxn modelId="{652839DE-7F96-49AB-B948-9AB64CBDCD6C}" type="presParOf" srcId="{135A8A80-C55E-4D34-A74D-E4F89027F993}" destId="{DF9624EE-86F8-4C50-9661-00A98FC5B7FF}" srcOrd="0" destOrd="0" presId="urn:microsoft.com/office/officeart/2005/8/layout/hierarchy1"/>
    <dgm:cxn modelId="{A71A778D-01DC-41DF-B1A1-C07240C55CEE}" type="presParOf" srcId="{135A8A80-C55E-4D34-A74D-E4F89027F993}" destId="{CCD775DD-5E7F-43F9-8E34-099876909FB9}" srcOrd="1" destOrd="0" presId="urn:microsoft.com/office/officeart/2005/8/layout/hierarchy1"/>
    <dgm:cxn modelId="{5C9F65B1-EA8E-46C2-8D3C-B766C712F741}" type="presParOf" srcId="{CCD775DD-5E7F-43F9-8E34-099876909FB9}" destId="{C512E35A-EA02-43E5-B785-1FE131F9D21F}" srcOrd="0" destOrd="0" presId="urn:microsoft.com/office/officeart/2005/8/layout/hierarchy1"/>
    <dgm:cxn modelId="{AD346D5A-3994-40C9-93D2-15A56C0B7012}" type="presParOf" srcId="{C512E35A-EA02-43E5-B785-1FE131F9D21F}" destId="{28B7D60F-5673-41C2-A545-99975AFD2078}" srcOrd="0" destOrd="0" presId="urn:microsoft.com/office/officeart/2005/8/layout/hierarchy1"/>
    <dgm:cxn modelId="{956CD0BA-12BC-4EA8-B54F-C8237BC47A22}" type="presParOf" srcId="{C512E35A-EA02-43E5-B785-1FE131F9D21F}" destId="{B6F22012-8E4F-4A0D-ACA8-9BC7C289C507}" srcOrd="1" destOrd="0" presId="urn:microsoft.com/office/officeart/2005/8/layout/hierarchy1"/>
    <dgm:cxn modelId="{3C2C182E-0A29-4CC4-B561-5697449BBFEF}" type="presParOf" srcId="{CCD775DD-5E7F-43F9-8E34-099876909FB9}" destId="{6FA7D4E6-B87B-403C-A22B-C046FACC65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426A88-A502-409A-99C1-2A0C5168A8C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ED0543-234C-49C0-B0F2-CC56363E30A3}">
      <dgm:prSet phldrT="[Текст]" custT="1"/>
      <dgm:spPr/>
      <dgm:t>
        <a:bodyPr/>
        <a:lstStyle/>
        <a:p>
          <a:r>
            <a:rPr lang="ru-RU" sz="1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Полученная в результате исследования индивидуальная иерархия ценностей может быть разделена на три равные группы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CA827-4212-4B60-AE87-B7C6FBBEFD15}" type="parTrans" cxnId="{4512FC09-26BA-4240-A788-9AE43794D021}">
      <dgm:prSet/>
      <dgm:spPr/>
      <dgm:t>
        <a:bodyPr/>
        <a:lstStyle/>
        <a:p>
          <a:endParaRPr lang="ru-RU"/>
        </a:p>
      </dgm:t>
    </dgm:pt>
    <dgm:pt modelId="{933C8AE9-C57A-462C-B3FE-9306D1E4BF0D}" type="sibTrans" cxnId="{4512FC09-26BA-4240-A788-9AE43794D021}">
      <dgm:prSet/>
      <dgm:spPr/>
      <dgm:t>
        <a:bodyPr/>
        <a:lstStyle/>
        <a:p>
          <a:endParaRPr lang="ru-RU"/>
        </a:p>
      </dgm:t>
    </dgm:pt>
    <dgm:pt modelId="{A6581B60-743D-4EE4-82A4-C0FB19B655E6}">
      <dgm:prSet phldrT="[Текст]" custT="1"/>
      <dgm:spPr/>
      <dgm:t>
        <a:bodyPr/>
        <a:lstStyle/>
        <a:p>
          <a:r>
            <a:rPr lang="ru-RU" sz="12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предпочитаемые ценности, значимые (ранги с 1 по 6</a:t>
          </a:r>
          <a:r>
            <a:rPr lang="ru-RU" sz="1200" b="0" i="0" dirty="0" smtClean="0"/>
            <a:t>)</a:t>
          </a:r>
          <a:endParaRPr lang="ru-RU" sz="1200" dirty="0"/>
        </a:p>
      </dgm:t>
    </dgm:pt>
    <dgm:pt modelId="{55F77498-ED47-4CCA-9F43-F33D4C7005E3}" type="parTrans" cxnId="{7300B678-936E-4457-9461-9EF864090BC1}">
      <dgm:prSet/>
      <dgm:spPr/>
      <dgm:t>
        <a:bodyPr/>
        <a:lstStyle/>
        <a:p>
          <a:endParaRPr lang="ru-RU"/>
        </a:p>
      </dgm:t>
    </dgm:pt>
    <dgm:pt modelId="{DC88D69E-3924-4597-9D66-E360BE3C3719}" type="sibTrans" cxnId="{7300B678-936E-4457-9461-9EF864090BC1}">
      <dgm:prSet/>
      <dgm:spPr/>
      <dgm:t>
        <a:bodyPr/>
        <a:lstStyle/>
        <a:p>
          <a:endParaRPr lang="ru-RU"/>
        </a:p>
      </dgm:t>
    </dgm:pt>
    <dgm:pt modelId="{3A9DBA2B-5F3F-48F4-AB6C-1E6712F069E0}">
      <dgm:prSet phldrT="[Текст]" custT="1"/>
      <dgm:spPr/>
      <dgm:t>
        <a:bodyPr/>
        <a:lstStyle/>
        <a:p>
          <a:r>
            <a:rPr lang="ru-RU" sz="12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Безраз-личные</a:t>
          </a:r>
          <a:endParaRPr lang="ru-RU" sz="1200" b="0" i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(7-12)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A25523-AE81-4860-96BE-EE26E500CF7B}" type="parTrans" cxnId="{52258187-DB3D-479B-AC60-2B9D2F5737FB}">
      <dgm:prSet/>
      <dgm:spPr/>
      <dgm:t>
        <a:bodyPr/>
        <a:lstStyle/>
        <a:p>
          <a:endParaRPr lang="ru-RU"/>
        </a:p>
      </dgm:t>
    </dgm:pt>
    <dgm:pt modelId="{93A988C8-54FF-4254-9604-25E59E309F0E}" type="sibTrans" cxnId="{52258187-DB3D-479B-AC60-2B9D2F5737FB}">
      <dgm:prSet/>
      <dgm:spPr/>
      <dgm:t>
        <a:bodyPr/>
        <a:lstStyle/>
        <a:p>
          <a:endParaRPr lang="ru-RU"/>
        </a:p>
      </dgm:t>
    </dgm:pt>
    <dgm:pt modelId="{79A1F09E-292B-4D04-A8B6-31D5ADDFAC20}">
      <dgm:prSet custT="1"/>
      <dgm:spPr/>
      <dgm:t>
        <a:bodyPr/>
        <a:lstStyle/>
        <a:p>
          <a:r>
            <a:rPr lang="ru-RU" sz="12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отвергаемые, </a:t>
          </a:r>
        </a:p>
        <a:p>
          <a:r>
            <a:rPr lang="ru-RU" sz="12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незначимые (13-18 ранг иерархии)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15F34A-7D53-41BE-A474-B5C9539154EF}" type="parTrans" cxnId="{377A2A0B-7913-4540-8846-76AADBB2B38B}">
      <dgm:prSet/>
      <dgm:spPr/>
      <dgm:t>
        <a:bodyPr/>
        <a:lstStyle/>
        <a:p>
          <a:endParaRPr lang="ru-RU"/>
        </a:p>
      </dgm:t>
    </dgm:pt>
    <dgm:pt modelId="{DF7EEB06-C38F-4127-9664-9DFBB320B12E}" type="sibTrans" cxnId="{377A2A0B-7913-4540-8846-76AADBB2B38B}">
      <dgm:prSet/>
      <dgm:spPr/>
      <dgm:t>
        <a:bodyPr/>
        <a:lstStyle/>
        <a:p>
          <a:endParaRPr lang="ru-RU"/>
        </a:p>
      </dgm:t>
    </dgm:pt>
    <dgm:pt modelId="{EA9076E6-9152-4761-9EA7-AD55ABC77093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1.Семья 2.Дружба 3.Здоровье 4.Уверен.в себе 5.Материал.обеспеч. 6.Любовь</a:t>
          </a:r>
        </a:p>
      </dgm:t>
    </dgm:pt>
    <dgm:pt modelId="{D9200F8D-E221-4B9B-ABF1-D752293535E1}" type="parTrans" cxnId="{41D513FE-F0FB-41AB-A3F5-7BE8E532D68E}">
      <dgm:prSet/>
      <dgm:spPr/>
      <dgm:t>
        <a:bodyPr/>
        <a:lstStyle/>
        <a:p>
          <a:endParaRPr lang="ru-RU"/>
        </a:p>
      </dgm:t>
    </dgm:pt>
    <dgm:pt modelId="{75434613-B57A-4738-A9B3-E7214BFD9791}" type="sibTrans" cxnId="{41D513FE-F0FB-41AB-A3F5-7BE8E532D68E}">
      <dgm:prSet/>
      <dgm:spPr/>
      <dgm:t>
        <a:bodyPr/>
        <a:lstStyle/>
        <a:p>
          <a:endParaRPr lang="ru-RU"/>
        </a:p>
      </dgm:t>
    </dgm:pt>
    <dgm:pt modelId="{21B417F2-8D06-4D12-A861-F48D855CD3C4}" type="pres">
      <dgm:prSet presAssocID="{EB426A88-A502-409A-99C1-2A0C5168A8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43EA286-C673-4614-9228-4A6767B1B225}" type="pres">
      <dgm:prSet presAssocID="{D8ED0543-234C-49C0-B0F2-CC56363E30A3}" presName="hierRoot1" presStyleCnt="0"/>
      <dgm:spPr/>
    </dgm:pt>
    <dgm:pt modelId="{253379AA-92B7-47C0-AE75-7C72AF322ADE}" type="pres">
      <dgm:prSet presAssocID="{D8ED0543-234C-49C0-B0F2-CC56363E30A3}" presName="composite" presStyleCnt="0"/>
      <dgm:spPr/>
    </dgm:pt>
    <dgm:pt modelId="{6831F06C-07F2-436D-BE78-450721F39AE1}" type="pres">
      <dgm:prSet presAssocID="{D8ED0543-234C-49C0-B0F2-CC56363E30A3}" presName="background" presStyleLbl="node0" presStyleIdx="0" presStyleCnt="1"/>
      <dgm:spPr/>
    </dgm:pt>
    <dgm:pt modelId="{668DB276-C458-432D-A545-C0E98B9CAC2D}" type="pres">
      <dgm:prSet presAssocID="{D8ED0543-234C-49C0-B0F2-CC56363E30A3}" presName="text" presStyleLbl="fgAcc0" presStyleIdx="0" presStyleCnt="1" custScaleX="271339" custScaleY="205861" custLinFactNeighborX="62261" custLinFactNeighborY="-269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D6F54C-DC80-4794-9FBD-96549B37294C}" type="pres">
      <dgm:prSet presAssocID="{D8ED0543-234C-49C0-B0F2-CC56363E30A3}" presName="hierChild2" presStyleCnt="0"/>
      <dgm:spPr/>
    </dgm:pt>
    <dgm:pt modelId="{0E202342-BECB-4B92-85D2-260C64C0A72E}" type="pres">
      <dgm:prSet presAssocID="{55F77498-ED47-4CCA-9F43-F33D4C7005E3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2A8F276-F5C4-41F2-8932-A16943080279}" type="pres">
      <dgm:prSet presAssocID="{A6581B60-743D-4EE4-82A4-C0FB19B655E6}" presName="hierRoot2" presStyleCnt="0"/>
      <dgm:spPr/>
    </dgm:pt>
    <dgm:pt modelId="{CAC02699-DE0C-4FDC-9B1B-5077D5EF5563}" type="pres">
      <dgm:prSet presAssocID="{A6581B60-743D-4EE4-82A4-C0FB19B655E6}" presName="composite2" presStyleCnt="0"/>
      <dgm:spPr/>
    </dgm:pt>
    <dgm:pt modelId="{0FB449C8-8AAE-4FA2-AB00-C810B0439DFB}" type="pres">
      <dgm:prSet presAssocID="{A6581B60-743D-4EE4-82A4-C0FB19B655E6}" presName="background2" presStyleLbl="node2" presStyleIdx="0" presStyleCnt="3"/>
      <dgm:spPr/>
    </dgm:pt>
    <dgm:pt modelId="{41FD5FEC-40F8-4872-8BA9-5DAF9E091742}" type="pres">
      <dgm:prSet presAssocID="{A6581B60-743D-4EE4-82A4-C0FB19B655E6}" presName="text2" presStyleLbl="fgAcc2" presStyleIdx="0" presStyleCnt="3" custScaleX="231158" custScaleY="181237" custLinFactNeighborX="-52951" custLinFactNeighborY="-72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DCD0DE-FA00-4949-82C4-183B1D20CC96}" type="pres">
      <dgm:prSet presAssocID="{A6581B60-743D-4EE4-82A4-C0FB19B655E6}" presName="hierChild3" presStyleCnt="0"/>
      <dgm:spPr/>
    </dgm:pt>
    <dgm:pt modelId="{57C802E5-C8AE-455D-96F7-7D5A48939575}" type="pres">
      <dgm:prSet presAssocID="{D9200F8D-E221-4B9B-ABF1-D752293535E1}" presName="Name17" presStyleLbl="parChTrans1D3" presStyleIdx="0" presStyleCnt="1"/>
      <dgm:spPr/>
      <dgm:t>
        <a:bodyPr/>
        <a:lstStyle/>
        <a:p>
          <a:endParaRPr lang="ru-RU"/>
        </a:p>
      </dgm:t>
    </dgm:pt>
    <dgm:pt modelId="{7A66FC6A-902A-4835-BDC8-AF46FF413F92}" type="pres">
      <dgm:prSet presAssocID="{EA9076E6-9152-4761-9EA7-AD55ABC77093}" presName="hierRoot3" presStyleCnt="0"/>
      <dgm:spPr/>
    </dgm:pt>
    <dgm:pt modelId="{F925C6CC-B689-4CB2-AEBA-F8A973515B84}" type="pres">
      <dgm:prSet presAssocID="{EA9076E6-9152-4761-9EA7-AD55ABC77093}" presName="composite3" presStyleCnt="0"/>
      <dgm:spPr/>
    </dgm:pt>
    <dgm:pt modelId="{9F3FD6F2-AC8A-42FA-8FED-91BEE84417CB}" type="pres">
      <dgm:prSet presAssocID="{EA9076E6-9152-4761-9EA7-AD55ABC77093}" presName="background3" presStyleLbl="node3" presStyleIdx="0" presStyleCnt="1"/>
      <dgm:spPr/>
    </dgm:pt>
    <dgm:pt modelId="{FFF4E12B-D6D1-4E3A-8A44-988A581498BE}" type="pres">
      <dgm:prSet presAssocID="{EA9076E6-9152-4761-9EA7-AD55ABC77093}" presName="text3" presStyleLbl="fgAcc3" presStyleIdx="0" presStyleCnt="1" custScaleX="535588" custScaleY="121074" custLinFactNeighborX="79560" custLinFactNeighborY="28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69C3A6-28C0-4DBA-B32C-4B175F6D8DB8}" type="pres">
      <dgm:prSet presAssocID="{EA9076E6-9152-4761-9EA7-AD55ABC77093}" presName="hierChild4" presStyleCnt="0"/>
      <dgm:spPr/>
    </dgm:pt>
    <dgm:pt modelId="{CD45F16A-2479-487D-847E-5DED00E5DEE3}" type="pres">
      <dgm:prSet presAssocID="{29A25523-AE81-4860-96BE-EE26E500CF7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CDE870D5-C241-4A69-A54A-0CD45ECB8C99}" type="pres">
      <dgm:prSet presAssocID="{3A9DBA2B-5F3F-48F4-AB6C-1E6712F069E0}" presName="hierRoot2" presStyleCnt="0"/>
      <dgm:spPr/>
    </dgm:pt>
    <dgm:pt modelId="{1278F085-186D-478F-A095-BD23372EDDD8}" type="pres">
      <dgm:prSet presAssocID="{3A9DBA2B-5F3F-48F4-AB6C-1E6712F069E0}" presName="composite2" presStyleCnt="0"/>
      <dgm:spPr/>
    </dgm:pt>
    <dgm:pt modelId="{4FF9CBB9-0F00-4CD2-9445-76D0996518B7}" type="pres">
      <dgm:prSet presAssocID="{3A9DBA2B-5F3F-48F4-AB6C-1E6712F069E0}" presName="background2" presStyleLbl="node2" presStyleIdx="1" presStyleCnt="3"/>
      <dgm:spPr/>
    </dgm:pt>
    <dgm:pt modelId="{FAA62BC7-60AB-4AE8-9591-25EDE35E86F1}" type="pres">
      <dgm:prSet presAssocID="{3A9DBA2B-5F3F-48F4-AB6C-1E6712F069E0}" presName="text2" presStyleLbl="fgAcc2" presStyleIdx="1" presStyleCnt="3" custScaleX="127651" custScaleY="160836" custLinFactNeighborX="-52512" custLinFactNeighborY="-72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9BE164-78E7-46EA-AF35-C53B86DB9F5C}" type="pres">
      <dgm:prSet presAssocID="{3A9DBA2B-5F3F-48F4-AB6C-1E6712F069E0}" presName="hierChild3" presStyleCnt="0"/>
      <dgm:spPr/>
    </dgm:pt>
    <dgm:pt modelId="{3EDECA4F-ED64-41D9-8BAE-A4A771E916FE}" type="pres">
      <dgm:prSet presAssocID="{2D15F34A-7D53-41BE-A474-B5C9539154EF}" presName="Name10" presStyleLbl="parChTrans1D2" presStyleIdx="2" presStyleCnt="3"/>
      <dgm:spPr/>
      <dgm:t>
        <a:bodyPr/>
        <a:lstStyle/>
        <a:p>
          <a:endParaRPr lang="ru-RU"/>
        </a:p>
      </dgm:t>
    </dgm:pt>
    <dgm:pt modelId="{91C31223-0144-4AFE-9CCF-27882B9E135A}" type="pres">
      <dgm:prSet presAssocID="{79A1F09E-292B-4D04-A8B6-31D5ADDFAC20}" presName="hierRoot2" presStyleCnt="0"/>
      <dgm:spPr/>
    </dgm:pt>
    <dgm:pt modelId="{8E2C1F33-0354-412D-B02E-4CAB9C3F6ADE}" type="pres">
      <dgm:prSet presAssocID="{79A1F09E-292B-4D04-A8B6-31D5ADDFAC20}" presName="composite2" presStyleCnt="0"/>
      <dgm:spPr/>
    </dgm:pt>
    <dgm:pt modelId="{9CB085EC-D6A6-473D-A8EC-0657DA3E53B1}" type="pres">
      <dgm:prSet presAssocID="{79A1F09E-292B-4D04-A8B6-31D5ADDFAC20}" presName="background2" presStyleLbl="node2" presStyleIdx="2" presStyleCnt="3"/>
      <dgm:spPr/>
    </dgm:pt>
    <dgm:pt modelId="{539D73F0-44F1-4EF1-9ECA-E4697D6C8DC0}" type="pres">
      <dgm:prSet presAssocID="{79A1F09E-292B-4D04-A8B6-31D5ADDFAC20}" presName="text2" presStyleLbl="fgAcc2" presStyleIdx="2" presStyleCnt="3" custScaleX="167149" custScaleY="190320" custLinFactNeighborX="-35892" custLinFactNeighborY="-48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A0908C-467D-4888-BFFC-FA6B17D27140}" type="pres">
      <dgm:prSet presAssocID="{79A1F09E-292B-4D04-A8B6-31D5ADDFAC20}" presName="hierChild3" presStyleCnt="0"/>
      <dgm:spPr/>
    </dgm:pt>
  </dgm:ptLst>
  <dgm:cxnLst>
    <dgm:cxn modelId="{87A5CB3B-BB86-4778-AA1B-93A80BFE0F1A}" type="presOf" srcId="{29A25523-AE81-4860-96BE-EE26E500CF7B}" destId="{CD45F16A-2479-487D-847E-5DED00E5DEE3}" srcOrd="0" destOrd="0" presId="urn:microsoft.com/office/officeart/2005/8/layout/hierarchy1"/>
    <dgm:cxn modelId="{94CE9D7D-916C-472B-8456-F7475E9DF811}" type="presOf" srcId="{3A9DBA2B-5F3F-48F4-AB6C-1E6712F069E0}" destId="{FAA62BC7-60AB-4AE8-9591-25EDE35E86F1}" srcOrd="0" destOrd="0" presId="urn:microsoft.com/office/officeart/2005/8/layout/hierarchy1"/>
    <dgm:cxn modelId="{1E2602C0-2A53-4536-9C72-D25C60685163}" type="presOf" srcId="{D9200F8D-E221-4B9B-ABF1-D752293535E1}" destId="{57C802E5-C8AE-455D-96F7-7D5A48939575}" srcOrd="0" destOrd="0" presId="urn:microsoft.com/office/officeart/2005/8/layout/hierarchy1"/>
    <dgm:cxn modelId="{4512FC09-26BA-4240-A788-9AE43794D021}" srcId="{EB426A88-A502-409A-99C1-2A0C5168A8CE}" destId="{D8ED0543-234C-49C0-B0F2-CC56363E30A3}" srcOrd="0" destOrd="0" parTransId="{DD2CA827-4212-4B60-AE87-B7C6FBBEFD15}" sibTransId="{933C8AE9-C57A-462C-B3FE-9306D1E4BF0D}"/>
    <dgm:cxn modelId="{52258187-DB3D-479B-AC60-2B9D2F5737FB}" srcId="{D8ED0543-234C-49C0-B0F2-CC56363E30A3}" destId="{3A9DBA2B-5F3F-48F4-AB6C-1E6712F069E0}" srcOrd="1" destOrd="0" parTransId="{29A25523-AE81-4860-96BE-EE26E500CF7B}" sibTransId="{93A988C8-54FF-4254-9604-25E59E309F0E}"/>
    <dgm:cxn modelId="{377A2A0B-7913-4540-8846-76AADBB2B38B}" srcId="{D8ED0543-234C-49C0-B0F2-CC56363E30A3}" destId="{79A1F09E-292B-4D04-A8B6-31D5ADDFAC20}" srcOrd="2" destOrd="0" parTransId="{2D15F34A-7D53-41BE-A474-B5C9539154EF}" sibTransId="{DF7EEB06-C38F-4127-9664-9DFBB320B12E}"/>
    <dgm:cxn modelId="{A115DDA0-CA31-4315-8A6A-37F324626544}" type="presOf" srcId="{A6581B60-743D-4EE4-82A4-C0FB19B655E6}" destId="{41FD5FEC-40F8-4872-8BA9-5DAF9E091742}" srcOrd="0" destOrd="0" presId="urn:microsoft.com/office/officeart/2005/8/layout/hierarchy1"/>
    <dgm:cxn modelId="{863C807E-BB62-470B-B0AD-BC044E23F4E4}" type="presOf" srcId="{79A1F09E-292B-4D04-A8B6-31D5ADDFAC20}" destId="{539D73F0-44F1-4EF1-9ECA-E4697D6C8DC0}" srcOrd="0" destOrd="0" presId="urn:microsoft.com/office/officeart/2005/8/layout/hierarchy1"/>
    <dgm:cxn modelId="{1FF894B5-620B-448A-AE5B-D16E02C2B41D}" type="presOf" srcId="{55F77498-ED47-4CCA-9F43-F33D4C7005E3}" destId="{0E202342-BECB-4B92-85D2-260C64C0A72E}" srcOrd="0" destOrd="0" presId="urn:microsoft.com/office/officeart/2005/8/layout/hierarchy1"/>
    <dgm:cxn modelId="{8463FF54-9818-409B-BC46-40841804FF15}" type="presOf" srcId="{D8ED0543-234C-49C0-B0F2-CC56363E30A3}" destId="{668DB276-C458-432D-A545-C0E98B9CAC2D}" srcOrd="0" destOrd="0" presId="urn:microsoft.com/office/officeart/2005/8/layout/hierarchy1"/>
    <dgm:cxn modelId="{41D513FE-F0FB-41AB-A3F5-7BE8E532D68E}" srcId="{A6581B60-743D-4EE4-82A4-C0FB19B655E6}" destId="{EA9076E6-9152-4761-9EA7-AD55ABC77093}" srcOrd="0" destOrd="0" parTransId="{D9200F8D-E221-4B9B-ABF1-D752293535E1}" sibTransId="{75434613-B57A-4738-A9B3-E7214BFD9791}"/>
    <dgm:cxn modelId="{227E041A-E980-4EC1-9478-F06DE05AEE81}" type="presOf" srcId="{2D15F34A-7D53-41BE-A474-B5C9539154EF}" destId="{3EDECA4F-ED64-41D9-8BAE-A4A771E916FE}" srcOrd="0" destOrd="0" presId="urn:microsoft.com/office/officeart/2005/8/layout/hierarchy1"/>
    <dgm:cxn modelId="{C1F51C39-6C69-430E-B42B-6AB3CA380898}" type="presOf" srcId="{EB426A88-A502-409A-99C1-2A0C5168A8CE}" destId="{21B417F2-8D06-4D12-A861-F48D855CD3C4}" srcOrd="0" destOrd="0" presId="urn:microsoft.com/office/officeart/2005/8/layout/hierarchy1"/>
    <dgm:cxn modelId="{7300B678-936E-4457-9461-9EF864090BC1}" srcId="{D8ED0543-234C-49C0-B0F2-CC56363E30A3}" destId="{A6581B60-743D-4EE4-82A4-C0FB19B655E6}" srcOrd="0" destOrd="0" parTransId="{55F77498-ED47-4CCA-9F43-F33D4C7005E3}" sibTransId="{DC88D69E-3924-4597-9D66-E360BE3C3719}"/>
    <dgm:cxn modelId="{BC271389-AF93-4463-9801-6051E7A108D5}" type="presOf" srcId="{EA9076E6-9152-4761-9EA7-AD55ABC77093}" destId="{FFF4E12B-D6D1-4E3A-8A44-988A581498BE}" srcOrd="0" destOrd="0" presId="urn:microsoft.com/office/officeart/2005/8/layout/hierarchy1"/>
    <dgm:cxn modelId="{AD9DAEA7-B78A-439F-998A-B366DFF0AF1B}" type="presParOf" srcId="{21B417F2-8D06-4D12-A861-F48D855CD3C4}" destId="{B43EA286-C673-4614-9228-4A6767B1B225}" srcOrd="0" destOrd="0" presId="urn:microsoft.com/office/officeart/2005/8/layout/hierarchy1"/>
    <dgm:cxn modelId="{85E7B573-2929-40B0-9B4A-202CD7878B22}" type="presParOf" srcId="{B43EA286-C673-4614-9228-4A6767B1B225}" destId="{253379AA-92B7-47C0-AE75-7C72AF322ADE}" srcOrd="0" destOrd="0" presId="urn:microsoft.com/office/officeart/2005/8/layout/hierarchy1"/>
    <dgm:cxn modelId="{46602AD7-C960-46CD-BFD3-64F3EF19E775}" type="presParOf" srcId="{253379AA-92B7-47C0-AE75-7C72AF322ADE}" destId="{6831F06C-07F2-436D-BE78-450721F39AE1}" srcOrd="0" destOrd="0" presId="urn:microsoft.com/office/officeart/2005/8/layout/hierarchy1"/>
    <dgm:cxn modelId="{074315FD-8BDA-44D2-8DDF-004FB7EF0A7A}" type="presParOf" srcId="{253379AA-92B7-47C0-AE75-7C72AF322ADE}" destId="{668DB276-C458-432D-A545-C0E98B9CAC2D}" srcOrd="1" destOrd="0" presId="urn:microsoft.com/office/officeart/2005/8/layout/hierarchy1"/>
    <dgm:cxn modelId="{62A5B20F-5FA3-41E0-900D-E42C88EFC8F7}" type="presParOf" srcId="{B43EA286-C673-4614-9228-4A6767B1B225}" destId="{CAD6F54C-DC80-4794-9FBD-96549B37294C}" srcOrd="1" destOrd="0" presId="urn:microsoft.com/office/officeart/2005/8/layout/hierarchy1"/>
    <dgm:cxn modelId="{409E4E2D-2D23-43D0-8388-A5C53C317F82}" type="presParOf" srcId="{CAD6F54C-DC80-4794-9FBD-96549B37294C}" destId="{0E202342-BECB-4B92-85D2-260C64C0A72E}" srcOrd="0" destOrd="0" presId="urn:microsoft.com/office/officeart/2005/8/layout/hierarchy1"/>
    <dgm:cxn modelId="{7D38E9C6-2C01-4DDF-8C16-CDA862D4492B}" type="presParOf" srcId="{CAD6F54C-DC80-4794-9FBD-96549B37294C}" destId="{B2A8F276-F5C4-41F2-8932-A16943080279}" srcOrd="1" destOrd="0" presId="urn:microsoft.com/office/officeart/2005/8/layout/hierarchy1"/>
    <dgm:cxn modelId="{9266C6E9-13B3-4F23-A1A1-455B1A182A49}" type="presParOf" srcId="{B2A8F276-F5C4-41F2-8932-A16943080279}" destId="{CAC02699-DE0C-4FDC-9B1B-5077D5EF5563}" srcOrd="0" destOrd="0" presId="urn:microsoft.com/office/officeart/2005/8/layout/hierarchy1"/>
    <dgm:cxn modelId="{0D3156C5-DD4E-487A-A914-FB791E9852E1}" type="presParOf" srcId="{CAC02699-DE0C-4FDC-9B1B-5077D5EF5563}" destId="{0FB449C8-8AAE-4FA2-AB00-C810B0439DFB}" srcOrd="0" destOrd="0" presId="urn:microsoft.com/office/officeart/2005/8/layout/hierarchy1"/>
    <dgm:cxn modelId="{3F125438-9C1C-44B1-B002-87AD379D9BC0}" type="presParOf" srcId="{CAC02699-DE0C-4FDC-9B1B-5077D5EF5563}" destId="{41FD5FEC-40F8-4872-8BA9-5DAF9E091742}" srcOrd="1" destOrd="0" presId="urn:microsoft.com/office/officeart/2005/8/layout/hierarchy1"/>
    <dgm:cxn modelId="{9144E5FB-C0F9-411C-8FFE-F581D0816E67}" type="presParOf" srcId="{B2A8F276-F5C4-41F2-8932-A16943080279}" destId="{4EDCD0DE-FA00-4949-82C4-183B1D20CC96}" srcOrd="1" destOrd="0" presId="urn:microsoft.com/office/officeart/2005/8/layout/hierarchy1"/>
    <dgm:cxn modelId="{804BC599-9682-4393-AC53-9705D37FA7E7}" type="presParOf" srcId="{4EDCD0DE-FA00-4949-82C4-183B1D20CC96}" destId="{57C802E5-C8AE-455D-96F7-7D5A48939575}" srcOrd="0" destOrd="0" presId="urn:microsoft.com/office/officeart/2005/8/layout/hierarchy1"/>
    <dgm:cxn modelId="{B3511136-9C41-4D4B-9ACE-AE60BD6010A5}" type="presParOf" srcId="{4EDCD0DE-FA00-4949-82C4-183B1D20CC96}" destId="{7A66FC6A-902A-4835-BDC8-AF46FF413F92}" srcOrd="1" destOrd="0" presId="urn:microsoft.com/office/officeart/2005/8/layout/hierarchy1"/>
    <dgm:cxn modelId="{265E861C-CD90-469A-83BF-5209A1B9B89A}" type="presParOf" srcId="{7A66FC6A-902A-4835-BDC8-AF46FF413F92}" destId="{F925C6CC-B689-4CB2-AEBA-F8A973515B84}" srcOrd="0" destOrd="0" presId="urn:microsoft.com/office/officeart/2005/8/layout/hierarchy1"/>
    <dgm:cxn modelId="{D1DE1BFD-CAED-48CE-8ED3-DF7E820C0E20}" type="presParOf" srcId="{F925C6CC-B689-4CB2-AEBA-F8A973515B84}" destId="{9F3FD6F2-AC8A-42FA-8FED-91BEE84417CB}" srcOrd="0" destOrd="0" presId="urn:microsoft.com/office/officeart/2005/8/layout/hierarchy1"/>
    <dgm:cxn modelId="{AE69012F-E0CD-4C70-895E-F7A6426C2389}" type="presParOf" srcId="{F925C6CC-B689-4CB2-AEBA-F8A973515B84}" destId="{FFF4E12B-D6D1-4E3A-8A44-988A581498BE}" srcOrd="1" destOrd="0" presId="urn:microsoft.com/office/officeart/2005/8/layout/hierarchy1"/>
    <dgm:cxn modelId="{6F416FDB-8EE9-41C0-BBB3-9DF8C816F17B}" type="presParOf" srcId="{7A66FC6A-902A-4835-BDC8-AF46FF413F92}" destId="{AD69C3A6-28C0-4DBA-B32C-4B175F6D8DB8}" srcOrd="1" destOrd="0" presId="urn:microsoft.com/office/officeart/2005/8/layout/hierarchy1"/>
    <dgm:cxn modelId="{B3E41688-DB67-4300-B917-FDACCEE672FF}" type="presParOf" srcId="{CAD6F54C-DC80-4794-9FBD-96549B37294C}" destId="{CD45F16A-2479-487D-847E-5DED00E5DEE3}" srcOrd="2" destOrd="0" presId="urn:microsoft.com/office/officeart/2005/8/layout/hierarchy1"/>
    <dgm:cxn modelId="{1A6B381E-AC9E-4859-8137-3B14960BA84A}" type="presParOf" srcId="{CAD6F54C-DC80-4794-9FBD-96549B37294C}" destId="{CDE870D5-C241-4A69-A54A-0CD45ECB8C99}" srcOrd="3" destOrd="0" presId="urn:microsoft.com/office/officeart/2005/8/layout/hierarchy1"/>
    <dgm:cxn modelId="{C78FCE6B-0C11-41D5-9E52-46BB766F9876}" type="presParOf" srcId="{CDE870D5-C241-4A69-A54A-0CD45ECB8C99}" destId="{1278F085-186D-478F-A095-BD23372EDDD8}" srcOrd="0" destOrd="0" presId="urn:microsoft.com/office/officeart/2005/8/layout/hierarchy1"/>
    <dgm:cxn modelId="{0AC295A0-6913-43E6-BB05-58E95C1EC5BB}" type="presParOf" srcId="{1278F085-186D-478F-A095-BD23372EDDD8}" destId="{4FF9CBB9-0F00-4CD2-9445-76D0996518B7}" srcOrd="0" destOrd="0" presId="urn:microsoft.com/office/officeart/2005/8/layout/hierarchy1"/>
    <dgm:cxn modelId="{24DE63D5-E680-4388-92F0-CD59760C2DAB}" type="presParOf" srcId="{1278F085-186D-478F-A095-BD23372EDDD8}" destId="{FAA62BC7-60AB-4AE8-9591-25EDE35E86F1}" srcOrd="1" destOrd="0" presId="urn:microsoft.com/office/officeart/2005/8/layout/hierarchy1"/>
    <dgm:cxn modelId="{D1AC021B-980A-4E9D-A28A-B2FC9FFD10F7}" type="presParOf" srcId="{CDE870D5-C241-4A69-A54A-0CD45ECB8C99}" destId="{4D9BE164-78E7-46EA-AF35-C53B86DB9F5C}" srcOrd="1" destOrd="0" presId="urn:microsoft.com/office/officeart/2005/8/layout/hierarchy1"/>
    <dgm:cxn modelId="{7EC19689-6708-48A1-AE4D-10E95C9300E7}" type="presParOf" srcId="{CAD6F54C-DC80-4794-9FBD-96549B37294C}" destId="{3EDECA4F-ED64-41D9-8BAE-A4A771E916FE}" srcOrd="4" destOrd="0" presId="urn:microsoft.com/office/officeart/2005/8/layout/hierarchy1"/>
    <dgm:cxn modelId="{E4889681-CD91-4AA6-B483-978914DDB5C1}" type="presParOf" srcId="{CAD6F54C-DC80-4794-9FBD-96549B37294C}" destId="{91C31223-0144-4AFE-9CCF-27882B9E135A}" srcOrd="5" destOrd="0" presId="urn:microsoft.com/office/officeart/2005/8/layout/hierarchy1"/>
    <dgm:cxn modelId="{E753B5F5-9D6E-4DCB-9708-B80EA727DEB5}" type="presParOf" srcId="{91C31223-0144-4AFE-9CCF-27882B9E135A}" destId="{8E2C1F33-0354-412D-B02E-4CAB9C3F6ADE}" srcOrd="0" destOrd="0" presId="urn:microsoft.com/office/officeart/2005/8/layout/hierarchy1"/>
    <dgm:cxn modelId="{E46AA5F2-CCF0-4765-B2B4-DBA00DF9A769}" type="presParOf" srcId="{8E2C1F33-0354-412D-B02E-4CAB9C3F6ADE}" destId="{9CB085EC-D6A6-473D-A8EC-0657DA3E53B1}" srcOrd="0" destOrd="0" presId="urn:microsoft.com/office/officeart/2005/8/layout/hierarchy1"/>
    <dgm:cxn modelId="{AA2C9437-E9BE-4506-8078-6C56B29397B0}" type="presParOf" srcId="{8E2C1F33-0354-412D-B02E-4CAB9C3F6ADE}" destId="{539D73F0-44F1-4EF1-9ECA-E4697D6C8DC0}" srcOrd="1" destOrd="0" presId="urn:microsoft.com/office/officeart/2005/8/layout/hierarchy1"/>
    <dgm:cxn modelId="{BDE71EE5-20D9-4075-954B-58877BE6C26B}" type="presParOf" srcId="{91C31223-0144-4AFE-9CCF-27882B9E135A}" destId="{70A0908C-467D-4888-BFFC-FA6B17D2714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5F9B02-DCDA-4663-82A5-E92215D0DF7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E65875-E3EC-458D-8058-54A3FE329FF8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Ранговое соотношение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512C2-573B-4601-B0B8-EC26DBFD6EB9}" type="parTrans" cxnId="{91998001-65B6-4FE6-BC27-A7215D887128}">
      <dgm:prSet/>
      <dgm:spPr/>
      <dgm:t>
        <a:bodyPr/>
        <a:lstStyle/>
        <a:p>
          <a:endParaRPr lang="ru-RU"/>
        </a:p>
      </dgm:t>
    </dgm:pt>
    <dgm:pt modelId="{5735021C-C15F-4621-8DCD-57F895D8F5CD}" type="sibTrans" cxnId="{91998001-65B6-4FE6-BC27-A7215D887128}">
      <dgm:prSet/>
      <dgm:spPr/>
      <dgm:t>
        <a:bodyPr/>
        <a:lstStyle/>
        <a:p>
          <a:endParaRPr lang="ru-RU"/>
        </a:p>
      </dgm:t>
    </dgm:pt>
    <dgm:pt modelId="{95F42B1C-E14E-4F2F-957B-0C35B7E33B1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1-3 Ценности имеют высокую значимость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021296-FE6F-4B60-AE4D-408F9DD16D65}" type="parTrans" cxnId="{23E3844E-3D34-4D7C-9F6B-C0E9E073596F}">
      <dgm:prSet/>
      <dgm:spPr/>
      <dgm:t>
        <a:bodyPr/>
        <a:lstStyle/>
        <a:p>
          <a:endParaRPr lang="ru-RU"/>
        </a:p>
      </dgm:t>
    </dgm:pt>
    <dgm:pt modelId="{5AEC4E2E-2ECA-479E-B955-EDEE75BF324E}" type="sibTrans" cxnId="{23E3844E-3D34-4D7C-9F6B-C0E9E073596F}">
      <dgm:prSet/>
      <dgm:spPr/>
      <dgm:t>
        <a:bodyPr/>
        <a:lstStyle/>
        <a:p>
          <a:endParaRPr lang="ru-RU"/>
        </a:p>
      </dgm:t>
    </dgm:pt>
    <dgm:pt modelId="{FCAC8250-997E-42A1-806F-441154636F8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1.Доброта 2.Традиции 3.Самостоятельность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67A566-CCFF-4C25-B487-095BD731EC3A}" type="parTrans" cxnId="{5B836D64-BB7E-417D-B795-FF106863A624}">
      <dgm:prSet/>
      <dgm:spPr/>
      <dgm:t>
        <a:bodyPr/>
        <a:lstStyle/>
        <a:p>
          <a:endParaRPr lang="ru-RU"/>
        </a:p>
      </dgm:t>
    </dgm:pt>
    <dgm:pt modelId="{CBC70152-C823-4C3E-9705-768375E01DD9}" type="sibTrans" cxnId="{5B836D64-BB7E-417D-B795-FF106863A624}">
      <dgm:prSet/>
      <dgm:spPr/>
      <dgm:t>
        <a:bodyPr/>
        <a:lstStyle/>
        <a:p>
          <a:endParaRPr lang="ru-RU"/>
        </a:p>
      </dgm:t>
    </dgm:pt>
    <dgm:pt modelId="{721DB2F5-1FAF-4160-BAAC-A19D858B0047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4-5 Ценности имеют среднюю  значимость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17389A-B060-4745-91E4-C8E5A8A5368D}" type="parTrans" cxnId="{0101FF40-24D6-485F-B649-862A8A5DA832}">
      <dgm:prSet/>
      <dgm:spPr/>
      <dgm:t>
        <a:bodyPr/>
        <a:lstStyle/>
        <a:p>
          <a:endParaRPr lang="ru-RU"/>
        </a:p>
      </dgm:t>
    </dgm:pt>
    <dgm:pt modelId="{2DFEE383-F887-49E6-BA7B-D442831F8614}" type="sibTrans" cxnId="{0101FF40-24D6-485F-B649-862A8A5DA832}">
      <dgm:prSet/>
      <dgm:spPr/>
      <dgm:t>
        <a:bodyPr/>
        <a:lstStyle/>
        <a:p>
          <a:endParaRPr lang="ru-RU"/>
        </a:p>
      </dgm:t>
    </dgm:pt>
    <dgm:pt modelId="{7381F000-C9B4-4904-AB78-77E4E509A95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7-10 Ценности имеют низкую значимость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3C65B8-3EB7-4A55-9B03-2E1834D014D9}" type="parTrans" cxnId="{38A68FB2-D104-413C-BBFC-D59F13A78C27}">
      <dgm:prSet/>
      <dgm:spPr/>
      <dgm:t>
        <a:bodyPr/>
        <a:lstStyle/>
        <a:p>
          <a:endParaRPr lang="ru-RU"/>
        </a:p>
      </dgm:t>
    </dgm:pt>
    <dgm:pt modelId="{9C8DABB3-FF4C-40D2-8439-008CFDB0C43A}" type="sibTrans" cxnId="{38A68FB2-D104-413C-BBFC-D59F13A78C27}">
      <dgm:prSet/>
      <dgm:spPr/>
      <dgm:t>
        <a:bodyPr/>
        <a:lstStyle/>
        <a:p>
          <a:endParaRPr lang="ru-RU"/>
        </a:p>
      </dgm:t>
    </dgm:pt>
    <dgm:pt modelId="{B707077E-3FFB-4895-A9CC-69F689B2F40F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10.Власть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F94075-8DAD-481B-ADFD-FF3D54DDB102}" type="parTrans" cxnId="{075F0C7D-E550-481A-80B6-C86DAB7DFE67}">
      <dgm:prSet/>
      <dgm:spPr/>
      <dgm:t>
        <a:bodyPr/>
        <a:lstStyle/>
        <a:p>
          <a:endParaRPr lang="ru-RU"/>
        </a:p>
      </dgm:t>
    </dgm:pt>
    <dgm:pt modelId="{2B2CABDF-A085-4FC9-8E0A-CBBCA09C480F}" type="sibTrans" cxnId="{075F0C7D-E550-481A-80B6-C86DAB7DFE67}">
      <dgm:prSet/>
      <dgm:spPr/>
      <dgm:t>
        <a:bodyPr/>
        <a:lstStyle/>
        <a:p>
          <a:endParaRPr lang="ru-RU"/>
        </a:p>
      </dgm:t>
    </dgm:pt>
    <dgm:pt modelId="{AE66691C-6A9B-483F-B9A9-A4C73B2C6DB6}" type="pres">
      <dgm:prSet presAssocID="{5E5F9B02-DCDA-4663-82A5-E92215D0DF7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3397D9C-AF37-46C1-9324-53CD23A976E8}" type="pres">
      <dgm:prSet presAssocID="{78E65875-E3EC-458D-8058-54A3FE329FF8}" presName="hierRoot1" presStyleCnt="0"/>
      <dgm:spPr/>
    </dgm:pt>
    <dgm:pt modelId="{ED4C35BB-2862-4440-A163-DB8F901D0791}" type="pres">
      <dgm:prSet presAssocID="{78E65875-E3EC-458D-8058-54A3FE329FF8}" presName="composite" presStyleCnt="0"/>
      <dgm:spPr/>
    </dgm:pt>
    <dgm:pt modelId="{CC8094F3-E15F-4F0F-96DA-ACB801DAD946}" type="pres">
      <dgm:prSet presAssocID="{78E65875-E3EC-458D-8058-54A3FE329FF8}" presName="background" presStyleLbl="node0" presStyleIdx="0" presStyleCnt="1"/>
      <dgm:spPr/>
    </dgm:pt>
    <dgm:pt modelId="{D3E16AFF-D151-404D-AFA0-3D8161EFDEB6}" type="pres">
      <dgm:prSet presAssocID="{78E65875-E3EC-458D-8058-54A3FE329FF8}" presName="text" presStyleLbl="fgAcc0" presStyleIdx="0" presStyleCnt="1" custScaleX="192576" custScaleY="715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898685-D3DD-4475-AC19-9A8D0AECD54D}" type="pres">
      <dgm:prSet presAssocID="{78E65875-E3EC-458D-8058-54A3FE329FF8}" presName="hierChild2" presStyleCnt="0"/>
      <dgm:spPr/>
    </dgm:pt>
    <dgm:pt modelId="{797690BA-50C5-4AD3-AD12-03E84B0FB617}" type="pres">
      <dgm:prSet presAssocID="{D9021296-FE6F-4B60-AE4D-408F9DD16D65}" presName="Name10" presStyleLbl="parChTrans1D2" presStyleIdx="0" presStyleCnt="3"/>
      <dgm:spPr/>
      <dgm:t>
        <a:bodyPr/>
        <a:lstStyle/>
        <a:p>
          <a:endParaRPr lang="ru-RU"/>
        </a:p>
      </dgm:t>
    </dgm:pt>
    <dgm:pt modelId="{F3603BAA-0BCE-47AB-B9B5-CE8FC74A7D87}" type="pres">
      <dgm:prSet presAssocID="{95F42B1C-E14E-4F2F-957B-0C35B7E33B10}" presName="hierRoot2" presStyleCnt="0"/>
      <dgm:spPr/>
    </dgm:pt>
    <dgm:pt modelId="{49B6B198-26A6-4A66-8792-4F940A9037E4}" type="pres">
      <dgm:prSet presAssocID="{95F42B1C-E14E-4F2F-957B-0C35B7E33B10}" presName="composite2" presStyleCnt="0"/>
      <dgm:spPr/>
    </dgm:pt>
    <dgm:pt modelId="{7203D6C4-464B-4D51-B3EA-5BDB6038DA10}" type="pres">
      <dgm:prSet presAssocID="{95F42B1C-E14E-4F2F-957B-0C35B7E33B10}" presName="background2" presStyleLbl="node2" presStyleIdx="0" presStyleCnt="3"/>
      <dgm:spPr/>
    </dgm:pt>
    <dgm:pt modelId="{E5CF8548-867C-400E-926F-D40271515A9C}" type="pres">
      <dgm:prSet presAssocID="{95F42B1C-E14E-4F2F-957B-0C35B7E33B10}" presName="text2" presStyleLbl="fgAcc2" presStyleIdx="0" presStyleCnt="3" custLinFactNeighborX="-43348" custLinFactNeighborY="-46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0617BB-9483-4609-A117-05340C8AEBC2}" type="pres">
      <dgm:prSet presAssocID="{95F42B1C-E14E-4F2F-957B-0C35B7E33B10}" presName="hierChild3" presStyleCnt="0"/>
      <dgm:spPr/>
    </dgm:pt>
    <dgm:pt modelId="{575B255D-7D12-49D0-826A-A7EDD9F2E14A}" type="pres">
      <dgm:prSet presAssocID="{4767A566-CCFF-4C25-B487-095BD731EC3A}" presName="Name17" presStyleLbl="parChTrans1D3" presStyleIdx="0" presStyleCnt="2"/>
      <dgm:spPr/>
      <dgm:t>
        <a:bodyPr/>
        <a:lstStyle/>
        <a:p>
          <a:endParaRPr lang="ru-RU"/>
        </a:p>
      </dgm:t>
    </dgm:pt>
    <dgm:pt modelId="{FF45D3F5-FC5C-4CB7-9A43-2D67AAB91CAF}" type="pres">
      <dgm:prSet presAssocID="{FCAC8250-997E-42A1-806F-441154636F86}" presName="hierRoot3" presStyleCnt="0"/>
      <dgm:spPr/>
    </dgm:pt>
    <dgm:pt modelId="{6EC3BD71-C992-432E-96F0-350DCC8969CC}" type="pres">
      <dgm:prSet presAssocID="{FCAC8250-997E-42A1-806F-441154636F86}" presName="composite3" presStyleCnt="0"/>
      <dgm:spPr/>
    </dgm:pt>
    <dgm:pt modelId="{9610D6C6-7571-4ECE-87E5-4AD22A764637}" type="pres">
      <dgm:prSet presAssocID="{FCAC8250-997E-42A1-806F-441154636F86}" presName="background3" presStyleLbl="node3" presStyleIdx="0" presStyleCnt="2"/>
      <dgm:spPr/>
    </dgm:pt>
    <dgm:pt modelId="{1E3D50B0-16BE-4910-A3D3-F5C6C37C5643}" type="pres">
      <dgm:prSet presAssocID="{FCAC8250-997E-42A1-806F-441154636F86}" presName="text3" presStyleLbl="fgAcc3" presStyleIdx="0" presStyleCnt="2" custScaleX="199625" custLinFactNeighborX="915" custLinFactNeighborY="-137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11A113-516E-48AE-8AA0-3AB5D935787F}" type="pres">
      <dgm:prSet presAssocID="{FCAC8250-997E-42A1-806F-441154636F86}" presName="hierChild4" presStyleCnt="0"/>
      <dgm:spPr/>
    </dgm:pt>
    <dgm:pt modelId="{EE1870B0-9B58-4190-B010-83DB1C532E73}" type="pres">
      <dgm:prSet presAssocID="{9517389A-B060-4745-91E4-C8E5A8A5368D}" presName="Name10" presStyleLbl="parChTrans1D2" presStyleIdx="1" presStyleCnt="3"/>
      <dgm:spPr/>
      <dgm:t>
        <a:bodyPr/>
        <a:lstStyle/>
        <a:p>
          <a:endParaRPr lang="ru-RU"/>
        </a:p>
      </dgm:t>
    </dgm:pt>
    <dgm:pt modelId="{FE79AB12-3109-4D8A-96B6-D032F285B37C}" type="pres">
      <dgm:prSet presAssocID="{721DB2F5-1FAF-4160-BAAC-A19D858B0047}" presName="hierRoot2" presStyleCnt="0"/>
      <dgm:spPr/>
    </dgm:pt>
    <dgm:pt modelId="{E4E37F83-9866-44F5-BD63-3C49EBA08644}" type="pres">
      <dgm:prSet presAssocID="{721DB2F5-1FAF-4160-BAAC-A19D858B0047}" presName="composite2" presStyleCnt="0"/>
      <dgm:spPr/>
    </dgm:pt>
    <dgm:pt modelId="{885B3E1F-6353-4C4D-B169-C8CA9AB3E024}" type="pres">
      <dgm:prSet presAssocID="{721DB2F5-1FAF-4160-BAAC-A19D858B0047}" presName="background2" presStyleLbl="node2" presStyleIdx="1" presStyleCnt="3"/>
      <dgm:spPr/>
    </dgm:pt>
    <dgm:pt modelId="{C7EB028E-F320-4AA6-BF9C-38EB8F1356DE}" type="pres">
      <dgm:prSet presAssocID="{721DB2F5-1FAF-4160-BAAC-A19D858B0047}" presName="text2" presStyleLbl="fgAcc2" presStyleIdx="1" presStyleCnt="3" custLinFactNeighborX="-33498" custLinFactNeighborY="-46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63D2B0-0529-49D7-B6AE-B5D9532776EC}" type="pres">
      <dgm:prSet presAssocID="{721DB2F5-1FAF-4160-BAAC-A19D858B0047}" presName="hierChild3" presStyleCnt="0"/>
      <dgm:spPr/>
    </dgm:pt>
    <dgm:pt modelId="{B8CF49E5-3AE2-4B1C-9CF4-207C9EBBE3CC}" type="pres">
      <dgm:prSet presAssocID="{5C3C65B8-3EB7-4A55-9B03-2E1834D014D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82C6B18A-7274-4E6C-BB8C-33BD27FEE5E1}" type="pres">
      <dgm:prSet presAssocID="{7381F000-C9B4-4904-AB78-77E4E509A95B}" presName="hierRoot2" presStyleCnt="0"/>
      <dgm:spPr/>
    </dgm:pt>
    <dgm:pt modelId="{A3BD425C-1407-4A97-B39C-5701513093A5}" type="pres">
      <dgm:prSet presAssocID="{7381F000-C9B4-4904-AB78-77E4E509A95B}" presName="composite2" presStyleCnt="0"/>
      <dgm:spPr/>
    </dgm:pt>
    <dgm:pt modelId="{B6C2AA3F-6A33-4576-9CE6-048F7186CCB7}" type="pres">
      <dgm:prSet presAssocID="{7381F000-C9B4-4904-AB78-77E4E509A95B}" presName="background2" presStyleLbl="node2" presStyleIdx="2" presStyleCnt="3"/>
      <dgm:spPr/>
    </dgm:pt>
    <dgm:pt modelId="{370B2D01-CDF8-4279-A1A4-26927D3877E6}" type="pres">
      <dgm:prSet presAssocID="{7381F000-C9B4-4904-AB78-77E4E509A95B}" presName="text2" presStyleLbl="fgAcc2" presStyleIdx="2" presStyleCnt="3" custLinFactNeighborX="-33990" custLinFactNeighborY="-147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D25BA4-DBCD-4F5E-BF2C-E7384046E59D}" type="pres">
      <dgm:prSet presAssocID="{7381F000-C9B4-4904-AB78-77E4E509A95B}" presName="hierChild3" presStyleCnt="0"/>
      <dgm:spPr/>
    </dgm:pt>
    <dgm:pt modelId="{07438995-7064-46B3-A060-BDE988FE52AE}" type="pres">
      <dgm:prSet presAssocID="{47F94075-8DAD-481B-ADFD-FF3D54DDB102}" presName="Name17" presStyleLbl="parChTrans1D3" presStyleIdx="1" presStyleCnt="2"/>
      <dgm:spPr/>
      <dgm:t>
        <a:bodyPr/>
        <a:lstStyle/>
        <a:p>
          <a:endParaRPr lang="ru-RU"/>
        </a:p>
      </dgm:t>
    </dgm:pt>
    <dgm:pt modelId="{2B386F79-DA8E-4415-B62F-3AEC9BB5CF1D}" type="pres">
      <dgm:prSet presAssocID="{B707077E-3FFB-4895-A9CC-69F689B2F40F}" presName="hierRoot3" presStyleCnt="0"/>
      <dgm:spPr/>
    </dgm:pt>
    <dgm:pt modelId="{6A4810AF-512F-47E7-AFD1-3AE4870DF9B5}" type="pres">
      <dgm:prSet presAssocID="{B707077E-3FFB-4895-A9CC-69F689B2F40F}" presName="composite3" presStyleCnt="0"/>
      <dgm:spPr/>
    </dgm:pt>
    <dgm:pt modelId="{2CDD0242-CF61-4A3F-843A-F7A2F565B40D}" type="pres">
      <dgm:prSet presAssocID="{B707077E-3FFB-4895-A9CC-69F689B2F40F}" presName="background3" presStyleLbl="node3" presStyleIdx="1" presStyleCnt="2"/>
      <dgm:spPr/>
    </dgm:pt>
    <dgm:pt modelId="{03A90737-4525-428E-AADD-A72FE63FB16F}" type="pres">
      <dgm:prSet presAssocID="{B707077E-3FFB-4895-A9CC-69F689B2F40F}" presName="text3" presStyleLbl="fgAcc3" presStyleIdx="1" presStyleCnt="2" custLinFactNeighborX="-33990" custLinFactNeighborY="-85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1B3229-D6D1-455B-BF4B-C0D991FAB536}" type="pres">
      <dgm:prSet presAssocID="{B707077E-3FFB-4895-A9CC-69F689B2F40F}" presName="hierChild4" presStyleCnt="0"/>
      <dgm:spPr/>
    </dgm:pt>
  </dgm:ptLst>
  <dgm:cxnLst>
    <dgm:cxn modelId="{0101FF40-24D6-485F-B649-862A8A5DA832}" srcId="{78E65875-E3EC-458D-8058-54A3FE329FF8}" destId="{721DB2F5-1FAF-4160-BAAC-A19D858B0047}" srcOrd="1" destOrd="0" parTransId="{9517389A-B060-4745-91E4-C8E5A8A5368D}" sibTransId="{2DFEE383-F887-49E6-BA7B-D442831F8614}"/>
    <dgm:cxn modelId="{23E3844E-3D34-4D7C-9F6B-C0E9E073596F}" srcId="{78E65875-E3EC-458D-8058-54A3FE329FF8}" destId="{95F42B1C-E14E-4F2F-957B-0C35B7E33B10}" srcOrd="0" destOrd="0" parTransId="{D9021296-FE6F-4B60-AE4D-408F9DD16D65}" sibTransId="{5AEC4E2E-2ECA-479E-B955-EDEE75BF324E}"/>
    <dgm:cxn modelId="{5B836D64-BB7E-417D-B795-FF106863A624}" srcId="{95F42B1C-E14E-4F2F-957B-0C35B7E33B10}" destId="{FCAC8250-997E-42A1-806F-441154636F86}" srcOrd="0" destOrd="0" parTransId="{4767A566-CCFF-4C25-B487-095BD731EC3A}" sibTransId="{CBC70152-C823-4C3E-9705-768375E01DD9}"/>
    <dgm:cxn modelId="{3576DF8F-760C-44BD-A209-2819346458B2}" type="presOf" srcId="{7381F000-C9B4-4904-AB78-77E4E509A95B}" destId="{370B2D01-CDF8-4279-A1A4-26927D3877E6}" srcOrd="0" destOrd="0" presId="urn:microsoft.com/office/officeart/2005/8/layout/hierarchy1"/>
    <dgm:cxn modelId="{2D706B4D-C9DD-4B5B-8AE8-6767C787EB1F}" type="presOf" srcId="{95F42B1C-E14E-4F2F-957B-0C35B7E33B10}" destId="{E5CF8548-867C-400E-926F-D40271515A9C}" srcOrd="0" destOrd="0" presId="urn:microsoft.com/office/officeart/2005/8/layout/hierarchy1"/>
    <dgm:cxn modelId="{91998001-65B6-4FE6-BC27-A7215D887128}" srcId="{5E5F9B02-DCDA-4663-82A5-E92215D0DF79}" destId="{78E65875-E3EC-458D-8058-54A3FE329FF8}" srcOrd="0" destOrd="0" parTransId="{929512C2-573B-4601-B0B8-EC26DBFD6EB9}" sibTransId="{5735021C-C15F-4621-8DCD-57F895D8F5CD}"/>
    <dgm:cxn modelId="{DB25B370-A72A-4B3E-ACD3-5A92E619715B}" type="presOf" srcId="{5E5F9B02-DCDA-4663-82A5-E92215D0DF79}" destId="{AE66691C-6A9B-483F-B9A9-A4C73B2C6DB6}" srcOrd="0" destOrd="0" presId="urn:microsoft.com/office/officeart/2005/8/layout/hierarchy1"/>
    <dgm:cxn modelId="{C846C044-8D94-44FA-B1C1-9CAC315FA808}" type="presOf" srcId="{FCAC8250-997E-42A1-806F-441154636F86}" destId="{1E3D50B0-16BE-4910-A3D3-F5C6C37C5643}" srcOrd="0" destOrd="0" presId="urn:microsoft.com/office/officeart/2005/8/layout/hierarchy1"/>
    <dgm:cxn modelId="{4A178B91-FD3A-4058-9B4E-52CB55AA70A4}" type="presOf" srcId="{4767A566-CCFF-4C25-B487-095BD731EC3A}" destId="{575B255D-7D12-49D0-826A-A7EDD9F2E14A}" srcOrd="0" destOrd="0" presId="urn:microsoft.com/office/officeart/2005/8/layout/hierarchy1"/>
    <dgm:cxn modelId="{88D54FC1-6A8D-4721-A132-00F4224D1C4D}" type="presOf" srcId="{B707077E-3FFB-4895-A9CC-69F689B2F40F}" destId="{03A90737-4525-428E-AADD-A72FE63FB16F}" srcOrd="0" destOrd="0" presId="urn:microsoft.com/office/officeart/2005/8/layout/hierarchy1"/>
    <dgm:cxn modelId="{2FD40F5A-1C93-4506-B87C-8D11528F3B75}" type="presOf" srcId="{78E65875-E3EC-458D-8058-54A3FE329FF8}" destId="{D3E16AFF-D151-404D-AFA0-3D8161EFDEB6}" srcOrd="0" destOrd="0" presId="urn:microsoft.com/office/officeart/2005/8/layout/hierarchy1"/>
    <dgm:cxn modelId="{3C24163D-F905-4EA5-AF34-A27C4073D8FB}" type="presOf" srcId="{9517389A-B060-4745-91E4-C8E5A8A5368D}" destId="{EE1870B0-9B58-4190-B010-83DB1C532E73}" srcOrd="0" destOrd="0" presId="urn:microsoft.com/office/officeart/2005/8/layout/hierarchy1"/>
    <dgm:cxn modelId="{075F0C7D-E550-481A-80B6-C86DAB7DFE67}" srcId="{7381F000-C9B4-4904-AB78-77E4E509A95B}" destId="{B707077E-3FFB-4895-A9CC-69F689B2F40F}" srcOrd="0" destOrd="0" parTransId="{47F94075-8DAD-481B-ADFD-FF3D54DDB102}" sibTransId="{2B2CABDF-A085-4FC9-8E0A-CBBCA09C480F}"/>
    <dgm:cxn modelId="{8CFC5CDA-E378-4102-8FB8-0DB1857D2661}" type="presOf" srcId="{721DB2F5-1FAF-4160-BAAC-A19D858B0047}" destId="{C7EB028E-F320-4AA6-BF9C-38EB8F1356DE}" srcOrd="0" destOrd="0" presId="urn:microsoft.com/office/officeart/2005/8/layout/hierarchy1"/>
    <dgm:cxn modelId="{03F48BCF-7480-4726-9DD7-0DE572B18F4E}" type="presOf" srcId="{5C3C65B8-3EB7-4A55-9B03-2E1834D014D9}" destId="{B8CF49E5-3AE2-4B1C-9CF4-207C9EBBE3CC}" srcOrd="0" destOrd="0" presId="urn:microsoft.com/office/officeart/2005/8/layout/hierarchy1"/>
    <dgm:cxn modelId="{38A68FB2-D104-413C-BBFC-D59F13A78C27}" srcId="{78E65875-E3EC-458D-8058-54A3FE329FF8}" destId="{7381F000-C9B4-4904-AB78-77E4E509A95B}" srcOrd="2" destOrd="0" parTransId="{5C3C65B8-3EB7-4A55-9B03-2E1834D014D9}" sibTransId="{9C8DABB3-FF4C-40D2-8439-008CFDB0C43A}"/>
    <dgm:cxn modelId="{9642B1A9-0854-4F44-B34F-EEBAFC3165D5}" type="presOf" srcId="{47F94075-8DAD-481B-ADFD-FF3D54DDB102}" destId="{07438995-7064-46B3-A060-BDE988FE52AE}" srcOrd="0" destOrd="0" presId="urn:microsoft.com/office/officeart/2005/8/layout/hierarchy1"/>
    <dgm:cxn modelId="{6861610D-B0B4-4AA3-A604-13B84F560C51}" type="presOf" srcId="{D9021296-FE6F-4B60-AE4D-408F9DD16D65}" destId="{797690BA-50C5-4AD3-AD12-03E84B0FB617}" srcOrd="0" destOrd="0" presId="urn:microsoft.com/office/officeart/2005/8/layout/hierarchy1"/>
    <dgm:cxn modelId="{9EEA83BC-2A71-4E45-A843-3D61D820767D}" type="presParOf" srcId="{AE66691C-6A9B-483F-B9A9-A4C73B2C6DB6}" destId="{63397D9C-AF37-46C1-9324-53CD23A976E8}" srcOrd="0" destOrd="0" presId="urn:microsoft.com/office/officeart/2005/8/layout/hierarchy1"/>
    <dgm:cxn modelId="{914510D1-F8FE-4EEE-8DDA-377D549E6D50}" type="presParOf" srcId="{63397D9C-AF37-46C1-9324-53CD23A976E8}" destId="{ED4C35BB-2862-4440-A163-DB8F901D0791}" srcOrd="0" destOrd="0" presId="urn:microsoft.com/office/officeart/2005/8/layout/hierarchy1"/>
    <dgm:cxn modelId="{33A158F0-E66E-4C36-8A51-342B83E6160E}" type="presParOf" srcId="{ED4C35BB-2862-4440-A163-DB8F901D0791}" destId="{CC8094F3-E15F-4F0F-96DA-ACB801DAD946}" srcOrd="0" destOrd="0" presId="urn:microsoft.com/office/officeart/2005/8/layout/hierarchy1"/>
    <dgm:cxn modelId="{59599B37-C333-4B5A-99D1-C4C8E1EC55AA}" type="presParOf" srcId="{ED4C35BB-2862-4440-A163-DB8F901D0791}" destId="{D3E16AFF-D151-404D-AFA0-3D8161EFDEB6}" srcOrd="1" destOrd="0" presId="urn:microsoft.com/office/officeart/2005/8/layout/hierarchy1"/>
    <dgm:cxn modelId="{1FF1CB96-31A6-45C5-BC30-FC2CAB0C20D2}" type="presParOf" srcId="{63397D9C-AF37-46C1-9324-53CD23A976E8}" destId="{6A898685-D3DD-4475-AC19-9A8D0AECD54D}" srcOrd="1" destOrd="0" presId="urn:microsoft.com/office/officeart/2005/8/layout/hierarchy1"/>
    <dgm:cxn modelId="{6157CBAE-AD31-4504-AD94-9BBD089589F5}" type="presParOf" srcId="{6A898685-D3DD-4475-AC19-9A8D0AECD54D}" destId="{797690BA-50C5-4AD3-AD12-03E84B0FB617}" srcOrd="0" destOrd="0" presId="urn:microsoft.com/office/officeart/2005/8/layout/hierarchy1"/>
    <dgm:cxn modelId="{865A6704-95CB-4C9C-967E-D48E1590B262}" type="presParOf" srcId="{6A898685-D3DD-4475-AC19-9A8D0AECD54D}" destId="{F3603BAA-0BCE-47AB-B9B5-CE8FC74A7D87}" srcOrd="1" destOrd="0" presId="urn:microsoft.com/office/officeart/2005/8/layout/hierarchy1"/>
    <dgm:cxn modelId="{6BEEA10A-301D-42B4-8540-9726B0692F47}" type="presParOf" srcId="{F3603BAA-0BCE-47AB-B9B5-CE8FC74A7D87}" destId="{49B6B198-26A6-4A66-8792-4F940A9037E4}" srcOrd="0" destOrd="0" presId="urn:microsoft.com/office/officeart/2005/8/layout/hierarchy1"/>
    <dgm:cxn modelId="{87F64F55-43CC-4A8C-9223-B19600796640}" type="presParOf" srcId="{49B6B198-26A6-4A66-8792-4F940A9037E4}" destId="{7203D6C4-464B-4D51-B3EA-5BDB6038DA10}" srcOrd="0" destOrd="0" presId="urn:microsoft.com/office/officeart/2005/8/layout/hierarchy1"/>
    <dgm:cxn modelId="{2BAF4D28-4F49-4B99-B220-121766BA1D45}" type="presParOf" srcId="{49B6B198-26A6-4A66-8792-4F940A9037E4}" destId="{E5CF8548-867C-400E-926F-D40271515A9C}" srcOrd="1" destOrd="0" presId="urn:microsoft.com/office/officeart/2005/8/layout/hierarchy1"/>
    <dgm:cxn modelId="{BFE21732-8D57-4E8C-ACE2-CC37D3D48659}" type="presParOf" srcId="{F3603BAA-0BCE-47AB-B9B5-CE8FC74A7D87}" destId="{B60617BB-9483-4609-A117-05340C8AEBC2}" srcOrd="1" destOrd="0" presId="urn:microsoft.com/office/officeart/2005/8/layout/hierarchy1"/>
    <dgm:cxn modelId="{6BF4FA25-346B-4716-808E-DC43589B31F3}" type="presParOf" srcId="{B60617BB-9483-4609-A117-05340C8AEBC2}" destId="{575B255D-7D12-49D0-826A-A7EDD9F2E14A}" srcOrd="0" destOrd="0" presId="urn:microsoft.com/office/officeart/2005/8/layout/hierarchy1"/>
    <dgm:cxn modelId="{30C098D7-2E2F-49BF-90FF-36BA39AFB33A}" type="presParOf" srcId="{B60617BB-9483-4609-A117-05340C8AEBC2}" destId="{FF45D3F5-FC5C-4CB7-9A43-2D67AAB91CAF}" srcOrd="1" destOrd="0" presId="urn:microsoft.com/office/officeart/2005/8/layout/hierarchy1"/>
    <dgm:cxn modelId="{1E24D85B-D753-44EF-8E53-54E3FD709606}" type="presParOf" srcId="{FF45D3F5-FC5C-4CB7-9A43-2D67AAB91CAF}" destId="{6EC3BD71-C992-432E-96F0-350DCC8969CC}" srcOrd="0" destOrd="0" presId="urn:microsoft.com/office/officeart/2005/8/layout/hierarchy1"/>
    <dgm:cxn modelId="{D684FB27-0470-45B4-85A1-4AB633CF9615}" type="presParOf" srcId="{6EC3BD71-C992-432E-96F0-350DCC8969CC}" destId="{9610D6C6-7571-4ECE-87E5-4AD22A764637}" srcOrd="0" destOrd="0" presId="urn:microsoft.com/office/officeart/2005/8/layout/hierarchy1"/>
    <dgm:cxn modelId="{05DA89EF-AA94-4674-808E-2767350463E9}" type="presParOf" srcId="{6EC3BD71-C992-432E-96F0-350DCC8969CC}" destId="{1E3D50B0-16BE-4910-A3D3-F5C6C37C5643}" srcOrd="1" destOrd="0" presId="urn:microsoft.com/office/officeart/2005/8/layout/hierarchy1"/>
    <dgm:cxn modelId="{06C79DAF-3460-42D2-806E-E84D54EE41EE}" type="presParOf" srcId="{FF45D3F5-FC5C-4CB7-9A43-2D67AAB91CAF}" destId="{9711A113-516E-48AE-8AA0-3AB5D935787F}" srcOrd="1" destOrd="0" presId="urn:microsoft.com/office/officeart/2005/8/layout/hierarchy1"/>
    <dgm:cxn modelId="{E14FCA39-58E1-4692-AFF2-89ED4FE7B9FD}" type="presParOf" srcId="{6A898685-D3DD-4475-AC19-9A8D0AECD54D}" destId="{EE1870B0-9B58-4190-B010-83DB1C532E73}" srcOrd="2" destOrd="0" presId="urn:microsoft.com/office/officeart/2005/8/layout/hierarchy1"/>
    <dgm:cxn modelId="{912685F5-FF10-48DD-B9FB-B97373CCAB97}" type="presParOf" srcId="{6A898685-D3DD-4475-AC19-9A8D0AECD54D}" destId="{FE79AB12-3109-4D8A-96B6-D032F285B37C}" srcOrd="3" destOrd="0" presId="urn:microsoft.com/office/officeart/2005/8/layout/hierarchy1"/>
    <dgm:cxn modelId="{14504DBE-C705-4613-823C-CD81A26A1AB8}" type="presParOf" srcId="{FE79AB12-3109-4D8A-96B6-D032F285B37C}" destId="{E4E37F83-9866-44F5-BD63-3C49EBA08644}" srcOrd="0" destOrd="0" presId="urn:microsoft.com/office/officeart/2005/8/layout/hierarchy1"/>
    <dgm:cxn modelId="{078AF9E1-4311-43D5-8CA6-F57496AB6947}" type="presParOf" srcId="{E4E37F83-9866-44F5-BD63-3C49EBA08644}" destId="{885B3E1F-6353-4C4D-B169-C8CA9AB3E024}" srcOrd="0" destOrd="0" presId="urn:microsoft.com/office/officeart/2005/8/layout/hierarchy1"/>
    <dgm:cxn modelId="{AF2134BD-1025-46B8-8907-F5AE5AF407D4}" type="presParOf" srcId="{E4E37F83-9866-44F5-BD63-3C49EBA08644}" destId="{C7EB028E-F320-4AA6-BF9C-38EB8F1356DE}" srcOrd="1" destOrd="0" presId="urn:microsoft.com/office/officeart/2005/8/layout/hierarchy1"/>
    <dgm:cxn modelId="{9CAF23B6-00BB-433E-952D-FFBAB9A5CA18}" type="presParOf" srcId="{FE79AB12-3109-4D8A-96B6-D032F285B37C}" destId="{5363D2B0-0529-49D7-B6AE-B5D9532776EC}" srcOrd="1" destOrd="0" presId="urn:microsoft.com/office/officeart/2005/8/layout/hierarchy1"/>
    <dgm:cxn modelId="{28A115E8-2DFF-4C9F-AC37-E104B3ED4F51}" type="presParOf" srcId="{6A898685-D3DD-4475-AC19-9A8D0AECD54D}" destId="{B8CF49E5-3AE2-4B1C-9CF4-207C9EBBE3CC}" srcOrd="4" destOrd="0" presId="urn:microsoft.com/office/officeart/2005/8/layout/hierarchy1"/>
    <dgm:cxn modelId="{0C969826-4C36-499E-B4B1-151EC426DC18}" type="presParOf" srcId="{6A898685-D3DD-4475-AC19-9A8D0AECD54D}" destId="{82C6B18A-7274-4E6C-BB8C-33BD27FEE5E1}" srcOrd="5" destOrd="0" presId="urn:microsoft.com/office/officeart/2005/8/layout/hierarchy1"/>
    <dgm:cxn modelId="{FED6E2EF-3EFE-4E33-8C68-794690769535}" type="presParOf" srcId="{82C6B18A-7274-4E6C-BB8C-33BD27FEE5E1}" destId="{A3BD425C-1407-4A97-B39C-5701513093A5}" srcOrd="0" destOrd="0" presId="urn:microsoft.com/office/officeart/2005/8/layout/hierarchy1"/>
    <dgm:cxn modelId="{C84C73BB-84E3-43B6-AF72-62A5CB8969A9}" type="presParOf" srcId="{A3BD425C-1407-4A97-B39C-5701513093A5}" destId="{B6C2AA3F-6A33-4576-9CE6-048F7186CCB7}" srcOrd="0" destOrd="0" presId="urn:microsoft.com/office/officeart/2005/8/layout/hierarchy1"/>
    <dgm:cxn modelId="{7A058D6C-B9B8-46F0-AF8F-722B60B34EE4}" type="presParOf" srcId="{A3BD425C-1407-4A97-B39C-5701513093A5}" destId="{370B2D01-CDF8-4279-A1A4-26927D3877E6}" srcOrd="1" destOrd="0" presId="urn:microsoft.com/office/officeart/2005/8/layout/hierarchy1"/>
    <dgm:cxn modelId="{E42E59D4-AE5C-469F-A97B-4F9246EFAB97}" type="presParOf" srcId="{82C6B18A-7274-4E6C-BB8C-33BD27FEE5E1}" destId="{41D25BA4-DBCD-4F5E-BF2C-E7384046E59D}" srcOrd="1" destOrd="0" presId="urn:microsoft.com/office/officeart/2005/8/layout/hierarchy1"/>
    <dgm:cxn modelId="{D4B1C3B8-6455-4C36-B190-B61327A61915}" type="presParOf" srcId="{41D25BA4-DBCD-4F5E-BF2C-E7384046E59D}" destId="{07438995-7064-46B3-A060-BDE988FE52AE}" srcOrd="0" destOrd="0" presId="urn:microsoft.com/office/officeart/2005/8/layout/hierarchy1"/>
    <dgm:cxn modelId="{490A3503-15C2-4FF0-85F6-149D62FF3EDB}" type="presParOf" srcId="{41D25BA4-DBCD-4F5E-BF2C-E7384046E59D}" destId="{2B386F79-DA8E-4415-B62F-3AEC9BB5CF1D}" srcOrd="1" destOrd="0" presId="urn:microsoft.com/office/officeart/2005/8/layout/hierarchy1"/>
    <dgm:cxn modelId="{8E8EE4DF-777C-4E56-BB5A-5F970A242462}" type="presParOf" srcId="{2B386F79-DA8E-4415-B62F-3AEC9BB5CF1D}" destId="{6A4810AF-512F-47E7-AFD1-3AE4870DF9B5}" srcOrd="0" destOrd="0" presId="urn:microsoft.com/office/officeart/2005/8/layout/hierarchy1"/>
    <dgm:cxn modelId="{E0608AC9-2931-4E66-957A-55EBADA9A438}" type="presParOf" srcId="{6A4810AF-512F-47E7-AFD1-3AE4870DF9B5}" destId="{2CDD0242-CF61-4A3F-843A-F7A2F565B40D}" srcOrd="0" destOrd="0" presId="urn:microsoft.com/office/officeart/2005/8/layout/hierarchy1"/>
    <dgm:cxn modelId="{91528980-4B23-40FC-90DE-BBF96DBC164F}" type="presParOf" srcId="{6A4810AF-512F-47E7-AFD1-3AE4870DF9B5}" destId="{03A90737-4525-428E-AADD-A72FE63FB16F}" srcOrd="1" destOrd="0" presId="urn:microsoft.com/office/officeart/2005/8/layout/hierarchy1"/>
    <dgm:cxn modelId="{9989E72C-C4E0-451D-A4A2-CD68F3DE8D36}" type="presParOf" srcId="{2B386F79-DA8E-4415-B62F-3AEC9BB5CF1D}" destId="{921B3229-D6D1-455B-BF4B-C0D991FAB53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89EE6-A974-4C84-B364-FF2362699BF7}">
      <dsp:nvSpPr>
        <dsp:cNvPr id="0" name=""/>
        <dsp:cNvSpPr/>
      </dsp:nvSpPr>
      <dsp:spPr>
        <a:xfrm rot="21300000">
          <a:off x="14264" y="1145188"/>
          <a:ext cx="4619671" cy="529022"/>
        </a:xfrm>
        <a:prstGeom prst="mathMinus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FEBE7DC2-FC45-4BE3-A65C-FEFADF8EAD00}">
      <dsp:nvSpPr>
        <dsp:cNvPr id="0" name=""/>
        <dsp:cNvSpPr/>
      </dsp:nvSpPr>
      <dsp:spPr>
        <a:xfrm>
          <a:off x="533394" y="172614"/>
          <a:ext cx="1394460" cy="1127760"/>
        </a:xfrm>
        <a:prstGeom prst="downArrow">
          <a:avLst/>
        </a:prstGeom>
        <a:solidFill>
          <a:srgbClr val="FFFF00">
            <a:alpha val="50000"/>
          </a:srgbClr>
        </a:solidFill>
        <a:ln>
          <a:solidFill>
            <a:srgbClr val="C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F345C2-C5ED-4C41-BA4C-8E5F79E1AB0F}">
      <dsp:nvSpPr>
        <dsp:cNvPr id="0" name=""/>
        <dsp:cNvSpPr/>
      </dsp:nvSpPr>
      <dsp:spPr>
        <a:xfrm>
          <a:off x="1851381" y="217977"/>
          <a:ext cx="2465286" cy="1184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образ современных школьников в отношении понятия «здоровье»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51381" y="217977"/>
        <a:ext cx="2465286" cy="1184148"/>
      </dsp:txXfrm>
    </dsp:sp>
    <dsp:sp modelId="{B64B48E9-D04A-44B8-8A14-0BB4847A656A}">
      <dsp:nvSpPr>
        <dsp:cNvPr id="0" name=""/>
        <dsp:cNvSpPr/>
      </dsp:nvSpPr>
      <dsp:spPr>
        <a:xfrm>
          <a:off x="2232242" y="1623590"/>
          <a:ext cx="1394460" cy="1127760"/>
        </a:xfrm>
        <a:prstGeom prst="upArrow">
          <a:avLst/>
        </a:prstGeom>
        <a:solidFill>
          <a:srgbClr val="00FF99"/>
        </a:solidFill>
        <a:ln>
          <a:solidFill>
            <a:srgbClr val="C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A85D5D-89DF-4C9F-9B56-8B164AC7847B}">
      <dsp:nvSpPr>
        <dsp:cNvPr id="0" name=""/>
        <dsp:cNvSpPr/>
      </dsp:nvSpPr>
      <dsp:spPr>
        <a:xfrm>
          <a:off x="609598" y="1635251"/>
          <a:ext cx="1662687" cy="1184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(подросток)</a:t>
          </a:r>
          <a:endParaRPr lang="ru-RU" sz="20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9598" y="1635251"/>
        <a:ext cx="1662687" cy="11841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0F461-9944-4CF1-85C7-C89159321FB6}">
      <dsp:nvSpPr>
        <dsp:cNvPr id="0" name=""/>
        <dsp:cNvSpPr/>
      </dsp:nvSpPr>
      <dsp:spPr>
        <a:xfrm>
          <a:off x="3276821" y="1034802"/>
          <a:ext cx="4204798" cy="683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8625"/>
              </a:lnTo>
              <a:lnTo>
                <a:pt x="4204798" y="518625"/>
              </a:lnTo>
              <a:lnTo>
                <a:pt x="4204798" y="6834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FBA29C-BC3C-46FD-A82D-36C65A83A720}">
      <dsp:nvSpPr>
        <dsp:cNvPr id="0" name=""/>
        <dsp:cNvSpPr/>
      </dsp:nvSpPr>
      <dsp:spPr>
        <a:xfrm>
          <a:off x="5227239" y="4427014"/>
          <a:ext cx="91440" cy="5174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74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578B9D-FCA5-4236-814A-DE67BC831CFE}">
      <dsp:nvSpPr>
        <dsp:cNvPr id="0" name=""/>
        <dsp:cNvSpPr/>
      </dsp:nvSpPr>
      <dsp:spPr>
        <a:xfrm>
          <a:off x="5227239" y="2779706"/>
          <a:ext cx="91440" cy="5174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74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BA78C-EE82-4A7D-AD6F-AAF391F310E1}">
      <dsp:nvSpPr>
        <dsp:cNvPr id="0" name=""/>
        <dsp:cNvSpPr/>
      </dsp:nvSpPr>
      <dsp:spPr>
        <a:xfrm>
          <a:off x="3276821" y="1034802"/>
          <a:ext cx="1996138" cy="6150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236"/>
              </a:lnTo>
              <a:lnTo>
                <a:pt x="1996138" y="450236"/>
              </a:lnTo>
              <a:lnTo>
                <a:pt x="1996138" y="6150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5090B-61C1-4EF8-B76D-6F51C215ECB2}">
      <dsp:nvSpPr>
        <dsp:cNvPr id="0" name=""/>
        <dsp:cNvSpPr/>
      </dsp:nvSpPr>
      <dsp:spPr>
        <a:xfrm>
          <a:off x="3052575" y="4427014"/>
          <a:ext cx="91440" cy="5174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74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E1BF0-7BD7-42BF-B7DE-55C2F11DD0C4}">
      <dsp:nvSpPr>
        <dsp:cNvPr id="0" name=""/>
        <dsp:cNvSpPr/>
      </dsp:nvSpPr>
      <dsp:spPr>
        <a:xfrm>
          <a:off x="2010963" y="2779706"/>
          <a:ext cx="1087332" cy="5174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641"/>
              </a:lnTo>
              <a:lnTo>
                <a:pt x="1087332" y="352641"/>
              </a:lnTo>
              <a:lnTo>
                <a:pt x="1087332" y="5174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2AED2-A634-468D-8577-80E8B37B7CAE}">
      <dsp:nvSpPr>
        <dsp:cNvPr id="0" name=""/>
        <dsp:cNvSpPr/>
      </dsp:nvSpPr>
      <dsp:spPr>
        <a:xfrm>
          <a:off x="877910" y="4427014"/>
          <a:ext cx="91440" cy="5174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74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E581B-6315-4E01-9810-6C381D7725E8}">
      <dsp:nvSpPr>
        <dsp:cNvPr id="0" name=""/>
        <dsp:cNvSpPr/>
      </dsp:nvSpPr>
      <dsp:spPr>
        <a:xfrm>
          <a:off x="923630" y="2779706"/>
          <a:ext cx="1087332" cy="517471"/>
        </a:xfrm>
        <a:custGeom>
          <a:avLst/>
          <a:gdLst/>
          <a:ahLst/>
          <a:cxnLst/>
          <a:rect l="0" t="0" r="0" b="0"/>
          <a:pathLst>
            <a:path>
              <a:moveTo>
                <a:pt x="1087332" y="0"/>
              </a:moveTo>
              <a:lnTo>
                <a:pt x="1087332" y="352641"/>
              </a:lnTo>
              <a:lnTo>
                <a:pt x="0" y="352641"/>
              </a:lnTo>
              <a:lnTo>
                <a:pt x="0" y="5174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48901-6867-4D60-85CB-2EFD6B5897EE}">
      <dsp:nvSpPr>
        <dsp:cNvPr id="0" name=""/>
        <dsp:cNvSpPr/>
      </dsp:nvSpPr>
      <dsp:spPr>
        <a:xfrm>
          <a:off x="2010963" y="1034802"/>
          <a:ext cx="1265858" cy="615066"/>
        </a:xfrm>
        <a:custGeom>
          <a:avLst/>
          <a:gdLst/>
          <a:ahLst/>
          <a:cxnLst/>
          <a:rect l="0" t="0" r="0" b="0"/>
          <a:pathLst>
            <a:path>
              <a:moveTo>
                <a:pt x="1265858" y="0"/>
              </a:moveTo>
              <a:lnTo>
                <a:pt x="1265858" y="450236"/>
              </a:lnTo>
              <a:lnTo>
                <a:pt x="0" y="450236"/>
              </a:lnTo>
              <a:lnTo>
                <a:pt x="0" y="6150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B4F648-BDA7-48DB-BFA0-7F9E415565F6}">
      <dsp:nvSpPr>
        <dsp:cNvPr id="0" name=""/>
        <dsp:cNvSpPr/>
      </dsp:nvSpPr>
      <dsp:spPr>
        <a:xfrm>
          <a:off x="1650994" y="-95034"/>
          <a:ext cx="3251653" cy="1129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D75FD-B6BF-4437-A1DC-1FC29412E473}">
      <dsp:nvSpPr>
        <dsp:cNvPr id="0" name=""/>
        <dsp:cNvSpPr/>
      </dsp:nvSpPr>
      <dsp:spPr>
        <a:xfrm>
          <a:off x="1848691" y="92777"/>
          <a:ext cx="3251653" cy="1129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КОМПОНЕНТЫ ЗДОРОВЬЯ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1783" y="125869"/>
        <a:ext cx="3185469" cy="1063653"/>
      </dsp:txXfrm>
    </dsp:sp>
    <dsp:sp modelId="{5942BFD7-06C0-469F-8987-CFC3429E3B93}">
      <dsp:nvSpPr>
        <dsp:cNvPr id="0" name=""/>
        <dsp:cNvSpPr/>
      </dsp:nvSpPr>
      <dsp:spPr>
        <a:xfrm>
          <a:off x="1121327" y="1649869"/>
          <a:ext cx="1779270" cy="1129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5FE3F-5E2C-4FF6-B66D-A16A41939BD4}">
      <dsp:nvSpPr>
        <dsp:cNvPr id="0" name=""/>
        <dsp:cNvSpPr/>
      </dsp:nvSpPr>
      <dsp:spPr>
        <a:xfrm>
          <a:off x="1319024" y="1837681"/>
          <a:ext cx="1779270" cy="1129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Биологическое здоровье</a:t>
          </a:r>
          <a:r>
            <a:rPr lang="ru-RU" sz="1500" kern="1200" dirty="0" smtClean="0"/>
            <a:t> </a:t>
          </a:r>
          <a:endParaRPr lang="ru-RU" sz="1500" kern="1200" dirty="0"/>
        </a:p>
      </dsp:txBody>
      <dsp:txXfrm>
        <a:off x="1352116" y="1870773"/>
        <a:ext cx="1713086" cy="1063653"/>
      </dsp:txXfrm>
    </dsp:sp>
    <dsp:sp modelId="{A5C711B9-48C0-44AF-80A0-9F2F993296FD}">
      <dsp:nvSpPr>
        <dsp:cNvPr id="0" name=""/>
        <dsp:cNvSpPr/>
      </dsp:nvSpPr>
      <dsp:spPr>
        <a:xfrm>
          <a:off x="33995" y="3297177"/>
          <a:ext cx="1779270" cy="1129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F142A-A4FF-4EB3-811C-4ADAA30B98EE}">
      <dsp:nvSpPr>
        <dsp:cNvPr id="0" name=""/>
        <dsp:cNvSpPr/>
      </dsp:nvSpPr>
      <dsp:spPr>
        <a:xfrm>
          <a:off x="231692" y="3484989"/>
          <a:ext cx="1779270" cy="1129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Соматическое здоровье</a:t>
          </a:r>
          <a:r>
            <a:rPr lang="ru-RU" sz="1500" i="1" kern="1200" dirty="0" smtClean="0"/>
            <a:t> </a:t>
          </a:r>
          <a:endParaRPr lang="ru-RU" sz="1500" kern="1200" dirty="0"/>
        </a:p>
      </dsp:txBody>
      <dsp:txXfrm>
        <a:off x="264784" y="3518081"/>
        <a:ext cx="1713086" cy="1063653"/>
      </dsp:txXfrm>
    </dsp:sp>
    <dsp:sp modelId="{4BA9A37B-5F3B-4882-B21E-56FF2B61CD71}">
      <dsp:nvSpPr>
        <dsp:cNvPr id="0" name=""/>
        <dsp:cNvSpPr/>
      </dsp:nvSpPr>
      <dsp:spPr>
        <a:xfrm>
          <a:off x="33995" y="4944486"/>
          <a:ext cx="1779270" cy="1129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38A0C-3E15-4646-838C-687EC5D9EF8E}">
      <dsp:nvSpPr>
        <dsp:cNvPr id="0" name=""/>
        <dsp:cNvSpPr/>
      </dsp:nvSpPr>
      <dsp:spPr>
        <a:xfrm>
          <a:off x="231692" y="5132297"/>
          <a:ext cx="1779270" cy="1129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текущее состояние органов и систем организма человека</a:t>
          </a:r>
          <a:endParaRPr lang="ru-RU" sz="1500" kern="1200" dirty="0"/>
        </a:p>
      </dsp:txBody>
      <dsp:txXfrm>
        <a:off x="264784" y="5165389"/>
        <a:ext cx="1713086" cy="1063653"/>
      </dsp:txXfrm>
    </dsp:sp>
    <dsp:sp modelId="{DD5F6AE7-2C0D-4FFD-B462-D6DA280CE9CE}">
      <dsp:nvSpPr>
        <dsp:cNvPr id="0" name=""/>
        <dsp:cNvSpPr/>
      </dsp:nvSpPr>
      <dsp:spPr>
        <a:xfrm>
          <a:off x="2208659" y="3297177"/>
          <a:ext cx="1779270" cy="1129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56CBE-9CD1-42AB-ADFF-C0EB21C8E520}">
      <dsp:nvSpPr>
        <dsp:cNvPr id="0" name=""/>
        <dsp:cNvSpPr/>
      </dsp:nvSpPr>
      <dsp:spPr>
        <a:xfrm>
          <a:off x="2406356" y="3484989"/>
          <a:ext cx="1779270" cy="1129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здоровье</a:t>
          </a:r>
          <a:r>
            <a:rPr lang="ru-RU" sz="1500" i="1" kern="1200" dirty="0" smtClean="0"/>
            <a:t> </a:t>
          </a:r>
          <a:endParaRPr lang="ru-RU" sz="1500" kern="1200" dirty="0"/>
        </a:p>
      </dsp:txBody>
      <dsp:txXfrm>
        <a:off x="2439448" y="3518081"/>
        <a:ext cx="1713086" cy="1063653"/>
      </dsp:txXfrm>
    </dsp:sp>
    <dsp:sp modelId="{A358C35F-0BC8-40DC-BB67-6BF541C4CE92}">
      <dsp:nvSpPr>
        <dsp:cNvPr id="0" name=""/>
        <dsp:cNvSpPr/>
      </dsp:nvSpPr>
      <dsp:spPr>
        <a:xfrm>
          <a:off x="2208659" y="4944486"/>
          <a:ext cx="1779270" cy="1129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97BAB2-7AC1-40D6-9F44-08E6332EAAFD}">
      <dsp:nvSpPr>
        <dsp:cNvPr id="0" name=""/>
        <dsp:cNvSpPr/>
      </dsp:nvSpPr>
      <dsp:spPr>
        <a:xfrm>
          <a:off x="2406356" y="5132297"/>
          <a:ext cx="1779270" cy="1129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уровень роста и развития органов и систем организма</a:t>
          </a:r>
          <a:endParaRPr lang="ru-RU" sz="1500" kern="1200" dirty="0"/>
        </a:p>
      </dsp:txBody>
      <dsp:txXfrm>
        <a:off x="2439448" y="5165389"/>
        <a:ext cx="1713086" cy="1063653"/>
      </dsp:txXfrm>
    </dsp:sp>
    <dsp:sp modelId="{9BF66F2F-91B2-4AF1-83B0-C3AD10D10F37}">
      <dsp:nvSpPr>
        <dsp:cNvPr id="0" name=""/>
        <dsp:cNvSpPr/>
      </dsp:nvSpPr>
      <dsp:spPr>
        <a:xfrm>
          <a:off x="4383324" y="1649869"/>
          <a:ext cx="1779270" cy="1129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B8D35-0FC5-4E12-A19F-B1FE1B40A0D8}">
      <dsp:nvSpPr>
        <dsp:cNvPr id="0" name=""/>
        <dsp:cNvSpPr/>
      </dsp:nvSpPr>
      <dsp:spPr>
        <a:xfrm>
          <a:off x="4581021" y="1837681"/>
          <a:ext cx="1779270" cy="1129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Психическое или душевное </a:t>
          </a:r>
          <a:endParaRPr lang="ru-RU" sz="1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4113" y="1870773"/>
        <a:ext cx="1713086" cy="1063653"/>
      </dsp:txXfrm>
    </dsp:sp>
    <dsp:sp modelId="{07A06DC7-7C80-4447-89C6-8D7C9BFE28AD}">
      <dsp:nvSpPr>
        <dsp:cNvPr id="0" name=""/>
        <dsp:cNvSpPr/>
      </dsp:nvSpPr>
      <dsp:spPr>
        <a:xfrm>
          <a:off x="4383324" y="3297177"/>
          <a:ext cx="1779270" cy="1129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E96C3-3D24-4417-9846-20E286145089}">
      <dsp:nvSpPr>
        <dsp:cNvPr id="0" name=""/>
        <dsp:cNvSpPr/>
      </dsp:nvSpPr>
      <dsp:spPr>
        <a:xfrm>
          <a:off x="4581021" y="3484989"/>
          <a:ext cx="1779270" cy="1129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Нравственное здоровье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4113" y="3518081"/>
        <a:ext cx="1713086" cy="1063653"/>
      </dsp:txXfrm>
    </dsp:sp>
    <dsp:sp modelId="{7306DD2D-E947-4EF6-A7BF-E51301D42656}">
      <dsp:nvSpPr>
        <dsp:cNvPr id="0" name=""/>
        <dsp:cNvSpPr/>
      </dsp:nvSpPr>
      <dsp:spPr>
        <a:xfrm>
          <a:off x="4383324" y="4944486"/>
          <a:ext cx="1779270" cy="1129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CD624-D322-4350-B081-F12E1311D985}">
      <dsp:nvSpPr>
        <dsp:cNvPr id="0" name=""/>
        <dsp:cNvSpPr/>
      </dsp:nvSpPr>
      <dsp:spPr>
        <a:xfrm>
          <a:off x="4581021" y="5132297"/>
          <a:ext cx="1779270" cy="1129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определяет духовность человека</a:t>
          </a:r>
          <a:endParaRPr lang="ru-RU" sz="1500" kern="1200" dirty="0"/>
        </a:p>
      </dsp:txBody>
      <dsp:txXfrm>
        <a:off x="4614113" y="5165389"/>
        <a:ext cx="1713086" cy="1063653"/>
      </dsp:txXfrm>
    </dsp:sp>
    <dsp:sp modelId="{16A95C10-0801-428E-A25E-B9149A6828DF}">
      <dsp:nvSpPr>
        <dsp:cNvPr id="0" name=""/>
        <dsp:cNvSpPr/>
      </dsp:nvSpPr>
      <dsp:spPr>
        <a:xfrm>
          <a:off x="6591984" y="1718258"/>
          <a:ext cx="1779270" cy="1129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57EB6-D933-4350-9ED7-290A7C7BF55B}">
      <dsp:nvSpPr>
        <dsp:cNvPr id="0" name=""/>
        <dsp:cNvSpPr/>
      </dsp:nvSpPr>
      <dsp:spPr>
        <a:xfrm>
          <a:off x="6789681" y="1906070"/>
          <a:ext cx="1779270" cy="11298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Социальное здоровье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22773" y="1939162"/>
        <a:ext cx="1713086" cy="10636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624EE-86F8-4C50-9661-00A98FC5B7FF}">
      <dsp:nvSpPr>
        <dsp:cNvPr id="0" name=""/>
        <dsp:cNvSpPr/>
      </dsp:nvSpPr>
      <dsp:spPr>
        <a:xfrm>
          <a:off x="7338225" y="2239771"/>
          <a:ext cx="91440" cy="3697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97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EF749-318D-4202-90F4-F2D717024BA7}">
      <dsp:nvSpPr>
        <dsp:cNvPr id="0" name=""/>
        <dsp:cNvSpPr/>
      </dsp:nvSpPr>
      <dsp:spPr>
        <a:xfrm>
          <a:off x="4454427" y="1062688"/>
          <a:ext cx="2929518" cy="369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979"/>
              </a:lnTo>
              <a:lnTo>
                <a:pt x="2929518" y="251979"/>
              </a:lnTo>
              <a:lnTo>
                <a:pt x="2929518" y="3697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0D4EB2-7A8A-4184-A1E6-B8D435BA12C0}">
      <dsp:nvSpPr>
        <dsp:cNvPr id="0" name=""/>
        <dsp:cNvSpPr/>
      </dsp:nvSpPr>
      <dsp:spPr>
        <a:xfrm>
          <a:off x="4427304" y="2239771"/>
          <a:ext cx="91440" cy="3697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97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0E8A93-509D-471D-BEF5-EEF6FD73A276}">
      <dsp:nvSpPr>
        <dsp:cNvPr id="0" name=""/>
        <dsp:cNvSpPr/>
      </dsp:nvSpPr>
      <dsp:spPr>
        <a:xfrm>
          <a:off x="4408707" y="1062688"/>
          <a:ext cx="91440" cy="3697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979"/>
              </a:lnTo>
              <a:lnTo>
                <a:pt x="64317" y="251979"/>
              </a:lnTo>
              <a:lnTo>
                <a:pt x="64317" y="3697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D9455-1CD8-4F75-9D1A-21B76C4BC8F3}">
      <dsp:nvSpPr>
        <dsp:cNvPr id="0" name=""/>
        <dsp:cNvSpPr/>
      </dsp:nvSpPr>
      <dsp:spPr>
        <a:xfrm>
          <a:off x="1430113" y="2239771"/>
          <a:ext cx="91440" cy="3697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97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02FCDF-E498-40C1-A483-7FC0A2E13913}">
      <dsp:nvSpPr>
        <dsp:cNvPr id="0" name=""/>
        <dsp:cNvSpPr/>
      </dsp:nvSpPr>
      <dsp:spPr>
        <a:xfrm>
          <a:off x="1475833" y="1062688"/>
          <a:ext cx="2978593" cy="369758"/>
        </a:xfrm>
        <a:custGeom>
          <a:avLst/>
          <a:gdLst/>
          <a:ahLst/>
          <a:cxnLst/>
          <a:rect l="0" t="0" r="0" b="0"/>
          <a:pathLst>
            <a:path>
              <a:moveTo>
                <a:pt x="2978593" y="0"/>
              </a:moveTo>
              <a:lnTo>
                <a:pt x="2978593" y="251979"/>
              </a:lnTo>
              <a:lnTo>
                <a:pt x="0" y="251979"/>
              </a:lnTo>
              <a:lnTo>
                <a:pt x="0" y="3697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44F2A8-AA4D-4CF2-B1AF-E90633218371}">
      <dsp:nvSpPr>
        <dsp:cNvPr id="0" name=""/>
        <dsp:cNvSpPr/>
      </dsp:nvSpPr>
      <dsp:spPr>
        <a:xfrm>
          <a:off x="1310681" y="255364"/>
          <a:ext cx="6287491" cy="807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133BA-D3E2-4315-A6D4-7A486454C711}">
      <dsp:nvSpPr>
        <dsp:cNvPr id="0" name=""/>
        <dsp:cNvSpPr/>
      </dsp:nvSpPr>
      <dsp:spPr>
        <a:xfrm>
          <a:off x="1451945" y="389565"/>
          <a:ext cx="6287491" cy="80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группы учащихся в зависимости от их знаний и представлений о здоровом образе жизни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5591" y="413211"/>
        <a:ext cx="6240199" cy="760032"/>
      </dsp:txXfrm>
    </dsp:sp>
    <dsp:sp modelId="{670E3A1E-97B7-4698-95DF-6D4A27C24BCD}">
      <dsp:nvSpPr>
        <dsp:cNvPr id="0" name=""/>
        <dsp:cNvSpPr/>
      </dsp:nvSpPr>
      <dsp:spPr>
        <a:xfrm>
          <a:off x="274160" y="1432447"/>
          <a:ext cx="2403346" cy="807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40103-F0F7-449F-9B38-8529B09BABC3}">
      <dsp:nvSpPr>
        <dsp:cNvPr id="0" name=""/>
        <dsp:cNvSpPr/>
      </dsp:nvSpPr>
      <dsp:spPr>
        <a:xfrm>
          <a:off x="415424" y="1566648"/>
          <a:ext cx="2403346" cy="80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высоким уровнем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070" y="1590294"/>
        <a:ext cx="2356054" cy="760032"/>
      </dsp:txXfrm>
    </dsp:sp>
    <dsp:sp modelId="{90D8145E-FA25-4040-9494-CC9209151329}">
      <dsp:nvSpPr>
        <dsp:cNvPr id="0" name=""/>
        <dsp:cNvSpPr/>
      </dsp:nvSpPr>
      <dsp:spPr>
        <a:xfrm>
          <a:off x="4278" y="2609530"/>
          <a:ext cx="2943109" cy="807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C7B7B9-700F-4343-B88D-8DDE62177644}">
      <dsp:nvSpPr>
        <dsp:cNvPr id="0" name=""/>
        <dsp:cNvSpPr/>
      </dsp:nvSpPr>
      <dsp:spPr>
        <a:xfrm>
          <a:off x="145542" y="2743731"/>
          <a:ext cx="2943109" cy="80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регулярно включают в свою жизнедеятельность основные элементы здорового образа жизни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9188" y="2767377"/>
        <a:ext cx="2895817" cy="760032"/>
      </dsp:txXfrm>
    </dsp:sp>
    <dsp:sp modelId="{E728E6B7-83B3-4663-BDAA-883D49EE052B}">
      <dsp:nvSpPr>
        <dsp:cNvPr id="0" name=""/>
        <dsp:cNvSpPr/>
      </dsp:nvSpPr>
      <dsp:spPr>
        <a:xfrm>
          <a:off x="3095379" y="1432447"/>
          <a:ext cx="2755289" cy="807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15DBDC-A096-4E6D-AFA4-32944F8CBF0B}">
      <dsp:nvSpPr>
        <dsp:cNvPr id="0" name=""/>
        <dsp:cNvSpPr/>
      </dsp:nvSpPr>
      <dsp:spPr>
        <a:xfrm>
          <a:off x="3236643" y="1566648"/>
          <a:ext cx="2755289" cy="80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 средним уровнем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0289" y="1590294"/>
        <a:ext cx="2707997" cy="760032"/>
      </dsp:txXfrm>
    </dsp:sp>
    <dsp:sp modelId="{71C30B2C-A82F-4A1C-9971-23403038563E}">
      <dsp:nvSpPr>
        <dsp:cNvPr id="0" name=""/>
        <dsp:cNvSpPr/>
      </dsp:nvSpPr>
      <dsp:spPr>
        <a:xfrm>
          <a:off x="3229916" y="2609530"/>
          <a:ext cx="2486215" cy="807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68A49-EFCB-40C2-9821-418A63AE3F81}">
      <dsp:nvSpPr>
        <dsp:cNvPr id="0" name=""/>
        <dsp:cNvSpPr/>
      </dsp:nvSpPr>
      <dsp:spPr>
        <a:xfrm>
          <a:off x="3371180" y="2743731"/>
          <a:ext cx="2486215" cy="80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отсутствует личная заинтересованности в ведении ЗОЖ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94826" y="2767377"/>
        <a:ext cx="2438923" cy="760032"/>
      </dsp:txXfrm>
    </dsp:sp>
    <dsp:sp modelId="{C1192BC6-1633-4149-9C36-B053CC567258}">
      <dsp:nvSpPr>
        <dsp:cNvPr id="0" name=""/>
        <dsp:cNvSpPr/>
      </dsp:nvSpPr>
      <dsp:spPr>
        <a:xfrm>
          <a:off x="6133197" y="1432447"/>
          <a:ext cx="2501497" cy="807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87132-6C70-43CE-8F24-8195E68B9975}">
      <dsp:nvSpPr>
        <dsp:cNvPr id="0" name=""/>
        <dsp:cNvSpPr/>
      </dsp:nvSpPr>
      <dsp:spPr>
        <a:xfrm>
          <a:off x="6274461" y="1566648"/>
          <a:ext cx="2501497" cy="80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низким уровнем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8107" y="1590294"/>
        <a:ext cx="2454205" cy="760032"/>
      </dsp:txXfrm>
    </dsp:sp>
    <dsp:sp modelId="{28B7D60F-5673-41C2-A545-99975AFD2078}">
      <dsp:nvSpPr>
        <dsp:cNvPr id="0" name=""/>
        <dsp:cNvSpPr/>
      </dsp:nvSpPr>
      <dsp:spPr>
        <a:xfrm>
          <a:off x="6145859" y="2609530"/>
          <a:ext cx="2476171" cy="8073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22012-8E4F-4A0D-ACA8-9BC7C289C507}">
      <dsp:nvSpPr>
        <dsp:cNvPr id="0" name=""/>
        <dsp:cNvSpPr/>
      </dsp:nvSpPr>
      <dsp:spPr>
        <a:xfrm>
          <a:off x="6287123" y="2743731"/>
          <a:ext cx="2476171" cy="807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интереса к собственному ЗОЖ почти не проявляют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10769" y="2767377"/>
        <a:ext cx="2428879" cy="7600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F1BBF-A340-4C7E-A13E-523B8124E5E8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18A60-C486-4C04-A110-2AFE1088E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23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1.Здравствуйте, меня зовут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Ясюкевич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Мария. Хочу представить вашему вниманию проект Исследование категории «здоровье» в сознание современных подростков.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39944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12. Итак, Для проведения исследования В качестве испытуемых  нами были выбраны 21 учащийся 7 класса </a:t>
            </a:r>
          </a:p>
          <a:p>
            <a:r>
              <a:rPr lang="ru-RU" dirty="0" smtClean="0"/>
              <a:t>Им было предложено ответить на вопросы анкеты "Что вы знаете о здоровом образе жизни?"  направленные на выявление знаний и представлений о ЗОЖ,. Результаты показали, что респондентов можно поделить на группы с высоким, средним и низким  уровнями знаний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8A60-C486-4C04-A110-2AFE1088EC4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420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13. Анкетирование </a:t>
            </a:r>
            <a:r>
              <a:rPr lang="ru-RU" dirty="0" err="1" smtClean="0"/>
              <a:t>выевило</a:t>
            </a:r>
            <a:r>
              <a:rPr lang="ru-RU" dirty="0" smtClean="0"/>
              <a:t> общий результат для получения   более точной картины, учащимся необходимо было пройти  программу-тест, «Построй свою модель ЗОЖ», в результате каждый из них смог наглядно увидеть свою модель  ЗОЖ и проанализировать причины, влияющие на неё вид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8A60-C486-4C04-A110-2AFE1088EC4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3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14. обобщив результаты, мы увидели, что большая часть респондентов ссылается на отсутствие времени, но есть и такие, кто считает, что болезни им просто не грозят.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8A60-C486-4C04-A110-2AFE1088EC4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724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15.Далее испытуемым необходимо было пройти ряд тестов по методике </a:t>
            </a:r>
            <a:r>
              <a:rPr lang="ru-RU" dirty="0" err="1" smtClean="0"/>
              <a:t>М.Рокича</a:t>
            </a:r>
            <a:r>
              <a:rPr lang="ru-RU" dirty="0" smtClean="0"/>
              <a:t> и </a:t>
            </a:r>
            <a:r>
              <a:rPr lang="ru-RU" dirty="0" err="1" smtClean="0"/>
              <a:t>Ш.Щварца</a:t>
            </a:r>
            <a:r>
              <a:rPr lang="ru-RU" dirty="0" smtClean="0"/>
              <a:t>. Мы взяли две методики для более точного результата ответов и создали их электронные варианты в программе </a:t>
            </a:r>
            <a:r>
              <a:rPr lang="ru-RU" dirty="0" err="1" smtClean="0"/>
              <a:t>эксель</a:t>
            </a:r>
            <a:r>
              <a:rPr lang="ru-RU" dirty="0" smtClean="0"/>
              <a:t>. При этом поняли, что определить свои главные жизненные ценности будет не так уж просто. Поэтому решили предложить учащимся перед тестированием написать сочинение рассуждение о своих главных жизненных ценностях. Надеясь, что это поможет при ответе на тесты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8A60-C486-4C04-A110-2AFE1088EC4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080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16. И мы оказались правы. Учащимся было легче расставлять приоритеты, но печальным оказался тот факт, что среди главных жизненных ценностей, здоровье большинство подростков поставило лишь на 3 место, после  семьи и дружбы.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8A60-C486-4C04-A110-2AFE1088EC4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962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17. В результате своей работы, мы достигли поставленной цели, реализовали задачи. Дети не полностью осведомлены об основных составляющих ЗОЖ, у них не достаточно хорошо сформирована мотивация на ЗОЖ,  а само  здоровье как ценность занимает в их сознании не главное место.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8A60-C486-4C04-A110-2AFE1088EC4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174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18. Кроме того, нам удалось актуализировать тему здоровья, </a:t>
            </a:r>
            <a:r>
              <a:rPr lang="ru-RU" dirty="0" err="1" smtClean="0"/>
              <a:t>внедриит</a:t>
            </a:r>
            <a:r>
              <a:rPr lang="ru-RU" dirty="0" smtClean="0"/>
              <a:t> в практику созданное нами пособие и рекомендации по ведению ЗОЖ, тем самым подтвердив нашу гипотезу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8A60-C486-4C04-A110-2AFE1088EC4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971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19. работа на этом не заканчивается. Результаты тестирования показали так же, что одной из причин влияющей на здоровье учащиеся считают экологический фактор и основное решение видят в защите и охране окружающей среды.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8A60-C486-4C04-A110-2AFE1088EC4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544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20. чтобы поддержать их в этом выборе, а также ещё больше повысить интерес к данной теме, мы создали ряд обучающих презентаций по этой теме и компьютерные игры к ним.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8A60-C486-4C04-A110-2AFE1088EC4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911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21.На этом у меня всё</a:t>
            </a:r>
            <a:r>
              <a:rPr lang="ru-RU" altLang="ru-RU" dirty="0" smtClean="0">
                <a:latin typeface="Arial" panose="020B0604020202020204" pitchFamily="34" charset="0"/>
              </a:rPr>
              <a:t>,</a:t>
            </a:r>
            <a:r>
              <a:rPr lang="ru-RU" altLang="ru-RU" dirty="0" smtClean="0"/>
              <a:t> спасибо за внимание! ТЕПЕРЬ ВЫ МОЖЕТЕ ЗАД</a:t>
            </a:r>
            <a:r>
              <a:rPr lang="ru-RU" altLang="ru-RU" dirty="0" smtClean="0">
                <a:latin typeface="Arial" panose="020B0604020202020204" pitchFamily="34" charset="0"/>
              </a:rPr>
              <a:t>А</a:t>
            </a:r>
            <a:r>
              <a:rPr lang="ru-RU" altLang="ru-RU" dirty="0" smtClean="0"/>
              <a:t>ВАТЬ СВОИ ВОПРОСЫ.</a:t>
            </a: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B389A6-610E-41F3-BBFF-5E41A14B38E2}" type="slidenum">
              <a:rPr lang="ru-RU" altLang="ru-RU">
                <a:latin typeface="Calibri" panose="020F0502020204030204" pitchFamily="34" charset="0"/>
              </a:rPr>
              <a:pPr eaLnBrk="1" hangingPunct="1"/>
              <a:t>19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4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2.Снижение уровня показателей здоровья подростков - актуальная проблема современного общества. Ее решение включает в себя множество составляющих. Однако, по мнению специалистов, ведущее занимает формирование у подрастающего поколения ценностного отношения к своему здоровью.</a:t>
            </a:r>
            <a:endParaRPr 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451D3-AD6C-4780-817B-92945AF3BC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20882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30000"/>
              </a:spcBef>
            </a:pPr>
            <a:r>
              <a:rPr lang="ru-RU" dirty="0" smtClean="0"/>
              <a:t> 3.Поэтому Мы поставили цель выяснить мнение школьников о составляющих компонентах понятия «здоровье» и определить насколько приоритетным оно является в их  сознании</a:t>
            </a:r>
          </a:p>
          <a:p>
            <a:pPr>
              <a:spcBef>
                <a:spcPct val="30000"/>
              </a:spcBef>
            </a:pPr>
            <a:r>
              <a:rPr lang="ru-RU" dirty="0" smtClean="0"/>
              <a:t> Определили задачи.</a:t>
            </a:r>
          </a:p>
          <a:p>
            <a:pPr>
              <a:spcBef>
                <a:spcPct val="30000"/>
              </a:spcBef>
            </a:pPr>
            <a:r>
              <a:rPr lang="ru-RU" dirty="0" smtClean="0"/>
              <a:t>1.Проанализировать собранную информацию по теме.</a:t>
            </a:r>
          </a:p>
          <a:p>
            <a:pPr>
              <a:spcBef>
                <a:spcPct val="30000"/>
              </a:spcBef>
            </a:pPr>
            <a:r>
              <a:rPr lang="ru-RU" dirty="0" smtClean="0"/>
              <a:t>2.Проанализировать осведомлённости учащихся своей школы о составляющих компонентах «здоровья» и ЗОЖ,</a:t>
            </a:r>
          </a:p>
          <a:p>
            <a:pPr>
              <a:spcBef>
                <a:spcPct val="30000"/>
              </a:spcBef>
            </a:pPr>
            <a:r>
              <a:rPr lang="ru-RU" dirty="0" smtClean="0"/>
              <a:t>4. Выяснить насколько приоритетным оно является  в сознании подростков</a:t>
            </a:r>
          </a:p>
          <a:p>
            <a:pPr>
              <a:spcBef>
                <a:spcPct val="30000"/>
              </a:spcBef>
            </a:pPr>
            <a:r>
              <a:rPr lang="ru-RU" dirty="0" smtClean="0"/>
              <a:t>5. Сделать выводы о проделанной работе.</a:t>
            </a:r>
          </a:p>
          <a:p>
            <a:pPr>
              <a:spcBef>
                <a:spcPct val="30000"/>
              </a:spcBef>
            </a:pPr>
            <a:endParaRPr lang="ru-RU" dirty="0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A799EC-6C00-4506-A4C8-5DEBC545111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63397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Обьектом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нашего исследования стал образ современных школьников в отношении понятия «здоровье».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Предметом  учащиеся 7 класса.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 гипотеза: Если преподнести материал необычно, то это заинтересует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4087251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7.Слово «здоровье», принадлежит к тем понятиям, значение которых все знают, но  понимают по-разному. существует много определений здоровья. Но одно можно утверждать точно Здоровье человека – это главная ценность жизни каждого из нас.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8A60-C486-4C04-A110-2AFE1088EC4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31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В настоящее время принято выделять несколько компонентов здоровья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Биологическое  непосредственно связанное с организмом оно  подразделяется на Соматическое и Физическое 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457200" algn="l"/>
              </a:tabLs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Психическое или душевное,   которое  относится к разуму, интеллекту, эмоциям человека, сюда же   относят и нравственное здоровье определяющее  духовность человека. И Социальное, оно связано с влиянием на личность других людей и общества в целом.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8A60-C486-4C04-A110-2AFE1088EC4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646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9.По заключению экспертов ВОЗ, если принять уровень здоровья за 100%, то мы видим, что на 50% оно зависит от самого человека, от того образа жизни, который он ведет.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69A102-C2AF-4273-9F05-E5B1EB7F6F34}" type="slidenum">
              <a:rPr lang="ru-RU" altLang="ru-RU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ru-RU" alt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67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10 Здоровый образ жизни это показатель, указывающий, как человек реализует окружающие его условия жизнедеятельности для своего здоровья, и он в свою очередь имеет  ряд определённых составляющих которым необходимо следовать.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FC31D-5F86-4FF6-9C37-148908457226}" type="slidenum">
              <a:rPr lang="ru-RU" altLang="ru-RU">
                <a:latin typeface="Calibri" panose="020F0502020204030204" pitchFamily="34" charset="0"/>
              </a:rPr>
              <a:pPr eaLnBrk="1" hangingPunct="1"/>
              <a:t>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10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11. на сегодняшний день   ценностная  роль  здоровья всё больше растёт в  сознании  людей.  Но ведь   формироваться жизненные ценности начинают  в детстве, а во взрослой жизни они  уже оказывают влияние на поступки, на  принятие решений, на личностный выбор. Поэтому  очень важно понимать как расставлены приоритеты подростков, и какое место в них занимает здоровье, чтобы иметь возможность повлиять на них.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18A60-C486-4C04-A110-2AFE1088EC4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68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9C31-551D-4351-A9A5-DE3E4AA1F6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C5BEC-88DC-4ECB-B67C-15EE9F25B2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6459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15D44-F6B6-4124-BAD7-DB1E3F7EEE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FFA44-79A7-499A-979F-47EF895354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4278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866F-FACF-4494-A892-D94E2DFDE4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4C0FB-552F-4FC0-9763-03F0C89998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0285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A50D3-2600-4B36-92B9-FA4CFAA8D4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AF3CF-5C79-4D2A-9D5D-6803681989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4291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747DE-A6B5-4CFE-B540-E2067A587D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60C1E-0E02-4724-AEA5-B06A2B0D5C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127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5B0AA-34BE-4F63-A959-73F08EECB7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3278E-BBC6-409B-AB9A-ED80DF6B30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659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AA497-B303-449C-BC53-B4DF2215C9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AE5D0-3CAA-4505-940D-FD30BE5023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4167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7B603-48D3-4611-893C-DFAED20789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A4F08-94FF-441E-88D9-19766ADA14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497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F53A-BD76-46E3-B3ED-830C6E2F41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A75AA-FEEA-4682-A252-848B11BB38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512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69D53-1FFB-46D3-8B42-FB34860209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9EA3F-C533-4173-9A88-BBD2A953A0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8377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54466-CE2D-4ABB-A594-025FFD9109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F0F2E-E358-426B-8314-D9533276F7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699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rgbClr val="FFF3D9"/>
            </a:gs>
            <a:gs pos="23000">
              <a:srgbClr val="FFFFCC"/>
            </a:gs>
            <a:gs pos="0">
              <a:srgbClr val="FFCCFF">
                <a:lumMod val="69000"/>
                <a:lumOff val="31000"/>
                <a:alpha val="77000"/>
              </a:srgbClr>
            </a:gs>
            <a:gs pos="70000">
              <a:srgbClr val="FFFFCC"/>
            </a:gs>
            <a:gs pos="100000">
              <a:srgbClr val="CCFFC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5FF"/>
            </a:gs>
            <a:gs pos="17999">
              <a:srgbClr val="FFE5FF"/>
            </a:gs>
            <a:gs pos="36000">
              <a:srgbClr val="F9FFC1"/>
            </a:gs>
            <a:gs pos="61000">
              <a:srgbClr val="FFFFCC"/>
            </a:gs>
            <a:gs pos="82001">
              <a:srgbClr val="CDFFD3"/>
            </a:gs>
            <a:gs pos="100000">
              <a:srgbClr val="D5FFE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ACE21D-9A30-40BA-8A7D-1141DE2F89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15.08.2018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66BEC0-A37F-4A2E-8BBA-551B1C1828DA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1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0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chart" Target="../charts/chart1.xml"/><Relationship Id="rId4" Type="http://schemas.openxmlformats.org/officeDocument/2006/relationships/image" Target="../media/image31.png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41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0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9.jpeg"/><Relationship Id="rId4" Type="http://schemas.openxmlformats.org/officeDocument/2006/relationships/diagramData" Target="../diagrams/data2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package" Target="../embeddings/______Microsoft_PowerPoint1.sldx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60" t="13278" r="20685"/>
          <a:stretch>
            <a:fillRect/>
          </a:stretch>
        </p:blipFill>
        <p:spPr bwMode="auto">
          <a:xfrm>
            <a:off x="5795963" y="38100"/>
            <a:ext cx="3335337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5" descr="9278ab856dd8eb4a5fd54b0647202b14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88913"/>
            <a:ext cx="31686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9"/>
          <p:cNvSpPr>
            <a:spLocks noGrp="1" noChangeArrowheads="1"/>
          </p:cNvSpPr>
          <p:nvPr>
            <p:ph type="title"/>
          </p:nvPr>
        </p:nvSpPr>
        <p:spPr>
          <a:xfrm>
            <a:off x="196631" y="1700808"/>
            <a:ext cx="8659813" cy="2248892"/>
          </a:xfrm>
          <a:solidFill>
            <a:srgbClr val="99FF99"/>
          </a:solidFill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Исследование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категории «здоровье» </a:t>
            </a:r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сознании современных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подростков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idx="1"/>
          </p:nvPr>
        </p:nvSpPr>
        <p:spPr>
          <a:xfrm>
            <a:off x="5399088" y="4133850"/>
            <a:ext cx="3451225" cy="2565400"/>
          </a:xfrm>
        </p:spPr>
        <p:txBody>
          <a:bodyPr>
            <a:normAutofit lnSpcReduction="10000"/>
          </a:bodyPr>
          <a:lstStyle/>
          <a:p>
            <a:pPr algn="r" eaLnBrk="1" hangingPunct="1">
              <a:buFontTx/>
              <a:buNone/>
            </a:pP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sz="18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Ясюкевич</a:t>
            </a: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Мария </a:t>
            </a:r>
          </a:p>
          <a:p>
            <a:pPr algn="r" eaLnBrk="1" hangingPunct="1">
              <a:buFontTx/>
              <a:buNone/>
            </a:pP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Класс: 7 «В»</a:t>
            </a:r>
          </a:p>
          <a:p>
            <a:pPr algn="r" eaLnBrk="1" hangingPunct="1">
              <a:buFontTx/>
              <a:buNone/>
            </a:pP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Научный руководитель:</a:t>
            </a:r>
          </a:p>
          <a:p>
            <a:pPr algn="r" eaLnBrk="1" hangingPunct="1">
              <a:buFontTx/>
              <a:buNone/>
            </a:pP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Трифонова Елена Александровна</a:t>
            </a:r>
          </a:p>
          <a:p>
            <a:pPr algn="r" eaLnBrk="1" hangingPunct="1">
              <a:buFontTx/>
              <a:buNone/>
            </a:pP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Педагог -психолог</a:t>
            </a:r>
          </a:p>
          <a:p>
            <a:pPr algn="r" eaLnBrk="1" hangingPunct="1">
              <a:buFontTx/>
              <a:buNone/>
            </a:pP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Россия, </a:t>
            </a:r>
            <a:r>
              <a:rPr lang="ru-RU" sz="18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г.Гай</a:t>
            </a: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r" eaLnBrk="1" hangingPunct="1">
              <a:buFontTx/>
              <a:buNone/>
            </a:pP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МБОУ «СОШ № 8»</a:t>
            </a:r>
          </a:p>
        </p:txBody>
      </p:sp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100" y="3463925"/>
            <a:ext cx="4592637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ьная выноска 3"/>
          <p:cNvSpPr/>
          <p:nvPr/>
        </p:nvSpPr>
        <p:spPr>
          <a:xfrm>
            <a:off x="3995738" y="366713"/>
            <a:ext cx="2808287" cy="1117600"/>
          </a:xfrm>
          <a:prstGeom prst="wedgeEllipseCallout">
            <a:avLst>
              <a:gd name="adj1" fmla="val 59404"/>
              <a:gd name="adj2" fmla="val 11745"/>
            </a:avLst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РЕБЯТА!!!!!! Давайте жить «ЗДОРОВО!!!»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9983" y="670627"/>
            <a:ext cx="1542760" cy="13428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188640"/>
            <a:ext cx="6149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"Что вы знаете о здоровом образе жизни?"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3390"/>
          <a:stretch/>
        </p:blipFill>
        <p:spPr>
          <a:xfrm flipH="1">
            <a:off x="137407" y="419472"/>
            <a:ext cx="2717326" cy="23530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55120" y="2214584"/>
            <a:ext cx="1192955" cy="461665"/>
          </a:xfrm>
          <a:prstGeom prst="rect">
            <a:avLst/>
          </a:prstGeom>
          <a:solidFill>
            <a:srgbClr val="CCFFCC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класс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164923336"/>
              </p:ext>
            </p:extLst>
          </p:nvPr>
        </p:nvGraphicFramePr>
        <p:xfrm>
          <a:off x="129189" y="3051580"/>
          <a:ext cx="8780237" cy="3806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Стрелка вниз 6"/>
          <p:cNvSpPr/>
          <p:nvPr/>
        </p:nvSpPr>
        <p:spPr>
          <a:xfrm>
            <a:off x="2948075" y="2242226"/>
            <a:ext cx="2246820" cy="123682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5004048" y="692696"/>
          <a:ext cx="3888431" cy="2202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51836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849919"/>
              </p:ext>
            </p:extLst>
          </p:nvPr>
        </p:nvGraphicFramePr>
        <p:xfrm>
          <a:off x="251519" y="1046356"/>
          <a:ext cx="3601517" cy="271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520" y="123027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Группы учащихся в зависимости от их знаний и представлений о здоровом образе жизни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t="20620" r="7323"/>
          <a:stretch/>
        </p:blipFill>
        <p:spPr>
          <a:xfrm>
            <a:off x="4788024" y="991140"/>
            <a:ext cx="4137234" cy="27747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88024" y="109420"/>
            <a:ext cx="4137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Программа-тест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«Построй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модель ЗОЖ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882740" y="1902056"/>
            <a:ext cx="978408" cy="100811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t="24607"/>
          <a:stretch/>
        </p:blipFill>
        <p:spPr>
          <a:xfrm>
            <a:off x="225562" y="4193107"/>
            <a:ext cx="4060609" cy="26556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rcRect l="-378" t="23949" r="2277" b="4204"/>
          <a:stretch/>
        </p:blipFill>
        <p:spPr>
          <a:xfrm>
            <a:off x="5076056" y="4187031"/>
            <a:ext cx="3849202" cy="2534584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 rot="8452108">
            <a:off x="4045766" y="3654002"/>
            <a:ext cx="978408" cy="50887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6284216" y="3711014"/>
            <a:ext cx="613977" cy="53087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66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20075" t="21670" r="7475" b="20598"/>
          <a:stretch/>
        </p:blipFill>
        <p:spPr>
          <a:xfrm>
            <a:off x="284156" y="260648"/>
            <a:ext cx="8514597" cy="3816424"/>
          </a:xfrm>
          <a:prstGeom prst="rect">
            <a:avLst/>
          </a:prstGeom>
          <a:ln>
            <a:solidFill>
              <a:srgbClr val="C00000"/>
            </a:solidFill>
          </a:ln>
        </p:spPr>
      </p:pic>
      <p:graphicFrame>
        <p:nvGraphicFramePr>
          <p:cNvPr id="2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364988"/>
              </p:ext>
            </p:extLst>
          </p:nvPr>
        </p:nvGraphicFramePr>
        <p:xfrm>
          <a:off x="449409" y="4653136"/>
          <a:ext cx="8344745" cy="2016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2843808" y="3861048"/>
            <a:ext cx="2246820" cy="79227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0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5113" t="22000" r="26376" b="6601"/>
          <a:stretch/>
        </p:blipFill>
        <p:spPr>
          <a:xfrm>
            <a:off x="4751277" y="4227757"/>
            <a:ext cx="4104456" cy="245141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2226" name="Picture 2" descr="http://hddfhm.com/images/clipart-of-child-taking-a-test-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201" y="1419953"/>
            <a:ext cx="1943518" cy="206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3119" y="1935269"/>
            <a:ext cx="3688697" cy="646331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Тест М.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Рокича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«Ценностная ориентация подростков»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08103" y="1871131"/>
            <a:ext cx="3347629" cy="646331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Ценностный опросник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Ш.Шварца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1255" y="267163"/>
            <a:ext cx="8153193" cy="1015663"/>
          </a:xfrm>
          <a:prstGeom prst="rect">
            <a:avLst/>
          </a:prstGeom>
          <a:solidFill>
            <a:srgbClr val="CC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определения приоритета понятия «здоровья» по сравнению с другими ценностями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сознании современных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 мы использовали: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8689028">
            <a:off x="5914844" y="908719"/>
            <a:ext cx="576064" cy="962857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3181932">
            <a:off x="2426651" y="938525"/>
            <a:ext cx="576064" cy="962857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61472" y="3545755"/>
            <a:ext cx="6845255" cy="369332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Пишем сочинение – рассуждение «Мои жизненные приоритеты»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40283" t="22001" r="21651" b="16400"/>
          <a:stretch/>
        </p:blipFill>
        <p:spPr>
          <a:xfrm>
            <a:off x="2089608" y="4221088"/>
            <a:ext cx="2237209" cy="244564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2750" t="22000" r="59450" b="6601"/>
          <a:stretch/>
        </p:blipFill>
        <p:spPr>
          <a:xfrm>
            <a:off x="215676" y="4221088"/>
            <a:ext cx="1760600" cy="24549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Выгнутая влево стрелка 8"/>
          <p:cNvSpPr/>
          <p:nvPr/>
        </p:nvSpPr>
        <p:spPr>
          <a:xfrm rot="20898709">
            <a:off x="398745" y="2604658"/>
            <a:ext cx="731520" cy="1882193"/>
          </a:xfrm>
          <a:prstGeom prst="curvedRightArrow">
            <a:avLst>
              <a:gd name="adj1" fmla="val 25000"/>
              <a:gd name="adj2" fmla="val 50000"/>
              <a:gd name="adj3" fmla="val 23563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 rot="701291" flipH="1">
            <a:off x="8070951" y="2525980"/>
            <a:ext cx="693051" cy="1912961"/>
          </a:xfrm>
          <a:prstGeom prst="curvedRightArrow">
            <a:avLst>
              <a:gd name="adj1" fmla="val 25000"/>
              <a:gd name="adj2" fmla="val 50000"/>
              <a:gd name="adj3" fmla="val 23563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3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520" y="188640"/>
            <a:ext cx="8640959" cy="400110"/>
          </a:xfrm>
          <a:prstGeom prst="rect">
            <a:avLst/>
          </a:prstGeom>
          <a:solidFill>
            <a:srgbClr val="CC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тестирований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 l="2245" t="17436" r="3795" b="13077"/>
          <a:stretch>
            <a:fillRect/>
          </a:stretch>
        </p:blipFill>
        <p:spPr bwMode="auto">
          <a:xfrm>
            <a:off x="251520" y="1268760"/>
            <a:ext cx="4086969" cy="230425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692696"/>
            <a:ext cx="3688697" cy="461665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Тест М.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Рокича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«Ценностная ориентация подростков»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764704"/>
            <a:ext cx="3312368" cy="276999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Ценностный опросник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Ш.Шварца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200" dirty="0"/>
          </a:p>
        </p:txBody>
      </p:sp>
      <p:sp>
        <p:nvSpPr>
          <p:cNvPr id="7" name="Стрелка вниз 6"/>
          <p:cNvSpPr/>
          <p:nvPr/>
        </p:nvSpPr>
        <p:spPr>
          <a:xfrm rot="18689028">
            <a:off x="5085542" y="529999"/>
            <a:ext cx="169152" cy="486034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3181932">
            <a:off x="3807366" y="519183"/>
            <a:ext cx="186824" cy="522437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2221" y="4234660"/>
            <a:ext cx="143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Здоровье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95298" y="3897455"/>
            <a:ext cx="1240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</a:rPr>
              <a:t>Дружба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591579" y="3560249"/>
            <a:ext cx="1087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Семья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41338" t="22000" r="12988" b="6601"/>
          <a:stretch/>
        </p:blipFill>
        <p:spPr>
          <a:xfrm>
            <a:off x="5652119" y="1249503"/>
            <a:ext cx="3240360" cy="231821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5" name="Стрелка вниз 14"/>
          <p:cNvSpPr/>
          <p:nvPr/>
        </p:nvSpPr>
        <p:spPr>
          <a:xfrm rot="796772">
            <a:off x="470369" y="2960210"/>
            <a:ext cx="180556" cy="120966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1156180" y="2995411"/>
            <a:ext cx="181384" cy="92641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20693233">
            <a:off x="1898342" y="2985890"/>
            <a:ext cx="196652" cy="64678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722910637"/>
              </p:ext>
            </p:extLst>
          </p:nvPr>
        </p:nvGraphicFramePr>
        <p:xfrm>
          <a:off x="-312826" y="3864101"/>
          <a:ext cx="4896544" cy="2971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745696736"/>
              </p:ext>
            </p:extLst>
          </p:nvPr>
        </p:nvGraphicFramePr>
        <p:xfrm>
          <a:off x="4477938" y="3765986"/>
          <a:ext cx="4796636" cy="3102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1" name="Стрелка вниз 30"/>
          <p:cNvSpPr/>
          <p:nvPr/>
        </p:nvSpPr>
        <p:spPr>
          <a:xfrm>
            <a:off x="3017589" y="3524779"/>
            <a:ext cx="862974" cy="461665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6840812" y="3416288"/>
            <a:ext cx="862974" cy="461665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7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moneyandyou.ru/wp-content/uploads/2017/09/Precise-Input-%D0%BE%D0%BF%D1%86%D0%B8%D0%BE%D0%BD%D1%8B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12766" r="3959" b="6387"/>
          <a:stretch/>
        </p:blipFill>
        <p:spPr bwMode="auto">
          <a:xfrm>
            <a:off x="341103" y="860991"/>
            <a:ext cx="2679058" cy="23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tatic3.depositphotos.com/1006031/211/i/950/depositphotos_2113419-stock-photo-red-pedestal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47542" r="3780" b="21943"/>
          <a:stretch/>
        </p:blipFill>
        <p:spPr bwMode="auto">
          <a:xfrm>
            <a:off x="107504" y="4635348"/>
            <a:ext cx="9036496" cy="102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clipground.com/images/familiy-clipart-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61" y="2502883"/>
            <a:ext cx="2782857" cy="209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informznaika.ru/wp-content/uploads/2016/01/depositphotos_42375017-Happy-kid-walking-together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7" b="5730"/>
          <a:stretch/>
        </p:blipFill>
        <p:spPr bwMode="auto">
          <a:xfrm>
            <a:off x="287017" y="3470069"/>
            <a:ext cx="2566735" cy="14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images.easyfreeclipart.com/860/whats-more-important-for-our-children-winning-or-being-part-of-a-team--86062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16" y="3651451"/>
            <a:ext cx="2981804" cy="16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16656" y="5047265"/>
            <a:ext cx="1372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Здоровье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5048405"/>
            <a:ext cx="1196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Дружба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10325" y="5047265"/>
            <a:ext cx="1087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Семья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2119" y="149954"/>
            <a:ext cx="2176529" cy="584775"/>
          </a:xfrm>
          <a:prstGeom prst="rect">
            <a:avLst/>
          </a:prstGeom>
          <a:solidFill>
            <a:srgbClr val="CC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01" t="3409" r="25640" b="-868"/>
          <a:stretch/>
        </p:blipFill>
        <p:spPr>
          <a:xfrm>
            <a:off x="4487586" y="262537"/>
            <a:ext cx="1464864" cy="1903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766634">
            <a:off x="3323751" y="779124"/>
            <a:ext cx="853514" cy="80474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000760" y="142852"/>
            <a:ext cx="2926263" cy="2246769"/>
          </a:xfrm>
          <a:prstGeom prst="rect">
            <a:avLst/>
          </a:prstGeom>
          <a:solidFill>
            <a:srgbClr val="CC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1.Дети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полно осведомлены об основных аспектах ЗОЖ, у них не достаточно хорошо сформирована мотивация на ЗОЖ.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00760" y="2500306"/>
            <a:ext cx="2926263" cy="1323439"/>
          </a:xfrm>
          <a:prstGeom prst="rect">
            <a:avLst/>
          </a:prstGeom>
          <a:solidFill>
            <a:srgbClr val="CC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2.Здоровье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ценность занимает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сознание подростков не главное положение.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85928">
            <a:off x="3091113" y="1599930"/>
            <a:ext cx="853514" cy="80474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19029" y="6287171"/>
            <a:ext cx="8681660" cy="400110"/>
          </a:xfrm>
          <a:prstGeom prst="rect">
            <a:avLst/>
          </a:prstGeom>
          <a:solidFill>
            <a:srgbClr val="CC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Подтвердилась актуальность темы здоровья, здорового образа жизни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3397407" y="5630484"/>
            <a:ext cx="2313570" cy="62675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2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 noChangeArrowheads="1"/>
          </p:cNvPicPr>
          <p:nvPr/>
        </p:nvPicPr>
        <p:blipFill>
          <a:blip r:embed="rId3" cstate="print"/>
          <a:srcRect l="10910" t="17455" r="52725" b="4967"/>
          <a:stretch>
            <a:fillRect/>
          </a:stretch>
        </p:blipFill>
        <p:spPr bwMode="auto">
          <a:xfrm>
            <a:off x="270641" y="836712"/>
            <a:ext cx="1989521" cy="2761511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l="11230" t="18182" r="51837" b="6818"/>
          <a:stretch>
            <a:fillRect/>
          </a:stretch>
        </p:blipFill>
        <p:spPr bwMode="auto">
          <a:xfrm>
            <a:off x="3531591" y="951526"/>
            <a:ext cx="2160835" cy="2740572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 cstate="print"/>
          <a:srcRect l="11638" t="18350" r="52480" b="5617"/>
          <a:stretch>
            <a:fillRect/>
          </a:stretch>
        </p:blipFill>
        <p:spPr bwMode="auto">
          <a:xfrm>
            <a:off x="6812591" y="836712"/>
            <a:ext cx="2083459" cy="2761098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0707" y="3789040"/>
            <a:ext cx="4011516" cy="2926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84534" y="3788539"/>
            <a:ext cx="4011516" cy="2926334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2425396" y="2060848"/>
            <a:ext cx="978408" cy="52192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814198" y="2058521"/>
            <a:ext cx="910254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83568" y="224218"/>
            <a:ext cx="7832675" cy="400110"/>
          </a:xfrm>
          <a:prstGeom prst="rect">
            <a:avLst/>
          </a:prstGeom>
          <a:solidFill>
            <a:srgbClr val="FFFFCC"/>
          </a:solidFill>
          <a:ln w="25400">
            <a:solidFill>
              <a:srgbClr val="8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Учебно-информационное пособие «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 здоровый образ жизни!»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2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21651" t="17800" r="30313" b="22001"/>
          <a:stretch/>
        </p:blipFill>
        <p:spPr>
          <a:xfrm>
            <a:off x="238589" y="228125"/>
            <a:ext cx="4392488" cy="3096344"/>
          </a:xfrm>
          <a:prstGeom prst="rect">
            <a:avLst/>
          </a:prstGeom>
          <a:ln>
            <a:solidFill>
              <a:srgbClr val="800000"/>
            </a:solidFill>
          </a:ln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17617516"/>
              </p:ext>
            </p:extLst>
          </p:nvPr>
        </p:nvGraphicFramePr>
        <p:xfrm>
          <a:off x="5190913" y="201129"/>
          <a:ext cx="3672408" cy="3110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Стрелка вправо 7"/>
          <p:cNvSpPr/>
          <p:nvPr/>
        </p:nvSpPr>
        <p:spPr>
          <a:xfrm rot="5400000">
            <a:off x="1706812" y="4329688"/>
            <a:ext cx="760490" cy="94504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45509" y="3763557"/>
            <a:ext cx="2580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 35%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644637" y="1493168"/>
            <a:ext cx="760490" cy="94504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5329716"/>
            <a:ext cx="3383044" cy="1384995"/>
          </a:xfrm>
          <a:prstGeom prst="rect">
            <a:avLst/>
          </a:prstGeom>
          <a:solidFill>
            <a:srgbClr val="CC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окружающей среды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2" name="Picture 2" descr="https://st2.depositphotos.com/5266903/8456/v/450/depositphotos_84568998-stock-illustration-exclamation-sign-flat-red-color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1" r="37959"/>
          <a:stretch/>
        </p:blipFill>
        <p:spPr bwMode="auto">
          <a:xfrm flipH="1">
            <a:off x="4575125" y="3805673"/>
            <a:ext cx="524093" cy="304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479100" y="5637493"/>
            <a:ext cx="32713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продолжается!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9357949">
            <a:off x="3526400" y="3473551"/>
            <a:ext cx="1735778" cy="37102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04" name="Picture 4" descr="https://im0-tub-ru.yandex.net/i?id=b6b4d1b68ce5d512a02102f7f432dc5a&amp;n=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156" y="3386345"/>
            <a:ext cx="3679271" cy="217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4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pp.userapi.com/c840239/v840239734/6b01a/Ej3Gh1mERH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717032"/>
            <a:ext cx="3840426" cy="288032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s://pp.userapi.com/c841536/v841536734/5f487/SymhiK-9VR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840081" cy="288006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https://pp.userapi.com/c834300/v834300734/9e6f7/hB039ZZmSV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8" y="260648"/>
            <a:ext cx="384042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1" y="260648"/>
            <a:ext cx="3840426" cy="288032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227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4648200" y="304800"/>
            <a:ext cx="4038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 eaLnBrk="1" hangingPunct="1"/>
            <a:r>
              <a:rPr lang="ru-RU" altLang="ru-RU" sz="4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 eaLnBrk="1" hangingPunct="1"/>
            <a:r>
              <a:rPr lang="ru-RU" altLang="ru-RU" sz="40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</a:p>
        </p:txBody>
      </p:sp>
      <p:pic>
        <p:nvPicPr>
          <p:cNvPr id="32771" name="Picture 2" descr="http://www.fatmafashion.ru/wa-data/public/photos/08/01/108/108.97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66950"/>
            <a:ext cx="809625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http://www.2-999-999.ru/files/image/news/img11020710541536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08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4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5790" y="273868"/>
            <a:ext cx="3534768" cy="265107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1148" t="10926" r="9227"/>
          <a:stretch/>
        </p:blipFill>
        <p:spPr>
          <a:xfrm>
            <a:off x="179512" y="188640"/>
            <a:ext cx="3600400" cy="3020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995" y="210238"/>
            <a:ext cx="1746767" cy="18434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415245">
            <a:off x="816639" y="925956"/>
            <a:ext cx="236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ДЕТЕЙ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851920" y="2276872"/>
            <a:ext cx="136815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810" y="3284984"/>
            <a:ext cx="4572638" cy="34294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/>
          <a:srcRect l="5739" r="13854" b="2397"/>
          <a:stretch/>
        </p:blipFill>
        <p:spPr>
          <a:xfrm>
            <a:off x="7236295" y="1992970"/>
            <a:ext cx="1944217" cy="4748398"/>
          </a:xfrm>
          <a:prstGeom prst="rect">
            <a:avLst/>
          </a:prstGeom>
        </p:spPr>
      </p:pic>
      <p:sp>
        <p:nvSpPr>
          <p:cNvPr id="24" name="Овальная выноска 23"/>
          <p:cNvSpPr/>
          <p:nvPr/>
        </p:nvSpPr>
        <p:spPr>
          <a:xfrm>
            <a:off x="4787448" y="2984654"/>
            <a:ext cx="2592864" cy="3729809"/>
          </a:xfrm>
          <a:prstGeom prst="wedgeEllipseCallout">
            <a:avLst>
              <a:gd name="adj1" fmla="val 72559"/>
              <a:gd name="adj2" fmla="val -49061"/>
            </a:avLst>
          </a:prstGeom>
          <a:solidFill>
            <a:srgbClr val="FFFF99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Проблема здоровья детей очень актуальна, без её решения нет будущего!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260648"/>
            <a:ext cx="3923929" cy="300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Rectangle 14"/>
          <p:cNvSpPr>
            <a:spLocks noChangeArrowheads="1"/>
          </p:cNvSpPr>
          <p:nvPr/>
        </p:nvSpPr>
        <p:spPr bwMode="auto">
          <a:xfrm>
            <a:off x="1258093" y="128729"/>
            <a:ext cx="2514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работы: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242761" y="647046"/>
            <a:ext cx="4401246" cy="2246769"/>
          </a:xfrm>
          <a:prstGeom prst="rect">
            <a:avLst/>
          </a:prstGeom>
          <a:solidFill>
            <a:srgbClr val="CCFF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Выяснить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мнение школьников о составляющих компонентах понятия «здоровье»,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определить, 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насколько приоритетным оно является в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сознании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современных подростков по сравнению с другими жизненными ценностями</a:t>
            </a:r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2124075" y="2917292"/>
            <a:ext cx="7019925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  </a:t>
            </a:r>
          </a:p>
          <a:p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1. Проанализировать собранную информацию п</a:t>
            </a: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 теме.</a:t>
            </a: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Проанализировать  </a:t>
            </a: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уровень осведомлённости учащихся МАОУ «СОШ №8» по данной теме и выяснить, что они понимают под понятием «здоровье» и ЗОЖ.</a:t>
            </a:r>
          </a:p>
          <a:p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3. С помощью разработанной программы «Построй свою модель ЗОЖ» определить уровень ведения учащимися ЗОЖ и причины, влияющие на это в той или иной степени.</a:t>
            </a:r>
          </a:p>
          <a:p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4. Протестировать учащихся по системе М. </a:t>
            </a:r>
            <a:r>
              <a:rPr lang="ru-RU" sz="20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Рокича</a:t>
            </a: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и Ш. Шварца с целью определения позиции здоровья в их жизненных ценностях.</a:t>
            </a:r>
          </a:p>
          <a:p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5. Сделать выводы о проделанной работе.</a:t>
            </a:r>
          </a:p>
        </p:txBody>
      </p:sp>
      <p:pic>
        <p:nvPicPr>
          <p:cNvPr id="717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19" t="3023" r="16209" b="-3023"/>
          <a:stretch>
            <a:fillRect/>
          </a:stretch>
        </p:blipFill>
        <p:spPr bwMode="auto">
          <a:xfrm>
            <a:off x="0" y="2497051"/>
            <a:ext cx="1836043" cy="437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marketingovye-issledovany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042"/>
          <a:stretch>
            <a:fillRect/>
          </a:stretch>
        </p:blipFill>
        <p:spPr bwMode="auto">
          <a:xfrm>
            <a:off x="5867400" y="4075113"/>
            <a:ext cx="3276600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56942350"/>
              </p:ext>
            </p:extLst>
          </p:nvPr>
        </p:nvGraphicFramePr>
        <p:xfrm>
          <a:off x="1979712" y="1772816"/>
          <a:ext cx="46482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196" name="Прямоугольник 8"/>
          <p:cNvSpPr>
            <a:spLocks noChangeArrowheads="1"/>
          </p:cNvSpPr>
          <p:nvPr/>
        </p:nvSpPr>
        <p:spPr bwMode="auto">
          <a:xfrm>
            <a:off x="323850" y="1936750"/>
            <a:ext cx="1611313" cy="646113"/>
          </a:xfrm>
          <a:prstGeom prst="rect">
            <a:avLst/>
          </a:prstGeom>
          <a:solidFill>
            <a:srgbClr val="FFCC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 </a:t>
            </a:r>
          </a:p>
          <a:p>
            <a:pPr algn="ctr"/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исследования</a:t>
            </a:r>
            <a:endParaRPr lang="ru-RU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197" name="Прямоугольник 9"/>
          <p:cNvSpPr>
            <a:spLocks noChangeArrowheads="1"/>
          </p:cNvSpPr>
          <p:nvPr/>
        </p:nvSpPr>
        <p:spPr bwMode="auto">
          <a:xfrm>
            <a:off x="7191375" y="3648075"/>
            <a:ext cx="1611313" cy="646113"/>
          </a:xfrm>
          <a:prstGeom prst="rect">
            <a:avLst/>
          </a:prstGeom>
          <a:solidFill>
            <a:srgbClr val="FFCC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Объект</a:t>
            </a:r>
          </a:p>
          <a:p>
            <a:pPr algn="ctr"/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исследования</a:t>
            </a:r>
            <a:endParaRPr lang="ru-RU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198" name="Rectangle 14"/>
          <p:cNvSpPr>
            <a:spLocks noChangeArrowheads="1"/>
          </p:cNvSpPr>
          <p:nvPr/>
        </p:nvSpPr>
        <p:spPr bwMode="auto">
          <a:xfrm>
            <a:off x="2808288" y="168275"/>
            <a:ext cx="6118225" cy="1323439"/>
          </a:xfrm>
          <a:prstGeom prst="rect">
            <a:avLst/>
          </a:prstGeom>
          <a:solidFill>
            <a:srgbClr val="CCFFCC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Гипотеза: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Забота о своём здоровье с детства, формирование и ведение здорового образа жизни способствует  избеганию многих проблем, связанных со здоровьем, личной и социальной самореализации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9" name="Picture 13" descr="3_html_m1f63518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77177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1"/>
          <p:cNvSpPr>
            <a:spLocks noChangeArrowheads="1"/>
          </p:cNvSpPr>
          <p:nvPr/>
        </p:nvSpPr>
        <p:spPr bwMode="auto">
          <a:xfrm>
            <a:off x="157163" y="4769639"/>
            <a:ext cx="5503465" cy="1785104"/>
          </a:xfrm>
          <a:prstGeom prst="rect">
            <a:avLst/>
          </a:prstGeom>
          <a:solidFill>
            <a:srgbClr val="CCFFCC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Методы: </a:t>
            </a: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анализ разработанной </a:t>
            </a: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нами анкеты "Что вы знаете о здоровом образе жизни", программы «Построй свою модель ЗОЖ», а также сочинений учащихся и тестов Ценностей М. </a:t>
            </a:r>
            <a:r>
              <a:rPr lang="ru-RU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Рокича</a:t>
            </a: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и Ш. Шварца.</a:t>
            </a:r>
          </a:p>
        </p:txBody>
      </p:sp>
      <p:pic>
        <p:nvPicPr>
          <p:cNvPr id="8201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" y="2573338"/>
            <a:ext cx="2151062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1465263"/>
            <a:ext cx="301062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1668" y="3198168"/>
            <a:ext cx="2843808" cy="3440718"/>
          </a:xfrm>
          <a:prstGeom prst="rect">
            <a:avLst/>
          </a:prstGeom>
        </p:spPr>
      </p:pic>
      <p:sp>
        <p:nvSpPr>
          <p:cNvPr id="8" name="Овальная выноска 7"/>
          <p:cNvSpPr/>
          <p:nvPr/>
        </p:nvSpPr>
        <p:spPr>
          <a:xfrm>
            <a:off x="251520" y="4221088"/>
            <a:ext cx="5688632" cy="2489805"/>
          </a:xfrm>
          <a:prstGeom prst="wedgeEllipseCallout">
            <a:avLst>
              <a:gd name="adj1" fmla="val 71113"/>
              <a:gd name="adj2" fmla="val -51841"/>
            </a:avLst>
          </a:prstGeom>
          <a:solidFill>
            <a:srgbClr val="CC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мнению ВОЗ</a:t>
            </a:r>
          </a:p>
          <a:p>
            <a:pPr lvl="0"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 — это состояние полного физического, душевного и социального благополучия, а не только отсутствие болезней и физических дефектов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35443"/>
            <a:ext cx="2160240" cy="3224237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11" name="Прямоугольник 10"/>
          <p:cNvSpPr/>
          <p:nvPr/>
        </p:nvSpPr>
        <p:spPr>
          <a:xfrm>
            <a:off x="251520" y="3284984"/>
            <a:ext cx="2160240" cy="1169551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И.И.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Брехман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solidFill>
                <a:prstClr val="black"/>
              </a:solidFill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Основатель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валеологии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науки об индивидуальном здоровье человека, 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472778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«ЗДОРОВЬЕ-способность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человека сохранять соответствующую возрасту устойчивость в условиях резких изменений количественных и качественных параметров триединого потока сенсорной, вербальной и структурной информации».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pshop.by/upload/iblock/17e/17eadc04256ab33c530f671d67d3517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3" y="154997"/>
            <a:ext cx="2060751" cy="308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35885895"/>
              </p:ext>
            </p:extLst>
          </p:nvPr>
        </p:nvGraphicFramePr>
        <p:xfrm>
          <a:off x="395536" y="404664"/>
          <a:ext cx="856895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3012" name="Picture 4" descr="https://mtdata.ru/u3/photo0FCC/20842073496-0/original.jpe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964" y="154998"/>
            <a:ext cx="3240360" cy="183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https://thumb7.shutterstock.com/display_pic_with_logo/507037/146785391/stock-photo-happy-brain-cartoon-character-waving-for-greeting-vector-version-also-available-in-gallery-146785391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7"/>
          <a:stretch/>
        </p:blipFill>
        <p:spPr bwMode="auto">
          <a:xfrm>
            <a:off x="3491880" y="1952836"/>
            <a:ext cx="196453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https://png.pngtree.com/element_origin_min_pic/16/07/30/15579c50d64fde7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68" y="3447110"/>
            <a:ext cx="2141892" cy="32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12968" cy="652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2" descr="http://u1.platformalp.ru/1de70b84bc03fce46e2ce689abd99479/26ccb8d791695af7c207b663595939d6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941168"/>
            <a:ext cx="1697701" cy="17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093296"/>
            <a:ext cx="3383044" cy="523220"/>
          </a:xfrm>
          <a:prstGeom prst="rect">
            <a:avLst/>
          </a:prstGeom>
          <a:solidFill>
            <a:srgbClr val="CC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ВОЗ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9029003">
            <a:off x="1937310" y="5662032"/>
            <a:ext cx="978408" cy="37824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30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graphicFrame>
        <p:nvGraphicFramePr>
          <p:cNvPr id="11267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771237"/>
              </p:ext>
            </p:extLst>
          </p:nvPr>
        </p:nvGraphicFramePr>
        <p:xfrm>
          <a:off x="251520" y="236102"/>
          <a:ext cx="5040560" cy="3771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8" name="Слайд" r:id="rId5" imgW="4570530" imgH="3427653" progId="PowerPoint.Slide.12">
                  <p:embed/>
                </p:oleObj>
              </mc:Choice>
              <mc:Fallback>
                <p:oleObj name="Слайд" r:id="rId5" imgW="4570530" imgH="3427653" progId="PowerPoint.Slide.12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36102"/>
                        <a:ext cx="5040560" cy="3771004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Рисунок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6102"/>
            <a:ext cx="3430672" cy="2286206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Рисунок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2952"/>
            <a:ext cx="3459272" cy="2780606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0840"/>
            <a:ext cx="1555701" cy="307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2163763" y="4653135"/>
            <a:ext cx="3416349" cy="2068745"/>
          </a:xfrm>
          <a:prstGeom prst="wedgeEllipseCallout">
            <a:avLst>
              <a:gd name="adj1" fmla="val -69471"/>
              <a:gd name="adj2" fmla="val -45642"/>
            </a:avLst>
          </a:prstGeom>
          <a:solidFill>
            <a:srgbClr val="99FF99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Да, </a:t>
            </a:r>
            <a:r>
              <a:rPr lang="ru-RU" sz="20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действитель</a:t>
            </a: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но, наше здоровье в большей степени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зависит от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образа жизни!</a:t>
            </a:r>
          </a:p>
        </p:txBody>
      </p:sp>
      <p:sp>
        <p:nvSpPr>
          <p:cNvPr id="4" name="Тройная стрелка влево/вправо/вверх 3"/>
          <p:cNvSpPr/>
          <p:nvPr/>
        </p:nvSpPr>
        <p:spPr>
          <a:xfrm rot="16200000">
            <a:off x="5980148" y="2193292"/>
            <a:ext cx="1216152" cy="2016224"/>
          </a:xfrm>
          <a:prstGeom prst="leftRight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18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262210"/>
            <a:ext cx="32403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Жизненные ценности человека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являются его внутренним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компасом, по которому необходимо сверять все шаги.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1" t="526" r="900" b="-526"/>
          <a:stretch/>
        </p:blipFill>
        <p:spPr>
          <a:xfrm>
            <a:off x="7139" y="2658046"/>
            <a:ext cx="6152894" cy="4199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79512" y="139795"/>
            <a:ext cx="2445038" cy="24450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40152" y="3068960"/>
            <a:ext cx="295615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Жизненные ценности человека являются абсолютными величинами – они занимают первое место в его мировоззрении и оказывают прямое воздействие на то, какие направления жизнедеятельности будут для него приоритетными, а что он будет воспринимать как второстепенное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6664346" y="2118894"/>
            <a:ext cx="1420736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4668" y="141497"/>
            <a:ext cx="2380093" cy="248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1426</Words>
  <Application>Microsoft Office PowerPoint</Application>
  <PresentationFormat>Экран (4:3)</PresentationFormat>
  <Paragraphs>152</Paragraphs>
  <Slides>19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1_Тема Office</vt:lpstr>
      <vt:lpstr>Слайд</vt:lpstr>
      <vt:lpstr>Исследование категории «здоровье» в сознании современных подростков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Забота о здоровье-лучшее лекарство!</dc:title>
  <dc:creator>Ясюкевич Татьяна Викторовна</dc:creator>
  <cp:lastModifiedBy>PC</cp:lastModifiedBy>
  <cp:revision>138</cp:revision>
  <dcterms:created xsi:type="dcterms:W3CDTF">2017-02-20T06:44:25Z</dcterms:created>
  <dcterms:modified xsi:type="dcterms:W3CDTF">2018-08-15T16:52:07Z</dcterms:modified>
</cp:coreProperties>
</file>