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311" r:id="rId3"/>
    <p:sldId id="318" r:id="rId4"/>
    <p:sldId id="327" r:id="rId5"/>
    <p:sldId id="328" r:id="rId6"/>
    <p:sldId id="330" r:id="rId7"/>
    <p:sldId id="319" r:id="rId8"/>
    <p:sldId id="320" r:id="rId9"/>
    <p:sldId id="329" r:id="rId10"/>
    <p:sldId id="331" r:id="rId11"/>
    <p:sldId id="321" r:id="rId12"/>
    <p:sldId id="323" r:id="rId13"/>
    <p:sldId id="324" r:id="rId14"/>
    <p:sldId id="325" r:id="rId15"/>
    <p:sldId id="326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00"/>
    <a:srgbClr val="FF3300"/>
    <a:srgbClr val="990099"/>
    <a:srgbClr val="FF9900"/>
    <a:srgbClr val="990000"/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97" autoAdjust="0"/>
    <p:restoredTop sz="93988" autoAdjust="0"/>
  </p:normalViewPr>
  <p:slideViewPr>
    <p:cSldViewPr>
      <p:cViewPr varScale="1">
        <p:scale>
          <a:sx n="86" d="100"/>
          <a:sy n="86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71C2-E2E1-4F57-905F-9C5CB000C86E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8D3F6-C67A-4D8D-A7A7-80E13C9B4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68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CAA2C7-C893-4C65-81A8-A205EF93D24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F4EFD-EADA-4703-A76B-1BBDB377D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AA2C7-C893-4C65-81A8-A205EF93D24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F4EFD-EADA-4703-A76B-1BBDB377D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4CAA2C7-C893-4C65-81A8-A205EF93D24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F4EFD-EADA-4703-A76B-1BBDB377D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AA2C7-C893-4C65-81A8-A205EF93D24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F4EFD-EADA-4703-A76B-1BBDB377D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CAA2C7-C893-4C65-81A8-A205EF93D24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F4EFD-EADA-4703-A76B-1BBDB377D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AA2C7-C893-4C65-81A8-A205EF93D24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F4EFD-EADA-4703-A76B-1BBDB377D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AA2C7-C893-4C65-81A8-A205EF93D24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F4EFD-EADA-4703-A76B-1BBDB377D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AA2C7-C893-4C65-81A8-A205EF93D24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F4EFD-EADA-4703-A76B-1BBDB377D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CAA2C7-C893-4C65-81A8-A205EF93D24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F4EFD-EADA-4703-A76B-1BBDB377D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AA2C7-C893-4C65-81A8-A205EF93D24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F4EFD-EADA-4703-A76B-1BBDB377D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AA2C7-C893-4C65-81A8-A205EF93D24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F4EFD-EADA-4703-A76B-1BBDB377DC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 advClick="0" advTm="3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4CAA2C7-C893-4C65-81A8-A205EF93D242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F4EFD-EADA-4703-A76B-1BBDB377D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Click="0" advTm="30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85794"/>
            <a:ext cx="8786874" cy="54292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none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cap="none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cap="none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cap="none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cap="none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cap="none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cap="none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cap="none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cap="none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cap="none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800" u="sng" cap="none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«Бал молодежи </a:t>
            </a:r>
            <a:r>
              <a:rPr lang="en-US" sz="8800" u="sng" cap="none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XXI</a:t>
            </a:r>
            <a:r>
              <a:rPr lang="ru-RU" sz="8800" u="sng" cap="none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века»</a:t>
            </a:r>
            <a:br>
              <a:rPr lang="ru-RU" sz="8800" u="sng" cap="none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000" u="sng" cap="none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3028150"/>
      </p:ext>
    </p:extLst>
  </p:cSld>
  <p:clrMapOvr>
    <a:masterClrMapping/>
  </p:clrMapOvr>
  <p:transition spd="slow" advClick="0" advTm="30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75240" cy="14527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выполнения: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8075240" cy="4846320"/>
          </a:xfrm>
        </p:spPr>
        <p:txBody>
          <a:bodyPr>
            <a:normAutofit/>
          </a:bodyPr>
          <a:lstStyle/>
          <a:p>
            <a:pPr algn="ctr"/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Марта – 09 Сентября 2016 г.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384281"/>
      </p:ext>
    </p:extLst>
  </p:cSld>
  <p:clrMapOvr>
    <a:masterClrMapping/>
  </p:clrMapOvr>
  <p:transition spd="slow" advClick="0" advTm="30000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91264" cy="3726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Обучение </a:t>
            </a:r>
            <a:r>
              <a:rPr lang="ru-RU" sz="2800" dirty="0" err="1" smtClean="0">
                <a:solidFill>
                  <a:srgbClr val="FF0000"/>
                </a:solidFill>
              </a:rPr>
              <a:t>ининциативной</a:t>
            </a:r>
            <a:r>
              <a:rPr lang="ru-RU" sz="2800" dirty="0" smtClean="0">
                <a:solidFill>
                  <a:srgbClr val="FF0000"/>
                </a:solidFill>
              </a:rPr>
              <a:t> группы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07" r="6532"/>
          <a:stretch/>
        </p:blipFill>
        <p:spPr>
          <a:xfrm>
            <a:off x="179512" y="692696"/>
            <a:ext cx="4824536" cy="42356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4880543" cy="35715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2893342"/>
      </p:ext>
    </p:extLst>
  </p:cSld>
  <p:clrMapOvr>
    <a:masterClrMapping/>
  </p:clrMapOvr>
  <p:transition spd="slow" advClick="0" advTm="30000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168705" cy="5328592"/>
          </a:xfrm>
        </p:spPr>
      </p:pic>
    </p:spTree>
    <p:extLst>
      <p:ext uri="{BB962C8B-B14F-4D97-AF65-F5344CB8AC3E}">
        <p14:creationId xmlns="" xmlns:p14="http://schemas.microsoft.com/office/powerpoint/2010/main" val="1015769463"/>
      </p:ext>
    </p:extLst>
  </p:cSld>
  <p:clrMapOvr>
    <a:masterClrMapping/>
  </p:clrMapOvr>
  <p:transition spd="slow" advClick="0" advTm="30000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Мастер-классы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63040"/>
            <a:ext cx="7239000" cy="4829995"/>
          </a:xfrm>
        </p:spPr>
      </p:pic>
    </p:spTree>
    <p:extLst>
      <p:ext uri="{BB962C8B-B14F-4D97-AF65-F5344CB8AC3E}">
        <p14:creationId xmlns="" xmlns:p14="http://schemas.microsoft.com/office/powerpoint/2010/main" val="1788349072"/>
      </p:ext>
    </p:extLst>
  </p:cSld>
  <p:clrMapOvr>
    <a:masterClrMapping/>
  </p:clrMapOvr>
  <p:transition spd="slow" advClick="0" advTm="30000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" t="4658" r="20136" b="7310"/>
          <a:stretch/>
        </p:blipFill>
        <p:spPr>
          <a:xfrm>
            <a:off x="899592" y="836712"/>
            <a:ext cx="7488832" cy="5513114"/>
          </a:xfrm>
        </p:spPr>
      </p:pic>
    </p:spTree>
    <p:extLst>
      <p:ext uri="{BB962C8B-B14F-4D97-AF65-F5344CB8AC3E}">
        <p14:creationId xmlns="" xmlns:p14="http://schemas.microsoft.com/office/powerpoint/2010/main" val="1012701112"/>
      </p:ext>
    </p:extLst>
  </p:cSld>
  <p:clrMapOvr>
    <a:masterClrMapping/>
  </p:clrMapOvr>
  <p:transition spd="slow" advClick="0" advTm="30000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8534752" cy="822944"/>
          </a:xfrm>
        </p:spPr>
        <p:txBody>
          <a:bodyPr/>
          <a:lstStyle/>
          <a:p>
            <a:pPr algn="ctr"/>
            <a:r>
              <a:rPr lang="ru-RU" sz="2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бала молодежи </a:t>
            </a:r>
            <a:r>
              <a:rPr lang="en-US" sz="2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r>
              <a:rPr lang="ru-RU" sz="2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 </a:t>
            </a:r>
            <a:r>
              <a:rPr lang="ru-RU" sz="24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лев-толстовского </a:t>
            </a:r>
            <a:r>
              <a:rPr lang="ru-RU" sz="2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района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Доброволец России\Золотухина =Бал=\IMG_6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758138" cy="5172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28353623"/>
      </p:ext>
    </p:extLst>
  </p:cSld>
  <p:clrMapOvr>
    <a:masterClrMapping/>
  </p:clrMapOvr>
  <p:transition spd="slow" advClick="0" advTm="30000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31224" cy="505317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b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внимание!!!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532423"/>
      </p:ext>
    </p:extLst>
  </p:cSld>
  <p:clrMapOvr>
    <a:masterClrMapping/>
  </p:clrMapOvr>
  <p:transition spd="slow" advClick="0" advTm="2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92696"/>
            <a:ext cx="7643866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проекта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928802"/>
            <a:ext cx="8501122" cy="4110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Руководитель добровольческого отряда «Добровольческие инициативы»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на базе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МБУ ДО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«Дом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творчества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п. Лев Толстой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Золотухина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Юлия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Юрьевна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3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72518" cy="9658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518926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 многочисленным опросам, мониторингу, публикациям  в СМИ и статьям на различных сайтах района о проводимых мероприятиях выяснилось, что для молодежи Лев - Толстовского муниципального района проводится мало культурно -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досуговых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мероприятий, отсутствуют дискотеки.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У молодых людей нет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возможности организованно провести время с пользой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68365676"/>
      </p:ext>
    </p:extLst>
  </p:cSld>
  <p:clrMapOvr>
    <a:masterClrMapping/>
  </p:clrMapOvr>
  <p:transition spd="slow" advClick="0" advTm="30000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858180" cy="114300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проекта: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115328" cy="40719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Липецкая область,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 - Толстовский район.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0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72452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аудитория: 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8043890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Молодежь Лев - Толстовского муниципального района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возрасте от 14 до 30 лет.</a:t>
            </a: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УЧАСТНИКОВ: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человек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0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543956" cy="7515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Краткая аннотация:</a:t>
            </a:r>
            <a:endParaRPr lang="ru-RU" sz="4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358246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направлен на прекрасную возможность дать молодым людям прикоснуться к истории, к культурным традициям России.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Приобщение к бальному этикету поможет отвлечь молодых людей от негативных проявлений, будет способствовать развитию духовного начала, эстетике взаимоотношений кавалеров и дам. 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 учит красоте общения и развивает чувство прекрасного, дарит радость 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положительные эмоции.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Прекрасная атмосфера, создаваемая музыкой, красивыми нарядами и учтивым поведением, способствует проведению культурного досуга.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 spd="slow" advClick="0" advTm="30000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63884" cy="135732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85794"/>
            <a:ext cx="8435280" cy="56699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Провести Бал молодежи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Лев-Толстовского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в возрасте от 14 до 30 лет.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Сформировать заинтересованную группу людей;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с историей проведения балов;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Обучить  инициативную группу старинным танцам: полька, галоп, московская кадриль, испанский вальс, полонез, падеграс, русский лирический танец, и др.</a:t>
            </a:r>
            <a:r>
              <a:rPr lang="ru-RU" dirty="0" smtClean="0"/>
              <a:t>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Провести мастер-классы для всех желающих силами инициативной группы.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Провести Бал молодежи Лев - Толстовского муниципального района в возрасте 14-30лет.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27620"/>
      </p:ext>
    </p:extLst>
  </p:cSld>
  <p:clrMapOvr>
    <a:masterClrMapping/>
  </p:clrMapOvr>
  <p:transition spd="slow" advClick="0" advTm="30000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15370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эффективности: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8736"/>
            <a:ext cx="8147248" cy="5027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Критерием оценки эффективности проекта будет является количество знающих людей о истории образования балов и количестве публикаций в средствах массовой информации о проводимом мероприятии в районе. Также в активном участии молодежи на обучении по танцам.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219343"/>
      </p:ext>
    </p:extLst>
  </p:cSld>
  <p:clrMapOvr>
    <a:masterClrMapping/>
  </p:clrMapOvr>
  <p:transition spd="slow" advClick="0" advTm="30000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72518" cy="7706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Достигнутые результаты: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15370" cy="53841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20 занятий по обучению старинным танцам для инициативной группы добровольцев.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Посещение молодежи в количестве 60 человек 25 мастер – классов по обучению старинным танцам.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Возобновление и проведение культурно -  массовых праздников.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в СМИ,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репосты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сайтах района и области.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и видео съемка праздничного мероприятия.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Значительное увеличение количества и мастерства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танцующих пар.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осанки у подрастающего поколения, желание следовать хорошим манерам.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Мероприятие превзойдет все ожидания и оставит множество приятных впечатлений и пожеланий к проведению следующего бала.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0"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2596</TotalTime>
  <Words>417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     «Бал молодежи XXI века» </vt:lpstr>
      <vt:lpstr>Автор проекта</vt:lpstr>
      <vt:lpstr>Актуальность проекта</vt:lpstr>
      <vt:lpstr>География проекта:</vt:lpstr>
      <vt:lpstr>Целевая аудитория: </vt:lpstr>
      <vt:lpstr>Краткая аннотация:</vt:lpstr>
      <vt:lpstr>Цель проекта:  </vt:lpstr>
      <vt:lpstr>Критерии эффективности:</vt:lpstr>
      <vt:lpstr>Достигнутые результаты:</vt:lpstr>
      <vt:lpstr>Сроки выполнения:</vt:lpstr>
      <vt:lpstr>Обучение ининциативной группы</vt:lpstr>
      <vt:lpstr>Слайд 12</vt:lpstr>
      <vt:lpstr>Мастер-классы</vt:lpstr>
      <vt:lpstr>Слайд 14</vt:lpstr>
      <vt:lpstr>Проведение бала молодежи XXI века  лев-толстовского муниципального района</vt:lpstr>
      <vt:lpstr>Спасибо  за  внимание!!!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Добровольчество  в Лев-Толстовском муниципальном районе</dc:title>
  <dc:creator>user</dc:creator>
  <cp:lastModifiedBy>user</cp:lastModifiedBy>
  <cp:revision>262</cp:revision>
  <dcterms:created xsi:type="dcterms:W3CDTF">2013-10-23T11:09:04Z</dcterms:created>
  <dcterms:modified xsi:type="dcterms:W3CDTF">2016-10-20T11:59:33Z</dcterms:modified>
</cp:coreProperties>
</file>