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12D5-33ED-44B2-BE63-12A2BAD6B03B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778B-7543-4B91-8896-A69DE7278B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294pMZqFiXlEKsQTwtyJ.jpg"/>
          <p:cNvPicPr>
            <a:picLocks noChangeAspect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792088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Rupster Script Free" pitchFamily="2" charset="-52"/>
              </a:rPr>
              <a:t>Семейный фестиваль 	</a:t>
            </a:r>
            <a:r>
              <a:rPr lang="ru-RU" sz="9600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Rupster Script Free" pitchFamily="2" charset="-52"/>
              </a:rPr>
              <a:t>«</a:t>
            </a:r>
            <a:r>
              <a:rPr lang="ru-RU" sz="9600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Trafaret Kit" pitchFamily="2" charset="0"/>
              </a:rPr>
              <a:t>1</a:t>
            </a:r>
            <a:r>
              <a:rPr lang="ru-RU" sz="9600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Rupster Script Free" pitchFamily="2" charset="-52"/>
              </a:rPr>
              <a:t>+</a:t>
            </a:r>
            <a:r>
              <a:rPr lang="ru-RU" sz="9600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Trafaret Kit" pitchFamily="2" charset="0"/>
              </a:rPr>
              <a:t>1</a:t>
            </a:r>
            <a:r>
              <a:rPr lang="ru-RU" sz="9600" dirty="0" smtClean="0"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Rupster Script Free" pitchFamily="2" charset="-52"/>
              </a:rPr>
              <a:t>»</a:t>
            </a:r>
            <a:endParaRPr lang="ru-RU" sz="9600" dirty="0">
              <a:effectLst>
                <a:glow rad="228600">
                  <a:schemeClr val="bg2">
                    <a:alpha val="40000"/>
                  </a:schemeClr>
                </a:glow>
              </a:effectLst>
              <a:latin typeface="Rupster Script Free" pitchFamily="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pi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39708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45224"/>
            <a:ext cx="7938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  <a:cs typeface="Aharoni" pitchFamily="2" charset="-79"/>
              </a:rPr>
              <a:t>8 июля – 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День памяти </a:t>
            </a:r>
            <a:r>
              <a:rPr lang="ru-RU" sz="2000" dirty="0">
                <a:latin typeface="Arial Black" pitchFamily="34" charset="0"/>
                <a:cs typeface="Aharoni" pitchFamily="2" charset="-79"/>
              </a:rPr>
              <a:t>святых благоверных князей </a:t>
            </a:r>
            <a:endParaRPr lang="ru-RU" sz="2000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Петра </a:t>
            </a:r>
            <a:r>
              <a:rPr lang="ru-RU" sz="2000" dirty="0">
                <a:latin typeface="Arial Black" pitchFamily="34" charset="0"/>
                <a:cs typeface="Aharoni" pitchFamily="2" charset="-79"/>
              </a:rPr>
              <a:t>и </a:t>
            </a:r>
            <a:r>
              <a:rPr lang="ru-RU" sz="2000" dirty="0" err="1">
                <a:latin typeface="Arial Black" pitchFamily="34" charset="0"/>
                <a:cs typeface="Aharoni" pitchFamily="2" charset="-79"/>
              </a:rPr>
              <a:t>Февроньи</a:t>
            </a:r>
            <a:r>
              <a:rPr lang="ru-RU" sz="2000" dirty="0">
                <a:latin typeface="Arial Black" pitchFamily="34" charset="0"/>
                <a:cs typeface="Aharoni" pitchFamily="2" charset="-79"/>
              </a:rPr>
              <a:t> Муромских – 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покровителей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семейного </a:t>
            </a:r>
            <a:r>
              <a:rPr lang="ru-RU" sz="2000" dirty="0">
                <a:latin typeface="Arial Black" pitchFamily="34" charset="0"/>
                <a:cs typeface="Aharoni" pitchFamily="2" charset="-79"/>
              </a:rPr>
              <a:t>счастья, любви и верности.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isy-clip-art-pc5Ayaoc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708" y="0"/>
            <a:ext cx="2238291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38242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сплочение семьи, посредством коллективного семейного отдыха;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утверждение семейных ценностей и традиций, здорового образа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сохранение и развитие преемственности семейно-творческих отношений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комплекса мероприятий, направленных на формирование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положительного образа современной семьи;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 сохранение семейных традиций, повышение авторитета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материнства и отцовства;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привлечение внимания молодежи к семейным ценностям и традициям;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привлечение внимания общественности к высокой духовности 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жизненному потенциалу социально здоровых семей, имеющих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позитивный опыт семейной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пропаганда, поддержка развития самодеятельного семейного творчества,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оригинальной формы социально активного досуга;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-профилактика семейного неблагополучия.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-CjksIKY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139952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300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 Уик-энд, 2015 год</a:t>
            </a:r>
            <a:endParaRPr lang="ru-RU" dirty="0"/>
          </a:p>
        </p:txBody>
      </p:sp>
      <p:pic>
        <p:nvPicPr>
          <p:cNvPr id="5" name="Рисунок 4" descr="BNnjg8F1y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923928" cy="261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260648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 </a:t>
            </a:r>
            <a:r>
              <a:rPr lang="en-US" dirty="0" smtClean="0"/>
              <a:t>HD</a:t>
            </a:r>
            <a:r>
              <a:rPr lang="ru-RU" dirty="0" smtClean="0"/>
              <a:t>, 2016 год</a:t>
            </a:r>
            <a:endParaRPr lang="ru-RU" dirty="0"/>
          </a:p>
        </p:txBody>
      </p:sp>
      <p:pic>
        <p:nvPicPr>
          <p:cNvPr id="7" name="Рисунок 6" descr="hYJMOM1nc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4283968" cy="28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3284984"/>
            <a:ext cx="457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 фестиваль «1+1», 2017-2018 годы</a:t>
            </a:r>
            <a:endParaRPr lang="ru-RU" dirty="0"/>
          </a:p>
        </p:txBody>
      </p:sp>
      <p:pic>
        <p:nvPicPr>
          <p:cNvPr id="9" name="Рисунок 8" descr="nv-Nyua-Kv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89040"/>
            <a:ext cx="3960440" cy="2640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53vX1yfU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6672"/>
            <a:ext cx="2073932" cy="311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dMP0HMLK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2073932" cy="311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Rupster Script Free" pitchFamily="2" charset="-52"/>
              </a:rPr>
              <a:t>Эстафета</a:t>
            </a:r>
            <a:endParaRPr lang="ru-RU" sz="3200" dirty="0">
              <a:latin typeface="Rupster Script Free" pitchFamily="2" charset="-52"/>
            </a:endParaRPr>
          </a:p>
        </p:txBody>
      </p:sp>
      <p:pic>
        <p:nvPicPr>
          <p:cNvPr id="8" name="Рисунок 7" descr="Ozeah5e7Q1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4290036" cy="285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PwiAQ8Pw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692696"/>
            <a:ext cx="4181982" cy="278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wEZgxDyNh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89040"/>
            <a:ext cx="4178533" cy="278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FDPabvR6j4.jpg"/>
          <p:cNvPicPr>
            <a:picLocks noChangeAspect="1"/>
          </p:cNvPicPr>
          <p:nvPr/>
        </p:nvPicPr>
        <p:blipFill>
          <a:blip r:embed="rId2" cstate="print"/>
          <a:srcRect t="13906" b="18551"/>
          <a:stretch>
            <a:fillRect/>
          </a:stretch>
        </p:blipFill>
        <p:spPr>
          <a:xfrm>
            <a:off x="1763688" y="618538"/>
            <a:ext cx="6048672" cy="272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QfP38PnoaE.jpg"/>
          <p:cNvPicPr>
            <a:picLocks noChangeAspect="1"/>
          </p:cNvPicPr>
          <p:nvPr/>
        </p:nvPicPr>
        <p:blipFill>
          <a:blip r:embed="rId3" cstate="print"/>
          <a:srcRect l="5263" r="12281"/>
          <a:stretch>
            <a:fillRect/>
          </a:stretch>
        </p:blipFill>
        <p:spPr>
          <a:xfrm>
            <a:off x="5940152" y="3861048"/>
            <a:ext cx="2808312" cy="227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fsIeUVSo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5436096" cy="305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Rupster Script Free" pitchFamily="2" charset="-52"/>
              </a:rPr>
              <a:t>Пикник на свежем воздухе</a:t>
            </a:r>
            <a:endParaRPr lang="ru-RU" sz="3200" dirty="0">
              <a:latin typeface="Rupster Script Free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Rupster Script Free" pitchFamily="2" charset="-52"/>
              </a:rPr>
              <a:t>Мастер-классы</a:t>
            </a:r>
            <a:endParaRPr lang="ru-RU" sz="3200" dirty="0">
              <a:latin typeface="Rupster Script Free" pitchFamily="2" charset="-52"/>
            </a:endParaRPr>
          </a:p>
        </p:txBody>
      </p:sp>
      <p:pic>
        <p:nvPicPr>
          <p:cNvPr id="3" name="Рисунок 2" descr="5JTwsD3bx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17032"/>
            <a:ext cx="3995936" cy="266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lr8RLrPM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3995936" cy="266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sIYrRKQ7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36712"/>
            <a:ext cx="3995936" cy="266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92eCLHUoR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4032045" cy="268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y8sdGMVfRQ.jpg"/>
          <p:cNvPicPr>
            <a:picLocks noChangeAspect="1"/>
          </p:cNvPicPr>
          <p:nvPr/>
        </p:nvPicPr>
        <p:blipFill>
          <a:blip r:embed="rId2" cstate="print"/>
          <a:srcRect l="17145" r="15240"/>
          <a:stretch>
            <a:fillRect/>
          </a:stretch>
        </p:blipFill>
        <p:spPr>
          <a:xfrm>
            <a:off x="6300192" y="620688"/>
            <a:ext cx="2555776" cy="251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kcbcTfsX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4212129" cy="280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xUie--Hrvc.jpg"/>
          <p:cNvPicPr>
            <a:picLocks noChangeAspect="1"/>
          </p:cNvPicPr>
          <p:nvPr/>
        </p:nvPicPr>
        <p:blipFill>
          <a:blip r:embed="rId4" cstate="print"/>
          <a:srcRect r="12369"/>
          <a:stretch>
            <a:fillRect/>
          </a:stretch>
        </p:blipFill>
        <p:spPr>
          <a:xfrm>
            <a:off x="467544" y="620688"/>
            <a:ext cx="3312368" cy="252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XjSBChsoBg.jpg"/>
          <p:cNvPicPr>
            <a:picLocks noChangeAspect="1"/>
          </p:cNvPicPr>
          <p:nvPr/>
        </p:nvPicPr>
        <p:blipFill>
          <a:blip r:embed="rId5" cstate="print"/>
          <a:srcRect r="31419"/>
          <a:stretch>
            <a:fillRect/>
          </a:stretch>
        </p:blipFill>
        <p:spPr>
          <a:xfrm>
            <a:off x="3779912" y="620688"/>
            <a:ext cx="2592288" cy="252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2kkUJklgu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17032"/>
            <a:ext cx="4212129" cy="280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300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 лекарственных трав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046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Квест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404664"/>
            <a:ext cx="22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Ромашка пожеланий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3140968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Rupster Script Free" pitchFamily="2" charset="-52"/>
              </a:rPr>
              <a:t>Спасибо за внимание!</a:t>
            </a:r>
            <a:endParaRPr lang="ru-RU" sz="4000" dirty="0">
              <a:latin typeface="Rupster Script Free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2018-09-18T08:20:28Z</dcterms:created>
  <dcterms:modified xsi:type="dcterms:W3CDTF">2018-09-18T11:55:25Z</dcterms:modified>
</cp:coreProperties>
</file>